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3"/>
  </p:sldMasterIdLst>
  <p:notesMasterIdLst>
    <p:notesMasterId r:id="rId5"/>
  </p:notesMasterIdLst>
  <p:sldIdLst>
    <p:sldId id="282" r:id="rId4"/>
    <p:sldId id="379" r:id="rId6"/>
    <p:sldId id="302" r:id="rId7"/>
    <p:sldId id="332" r:id="rId8"/>
    <p:sldId id="333" r:id="rId9"/>
    <p:sldId id="334" r:id="rId10"/>
    <p:sldId id="331" r:id="rId11"/>
    <p:sldId id="336" r:id="rId12"/>
    <p:sldId id="337" r:id="rId13"/>
    <p:sldId id="339" r:id="rId14"/>
    <p:sldId id="340" r:id="rId15"/>
    <p:sldId id="341" r:id="rId16"/>
    <p:sldId id="342" r:id="rId17"/>
    <p:sldId id="343" r:id="rId18"/>
    <p:sldId id="344" r:id="rId19"/>
    <p:sldId id="348" r:id="rId20"/>
    <p:sldId id="347" r:id="rId21"/>
    <p:sldId id="346" r:id="rId22"/>
    <p:sldId id="352" r:id="rId23"/>
    <p:sldId id="354" r:id="rId24"/>
    <p:sldId id="353" r:id="rId25"/>
    <p:sldId id="355" r:id="rId26"/>
    <p:sldId id="356" r:id="rId27"/>
    <p:sldId id="357" r:id="rId28"/>
    <p:sldId id="358" r:id="rId29"/>
    <p:sldId id="361" r:id="rId30"/>
    <p:sldId id="364" r:id="rId31"/>
    <p:sldId id="363" r:id="rId32"/>
    <p:sldId id="362" r:id="rId33"/>
    <p:sldId id="360" r:id="rId34"/>
    <p:sldId id="359" r:id="rId35"/>
    <p:sldId id="365" r:id="rId36"/>
    <p:sldId id="366" r:id="rId37"/>
    <p:sldId id="367" r:id="rId38"/>
    <p:sldId id="368" r:id="rId39"/>
    <p:sldId id="370" r:id="rId40"/>
    <p:sldId id="374" r:id="rId41"/>
    <p:sldId id="373" r:id="rId42"/>
    <p:sldId id="375" r:id="rId43"/>
    <p:sldId id="376" r:id="rId44"/>
    <p:sldId id="381" r:id="rId45"/>
  </p:sldIdLst>
  <p:sldSz cx="12192000" cy="6858000"/>
  <p:notesSz cx="6797675" cy="992632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1" userDrawn="1">
          <p15:clr>
            <a:srgbClr val="A4A3A4"/>
          </p15:clr>
        </p15:guide>
        <p15:guide id="2" pos="4843" userDrawn="1">
          <p15:clr>
            <a:srgbClr val="A4A3A4"/>
          </p15:clr>
        </p15:guide>
        <p15:guide id="3" pos="37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3399FF"/>
    <a:srgbClr val="115BB0"/>
    <a:srgbClr val="1F4E79"/>
    <a:srgbClr val="DC1F26"/>
    <a:srgbClr val="508AC2"/>
    <a:srgbClr val="A6A6A6"/>
    <a:srgbClr val="9DC3E6"/>
    <a:srgbClr val="DB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5866" autoAdjust="0"/>
  </p:normalViewPr>
  <p:slideViewPr>
    <p:cSldViewPr snapToGrid="0" snapToObjects="1">
      <p:cViewPr>
        <p:scale>
          <a:sx n="88" d="100"/>
          <a:sy n="88" d="100"/>
        </p:scale>
        <p:origin x="-1224" y="-660"/>
      </p:cViewPr>
      <p:guideLst>
        <p:guide orient="horz" pos="4191"/>
        <p:guide pos="4843"/>
        <p:guide pos="37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406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tags" Target="tags/tag19.xml"/><Relationship Id="rId5" Type="http://schemas.openxmlformats.org/officeDocument/2006/relationships/notesMaster" Target="notesMasters/notesMaster1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172F-3DF4-8749-8DD2-B4E6E56631B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3FBB-1450-C44D-9C9D-7C9D3F320AF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9583003" y="629581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/>
              <a:t>第 </a:t>
            </a:r>
            <a:fld id="{94048149-EC31-4607-B49E-653B541560E4}" type="slidenum">
              <a:rPr lang="zh-CN" altLang="en-US" dirty="0" smtClean="0"/>
            </a:fld>
            <a:r>
              <a:rPr lang="zh-CN" altLang="en-US" dirty="0"/>
              <a:t> 页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 userDrawn="1"/>
        </p:nvSpPr>
        <p:spPr>
          <a:xfrm>
            <a:off x="0" y="6122598"/>
            <a:ext cx="12192000" cy="735402"/>
          </a:xfrm>
          <a:prstGeom prst="rect">
            <a:avLst/>
          </a:prstGeom>
          <a:solidFill>
            <a:srgbClr val="DAD5D6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88900" y="387375"/>
            <a:ext cx="11809623" cy="535908"/>
            <a:chOff x="88900" y="397314"/>
            <a:chExt cx="11809623" cy="535908"/>
          </a:xfrm>
        </p:grpSpPr>
        <p:cxnSp>
          <p:nvCxnSpPr>
            <p:cNvPr id="12" name="直接连接符 19"/>
            <p:cNvCxnSpPr/>
            <p:nvPr/>
          </p:nvCxnSpPr>
          <p:spPr>
            <a:xfrm>
              <a:off x="3097950" y="916533"/>
              <a:ext cx="8800573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平行四边形 8"/>
            <p:cNvSpPr/>
            <p:nvPr/>
          </p:nvSpPr>
          <p:spPr>
            <a:xfrm flipH="1">
              <a:off x="288381" y="887503"/>
              <a:ext cx="2891346" cy="45719"/>
            </a:xfrm>
            <a:prstGeom prst="parallelogram">
              <a:avLst>
                <a:gd name="adj" fmla="val 57813"/>
              </a:avLst>
            </a:prstGeom>
            <a:solidFill>
              <a:srgbClr val="508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08AC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900" y="397314"/>
              <a:ext cx="3349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平行四边形 23"/>
          <p:cNvSpPr/>
          <p:nvPr/>
        </p:nvSpPr>
        <p:spPr>
          <a:xfrm flipH="1">
            <a:off x="541" y="329784"/>
            <a:ext cx="691609" cy="593917"/>
          </a:xfrm>
          <a:custGeom>
            <a:avLst/>
            <a:gdLst>
              <a:gd name="connsiteX0" fmla="*/ 0 w 1151051"/>
              <a:gd name="connsiteY0" fmla="*/ 593917 h 593917"/>
              <a:gd name="connsiteX1" fmla="*/ 221317 w 1151051"/>
              <a:gd name="connsiteY1" fmla="*/ 0 h 593917"/>
              <a:gd name="connsiteX2" fmla="*/ 1151051 w 1151051"/>
              <a:gd name="connsiteY2" fmla="*/ 0 h 593917"/>
              <a:gd name="connsiteX3" fmla="*/ 929734 w 1151051"/>
              <a:gd name="connsiteY3" fmla="*/ 593917 h 593917"/>
              <a:gd name="connsiteX4" fmla="*/ 0 w 1151051"/>
              <a:gd name="connsiteY4" fmla="*/ 593917 h 593917"/>
              <a:gd name="connsiteX0-1" fmla="*/ 0 w 929734"/>
              <a:gd name="connsiteY0-2" fmla="*/ 593917 h 593917"/>
              <a:gd name="connsiteX1-3" fmla="*/ 221317 w 929734"/>
              <a:gd name="connsiteY1-4" fmla="*/ 0 h 593917"/>
              <a:gd name="connsiteX2-5" fmla="*/ 690676 w 929734"/>
              <a:gd name="connsiteY2-6" fmla="*/ 0 h 593917"/>
              <a:gd name="connsiteX3-7" fmla="*/ 929734 w 929734"/>
              <a:gd name="connsiteY3-8" fmla="*/ 593917 h 593917"/>
              <a:gd name="connsiteX4-9" fmla="*/ 0 w 929734"/>
              <a:gd name="connsiteY4-10" fmla="*/ 593917 h 593917"/>
              <a:gd name="connsiteX0-11" fmla="*/ 0 w 691609"/>
              <a:gd name="connsiteY0-12" fmla="*/ 593917 h 593917"/>
              <a:gd name="connsiteX1-13" fmla="*/ 221317 w 691609"/>
              <a:gd name="connsiteY1-14" fmla="*/ 0 h 593917"/>
              <a:gd name="connsiteX2-15" fmla="*/ 690676 w 691609"/>
              <a:gd name="connsiteY2-16" fmla="*/ 0 h 593917"/>
              <a:gd name="connsiteX3-17" fmla="*/ 691609 w 691609"/>
              <a:gd name="connsiteY3-18" fmla="*/ 593917 h 593917"/>
              <a:gd name="connsiteX4-19" fmla="*/ 0 w 691609"/>
              <a:gd name="connsiteY4-20" fmla="*/ 593917 h 5939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609" h="593917">
                <a:moveTo>
                  <a:pt x="0" y="593917"/>
                </a:moveTo>
                <a:lnTo>
                  <a:pt x="221317" y="0"/>
                </a:lnTo>
                <a:lnTo>
                  <a:pt x="690676" y="0"/>
                </a:lnTo>
                <a:lnTo>
                  <a:pt x="691609" y="593917"/>
                </a:lnTo>
                <a:lnTo>
                  <a:pt x="0" y="593917"/>
                </a:lnTo>
                <a:close/>
              </a:path>
            </a:pathLst>
          </a:custGeom>
          <a:solidFill>
            <a:srgbClr val="508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508A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平行四边形 54"/>
          <p:cNvSpPr/>
          <p:nvPr userDrawn="1"/>
        </p:nvSpPr>
        <p:spPr>
          <a:xfrm flipH="1">
            <a:off x="9973105" y="6311007"/>
            <a:ext cx="2218895" cy="435514"/>
          </a:xfrm>
          <a:custGeom>
            <a:avLst/>
            <a:gdLst>
              <a:gd name="connsiteX0" fmla="*/ 0 w 2709050"/>
              <a:gd name="connsiteY0" fmla="*/ 435514 h 435514"/>
              <a:gd name="connsiteX1" fmla="*/ 238779 w 2709050"/>
              <a:gd name="connsiteY1" fmla="*/ 0 h 435514"/>
              <a:gd name="connsiteX2" fmla="*/ 2709050 w 2709050"/>
              <a:gd name="connsiteY2" fmla="*/ 0 h 435514"/>
              <a:gd name="connsiteX3" fmla="*/ 2470271 w 2709050"/>
              <a:gd name="connsiteY3" fmla="*/ 435514 h 435514"/>
              <a:gd name="connsiteX4" fmla="*/ 0 w 2709050"/>
              <a:gd name="connsiteY4" fmla="*/ 435514 h 435514"/>
              <a:gd name="connsiteX0-1" fmla="*/ 0 w 2709050"/>
              <a:gd name="connsiteY0-2" fmla="*/ 435514 h 435514"/>
              <a:gd name="connsiteX1-3" fmla="*/ 504593 w 2709050"/>
              <a:gd name="connsiteY1-4" fmla="*/ 0 h 435514"/>
              <a:gd name="connsiteX2-5" fmla="*/ 2709050 w 2709050"/>
              <a:gd name="connsiteY2-6" fmla="*/ 0 h 435514"/>
              <a:gd name="connsiteX3-7" fmla="*/ 2470271 w 2709050"/>
              <a:gd name="connsiteY3-8" fmla="*/ 435514 h 435514"/>
              <a:gd name="connsiteX4-9" fmla="*/ 0 w 2709050"/>
              <a:gd name="connsiteY4-10" fmla="*/ 435514 h 435514"/>
              <a:gd name="connsiteX0-11" fmla="*/ 0 w 2232599"/>
              <a:gd name="connsiteY0-12" fmla="*/ 440326 h 440326"/>
              <a:gd name="connsiteX1-13" fmla="*/ 28142 w 2232599"/>
              <a:gd name="connsiteY1-14" fmla="*/ 0 h 440326"/>
              <a:gd name="connsiteX2-15" fmla="*/ 2232599 w 2232599"/>
              <a:gd name="connsiteY2-16" fmla="*/ 0 h 440326"/>
              <a:gd name="connsiteX3-17" fmla="*/ 1993820 w 2232599"/>
              <a:gd name="connsiteY3-18" fmla="*/ 435514 h 440326"/>
              <a:gd name="connsiteX4-19" fmla="*/ 0 w 2232599"/>
              <a:gd name="connsiteY4-20" fmla="*/ 440326 h 440326"/>
              <a:gd name="connsiteX0-21" fmla="*/ 0 w 2232599"/>
              <a:gd name="connsiteY0-22" fmla="*/ 440326 h 440326"/>
              <a:gd name="connsiteX1-23" fmla="*/ 13704 w 2232599"/>
              <a:gd name="connsiteY1-24" fmla="*/ 4813 h 440326"/>
              <a:gd name="connsiteX2-25" fmla="*/ 2232599 w 2232599"/>
              <a:gd name="connsiteY2-26" fmla="*/ 0 h 440326"/>
              <a:gd name="connsiteX3-27" fmla="*/ 1993820 w 2232599"/>
              <a:gd name="connsiteY3-28" fmla="*/ 435514 h 440326"/>
              <a:gd name="connsiteX4-29" fmla="*/ 0 w 2232599"/>
              <a:gd name="connsiteY4-30" fmla="*/ 440326 h 440326"/>
              <a:gd name="connsiteX0-31" fmla="*/ 734 w 2218895"/>
              <a:gd name="connsiteY0-32" fmla="*/ 445139 h 445139"/>
              <a:gd name="connsiteX1-33" fmla="*/ 0 w 2218895"/>
              <a:gd name="connsiteY1-34" fmla="*/ 4813 h 445139"/>
              <a:gd name="connsiteX2-35" fmla="*/ 2218895 w 2218895"/>
              <a:gd name="connsiteY2-36" fmla="*/ 0 h 445139"/>
              <a:gd name="connsiteX3-37" fmla="*/ 1980116 w 2218895"/>
              <a:gd name="connsiteY3-38" fmla="*/ 435514 h 445139"/>
              <a:gd name="connsiteX4-39" fmla="*/ 734 w 2218895"/>
              <a:gd name="connsiteY4-40" fmla="*/ 445139 h 445139"/>
              <a:gd name="connsiteX0-41" fmla="*/ 734 w 2218895"/>
              <a:gd name="connsiteY0-42" fmla="*/ 435514 h 435514"/>
              <a:gd name="connsiteX1-43" fmla="*/ 0 w 2218895"/>
              <a:gd name="connsiteY1-44" fmla="*/ 4813 h 435514"/>
              <a:gd name="connsiteX2-45" fmla="*/ 2218895 w 2218895"/>
              <a:gd name="connsiteY2-46" fmla="*/ 0 h 435514"/>
              <a:gd name="connsiteX3-47" fmla="*/ 1980116 w 2218895"/>
              <a:gd name="connsiteY3-48" fmla="*/ 435514 h 435514"/>
              <a:gd name="connsiteX4-49" fmla="*/ 734 w 2218895"/>
              <a:gd name="connsiteY4-50" fmla="*/ 435514 h 435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18895" h="435514">
                <a:moveTo>
                  <a:pt x="734" y="435514"/>
                </a:moveTo>
                <a:cubicBezTo>
                  <a:pt x="489" y="288739"/>
                  <a:pt x="245" y="151588"/>
                  <a:pt x="0" y="4813"/>
                </a:cubicBezTo>
                <a:lnTo>
                  <a:pt x="2218895" y="0"/>
                </a:lnTo>
                <a:lnTo>
                  <a:pt x="1980116" y="435514"/>
                </a:lnTo>
                <a:lnTo>
                  <a:pt x="734" y="435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fld id="{ACFC8C6E-25D3-4822-8880-693600E85C72}" type="slidenum">
              <a:rPr kumimoji="1" lang="zh-CN" altLang="en-US" sz="12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r>
              <a:rPr kumimoji="1" lang="zh-CN" altLang="en-US" sz="12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</a:t>
            </a:r>
            <a:endParaRPr kumimoji="1" lang="zh-CN" altLang="en-US" sz="12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D6E2A-F06A-4A40-893B-5CDCD790D67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FDB48-729F-7A4F-99FE-AFAB1CE40C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583003" y="629581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第 </a:t>
            </a:r>
            <a:fld id="{94048149-EC31-4607-B49E-653B541560E4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AB2D-D5C4-1849-B3BF-308FBCFDCBE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E4A2D-AE2C-5642-BEE4-F098F1AB035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image" Target="../media/image37.jpeg"/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65.jpeg"/><Relationship Id="rId4" Type="http://schemas.openxmlformats.org/officeDocument/2006/relationships/tags" Target="../tags/tag16.xml"/><Relationship Id="rId3" Type="http://schemas.openxmlformats.org/officeDocument/2006/relationships/image" Target="../media/image64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9685" y="1651000"/>
            <a:ext cx="12216130" cy="3061335"/>
            <a:chOff x="-31" y="1688"/>
            <a:chExt cx="19238" cy="3822"/>
          </a:xfrm>
        </p:grpSpPr>
        <p:pic>
          <p:nvPicPr>
            <p:cNvPr id="1028" name="Picture 4" descr="http://www.hnztkj.com/Uploads/201610/580b50a8e7dde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" y="1688"/>
              <a:ext cx="19238" cy="3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矩形 6"/>
            <p:cNvSpPr/>
            <p:nvPr/>
          </p:nvSpPr>
          <p:spPr>
            <a:xfrm rot="10800000">
              <a:off x="-31" y="2356"/>
              <a:ext cx="13682" cy="3143"/>
            </a:xfrm>
            <a:custGeom>
              <a:avLst/>
              <a:gdLst>
                <a:gd name="connsiteX0" fmla="*/ 0 w 8953500"/>
                <a:gd name="connsiteY0" fmla="*/ 0 h 4305300"/>
                <a:gd name="connsiteX1" fmla="*/ 8953500 w 8953500"/>
                <a:gd name="connsiteY1" fmla="*/ 0 h 4305300"/>
                <a:gd name="connsiteX2" fmla="*/ 8953500 w 8953500"/>
                <a:gd name="connsiteY2" fmla="*/ 4305300 h 4305300"/>
                <a:gd name="connsiteX3" fmla="*/ 0 w 8953500"/>
                <a:gd name="connsiteY3" fmla="*/ 4305300 h 4305300"/>
                <a:gd name="connsiteX4" fmla="*/ 0 w 8953500"/>
                <a:gd name="connsiteY4" fmla="*/ 0 h 4305300"/>
                <a:gd name="connsiteX0-1" fmla="*/ 0 w 8953500"/>
                <a:gd name="connsiteY0-2" fmla="*/ 0 h 4305300"/>
                <a:gd name="connsiteX1-3" fmla="*/ 8953500 w 8953500"/>
                <a:gd name="connsiteY1-4" fmla="*/ 0 h 4305300"/>
                <a:gd name="connsiteX2-5" fmla="*/ 8953500 w 8953500"/>
                <a:gd name="connsiteY2-6" fmla="*/ 4305300 h 4305300"/>
                <a:gd name="connsiteX3-7" fmla="*/ 1841500 w 8953500"/>
                <a:gd name="connsiteY3-8" fmla="*/ 4305300 h 4305300"/>
                <a:gd name="connsiteX4-9" fmla="*/ 0 w 8953500"/>
                <a:gd name="connsiteY4-10" fmla="*/ 0 h 4305300"/>
                <a:gd name="connsiteX0-11" fmla="*/ 0 w 16497017"/>
                <a:gd name="connsiteY0-12" fmla="*/ 0 h 4305300"/>
                <a:gd name="connsiteX1-13" fmla="*/ 8953500 w 16497017"/>
                <a:gd name="connsiteY1-14" fmla="*/ 0 h 4305300"/>
                <a:gd name="connsiteX2-15" fmla="*/ 16497017 w 16497017"/>
                <a:gd name="connsiteY2-16" fmla="*/ 4281613 h 4305300"/>
                <a:gd name="connsiteX3-17" fmla="*/ 1841500 w 16497017"/>
                <a:gd name="connsiteY3-18" fmla="*/ 4305300 h 4305300"/>
                <a:gd name="connsiteX4-19" fmla="*/ 0 w 16497017"/>
                <a:gd name="connsiteY4-20" fmla="*/ 0 h 4305300"/>
                <a:gd name="connsiteX0-21" fmla="*/ 0 w 16516560"/>
                <a:gd name="connsiteY0-22" fmla="*/ 0 h 4305300"/>
                <a:gd name="connsiteX1-23" fmla="*/ 16516560 w 16516560"/>
                <a:gd name="connsiteY1-24" fmla="*/ 0 h 4305300"/>
                <a:gd name="connsiteX2-25" fmla="*/ 16497017 w 16516560"/>
                <a:gd name="connsiteY2-26" fmla="*/ 4281613 h 4305300"/>
                <a:gd name="connsiteX3-27" fmla="*/ 1841500 w 16516560"/>
                <a:gd name="connsiteY3-28" fmla="*/ 4305300 h 4305300"/>
                <a:gd name="connsiteX4-29" fmla="*/ 0 w 16516560"/>
                <a:gd name="connsiteY4-30" fmla="*/ 0 h 4305300"/>
                <a:gd name="connsiteX0-31" fmla="*/ 0 w 16536968"/>
                <a:gd name="connsiteY0-32" fmla="*/ 0 h 4305302"/>
                <a:gd name="connsiteX1-33" fmla="*/ 16516560 w 16536968"/>
                <a:gd name="connsiteY1-34" fmla="*/ 0 h 4305302"/>
                <a:gd name="connsiteX2-35" fmla="*/ 16536102 w 16536968"/>
                <a:gd name="connsiteY2-36" fmla="*/ 4305302 h 4305302"/>
                <a:gd name="connsiteX3-37" fmla="*/ 1841500 w 16536968"/>
                <a:gd name="connsiteY3-38" fmla="*/ 4305300 h 4305302"/>
                <a:gd name="connsiteX4-39" fmla="*/ 0 w 16536968"/>
                <a:gd name="connsiteY4-40" fmla="*/ 0 h 4305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536968" h="4305302">
                  <a:moveTo>
                    <a:pt x="0" y="0"/>
                  </a:moveTo>
                  <a:lnTo>
                    <a:pt x="16516560" y="0"/>
                  </a:lnTo>
                  <a:cubicBezTo>
                    <a:pt x="16510046" y="1427204"/>
                    <a:pt x="16542616" y="2878098"/>
                    <a:pt x="16536102" y="4305302"/>
                  </a:cubicBezTo>
                  <a:lnTo>
                    <a:pt x="1841500" y="430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8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0"/>
                <a:solidFill>
                  <a:srgbClr val="5E89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线连接符 8"/>
            <p:cNvCxnSpPr/>
            <p:nvPr/>
          </p:nvCxnSpPr>
          <p:spPr>
            <a:xfrm>
              <a:off x="12396" y="2374"/>
              <a:ext cx="1588" cy="3136"/>
            </a:xfrm>
            <a:prstGeom prst="line">
              <a:avLst/>
            </a:prstGeom>
            <a:ln w="57150">
              <a:solidFill>
                <a:srgbClr val="508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40"/>
            <p:cNvCxnSpPr/>
            <p:nvPr/>
          </p:nvCxnSpPr>
          <p:spPr>
            <a:xfrm>
              <a:off x="12716" y="2374"/>
              <a:ext cx="1588" cy="3136"/>
            </a:xfrm>
            <a:prstGeom prst="line">
              <a:avLst/>
            </a:prstGeom>
            <a:ln w="38100">
              <a:solidFill>
                <a:srgbClr val="508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41"/>
            <p:cNvCxnSpPr/>
            <p:nvPr/>
          </p:nvCxnSpPr>
          <p:spPr>
            <a:xfrm>
              <a:off x="13036" y="2374"/>
              <a:ext cx="1588" cy="3136"/>
            </a:xfrm>
            <a:prstGeom prst="line">
              <a:avLst/>
            </a:prstGeom>
            <a:ln w="28575">
              <a:solidFill>
                <a:srgbClr val="508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42"/>
            <p:cNvCxnSpPr/>
            <p:nvPr/>
          </p:nvCxnSpPr>
          <p:spPr>
            <a:xfrm>
              <a:off x="13356" y="2374"/>
              <a:ext cx="1588" cy="3136"/>
            </a:xfrm>
            <a:prstGeom prst="line">
              <a:avLst/>
            </a:prstGeom>
            <a:ln w="12700">
              <a:solidFill>
                <a:srgbClr val="508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1067404" y="411490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9050" y="2337435"/>
            <a:ext cx="7890510" cy="221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/>
              <a:t>气瓶安全知识培训</a:t>
            </a:r>
            <a:endParaRPr lang="zh-CN" altLang="en-US" sz="6000" dirty="0"/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185410" y="391400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4735410" y="516193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5978525" y="516255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221640" y="516193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37770"/>
            <a:ext cx="293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二、气瓶的基础知识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892808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（二）、</a:t>
            </a:r>
            <a:r>
              <a:rPr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气瓶的分类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——</a:t>
            </a:r>
            <a:r>
              <a:rPr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按</a:t>
            </a: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工作压力</a:t>
            </a:r>
            <a:r>
              <a:rPr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9010" y="2254256"/>
            <a:ext cx="6096000" cy="783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  <a:tabLst>
                <a:tab pos="354965" algn="l"/>
              </a:tabLst>
            </a:pPr>
            <a:r>
              <a:rPr lang="en-US" altLang="zh-CN" spc="-5" dirty="0" smtClean="0">
                <a:latin typeface="Arial" panose="020B0604020202020204"/>
                <a:cs typeface="Arial" panose="020B0604020202020204"/>
              </a:rPr>
              <a:t>•	</a:t>
            </a:r>
            <a:r>
              <a:rPr lang="zh-CN" altLang="en-US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高压气瓶  </a:t>
            </a:r>
            <a:r>
              <a:rPr lang="zh-CN" altLang="en-US" dirty="0" smtClean="0">
                <a:latin typeface="宋体" panose="02010600030101010101" pitchFamily="2" charset="-122"/>
                <a:cs typeface="宋体" panose="02010600030101010101" pitchFamily="2" charset="-122"/>
              </a:rPr>
              <a:t>公称工作压力大于或者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等于</a:t>
            </a:r>
            <a:r>
              <a:rPr lang="en-US" altLang="zh-CN" dirty="0" smtClean="0">
                <a:latin typeface="Arial" panose="020B0604020202020204"/>
                <a:cs typeface="Arial" panose="020B0604020202020204"/>
              </a:rPr>
              <a:t>10Mpa</a:t>
            </a:r>
            <a:r>
              <a:rPr lang="zh-CN" altLang="en-US" dirty="0" smtClean="0">
                <a:latin typeface="宋体" panose="02010600030101010101" pitchFamily="2" charset="-122"/>
                <a:cs typeface="宋体" panose="02010600030101010101" pitchFamily="2" charset="-122"/>
              </a:rPr>
              <a:t>的气</a:t>
            </a:r>
            <a:r>
              <a:rPr lang="zh-CN" altLang="en-US" spc="-5" dirty="0" smtClean="0">
                <a:latin typeface="宋体" panose="02010600030101010101" pitchFamily="2" charset="-122"/>
                <a:cs typeface="宋体" panose="02010600030101010101" pitchFamily="2" charset="-122"/>
              </a:rPr>
              <a:t>瓶</a:t>
            </a:r>
            <a:endParaRPr lang="zh-CN" altLang="en-US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2580005" algn="ctr">
              <a:lnSpc>
                <a:spcPct val="100000"/>
              </a:lnSpc>
              <a:spcBef>
                <a:spcPts val="67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10Mpa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35Mpa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9010" y="3429000"/>
            <a:ext cx="6435090" cy="7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427480">
              <a:lnSpc>
                <a:spcPct val="117000"/>
              </a:lnSpc>
              <a:spcBef>
                <a:spcPts val="195"/>
              </a:spcBef>
              <a:tabLst>
                <a:tab pos="354965" algn="l"/>
              </a:tabLst>
            </a:pPr>
            <a:r>
              <a:rPr lang="en-US" altLang="zh-CN" spc="-5" dirty="0" smtClean="0">
                <a:latin typeface="Arial" panose="020B0604020202020204"/>
                <a:cs typeface="Arial" panose="020B0604020202020204"/>
              </a:rPr>
              <a:t>•	</a:t>
            </a:r>
            <a:r>
              <a:rPr lang="zh-CN" altLang="en-US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低压气瓶  </a:t>
            </a:r>
            <a:r>
              <a:rPr lang="zh-CN" altLang="en-US" dirty="0" smtClean="0">
                <a:latin typeface="宋体" panose="02010600030101010101" pitchFamily="2" charset="-122"/>
                <a:cs typeface="宋体" panose="02010600030101010101" pitchFamily="2" charset="-122"/>
              </a:rPr>
              <a:t>公称工作压力小于</a:t>
            </a:r>
            <a:r>
              <a:rPr lang="en-US" altLang="zh-CN" dirty="0" smtClean="0">
                <a:latin typeface="Arial" panose="020B0604020202020204"/>
                <a:cs typeface="Arial" panose="020B0604020202020204"/>
              </a:rPr>
              <a:t>10Mpa</a:t>
            </a:r>
            <a:r>
              <a:rPr lang="zh-CN" altLang="en-US" dirty="0" smtClean="0">
                <a:latin typeface="宋体" panose="02010600030101010101" pitchFamily="2" charset="-122"/>
                <a:cs typeface="宋体" panose="02010600030101010101" pitchFamily="2" charset="-122"/>
              </a:rPr>
              <a:t>的气</a:t>
            </a:r>
            <a:r>
              <a:rPr lang="zh-CN" altLang="en-US" spc="-5" dirty="0" smtClean="0">
                <a:latin typeface="宋体" panose="02010600030101010101" pitchFamily="2" charset="-122"/>
                <a:cs typeface="宋体" panose="02010600030101010101" pitchFamily="2" charset="-122"/>
              </a:rPr>
              <a:t>瓶</a:t>
            </a:r>
            <a:endParaRPr lang="zh-CN" altLang="en-US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2481580" algn="ctr">
              <a:lnSpc>
                <a:spcPct val="100000"/>
              </a:lnSpc>
              <a:spcBef>
                <a:spcPts val="67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0.2Mpa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10Mpa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9010" y="4521200"/>
            <a:ext cx="6096000" cy="12972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indent="277495">
              <a:lnSpc>
                <a:spcPct val="145000"/>
              </a:lnSpc>
              <a:spcBef>
                <a:spcPts val="2025"/>
              </a:spcBef>
            </a:pPr>
            <a:r>
              <a:rPr lang="zh-CN" altLang="en-US" b="1" spc="-1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盛装压缩气瓶的公称工作压力，系指在基准温度 时（一般为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lang="zh-CN" altLang="en-US" b="1" spc="-1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℃），瓶内气体达到完全均匀状态时的限定（</a:t>
            </a:r>
            <a:r>
              <a:rPr lang="zh-CN" altLang="en-US" b="1" spc="-15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充</a:t>
            </a:r>
            <a:r>
              <a:rPr lang="zh-CN" altLang="en-US" b="1" spc="-1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）压力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15998"/>
            <a:ext cx="293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二、气瓶的基础知识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（三）、气瓶的颜色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/>
        </p:nvGraphicFramePr>
        <p:xfrm>
          <a:off x="3567212" y="1861642"/>
          <a:ext cx="8211130" cy="412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023"/>
                <a:gridCol w="1160407"/>
                <a:gridCol w="990823"/>
                <a:gridCol w="838389"/>
                <a:gridCol w="1600561"/>
                <a:gridCol w="762171"/>
                <a:gridCol w="2113756"/>
              </a:tblGrid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700" b="1" spc="-5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序号</a:t>
                      </a:r>
                      <a:endParaRPr sz="1700" dirty="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700" b="1" spc="-1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介质名称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700" b="1" spc="-5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化学式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700" b="1" spc="-5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瓶色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700" b="1" spc="-5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字样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700" b="1" spc="-5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字色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700" b="1" spc="-5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色环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1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0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氧</a:t>
                      </a:r>
                      <a:endParaRPr sz="20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7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O</a:t>
                      </a:r>
                      <a:r>
                        <a:rPr sz="1650" b="1" spc="-15" baseline="-10000" dirty="0">
                          <a:latin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sz="1650" baseline="-100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700" b="1" spc="-5" dirty="0">
                          <a:solidFill>
                            <a:srgbClr val="0066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天蓝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氧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黑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700" b="1" spc="-1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P</a:t>
                      </a:r>
                      <a:r>
                        <a:rPr sz="17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（公称工作压力</a:t>
                      </a:r>
                      <a:r>
                        <a:rPr sz="1700" b="1" spc="-85" dirty="0">
                          <a:latin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）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85090" marR="17272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=20MPa白色环一道  </a:t>
                      </a:r>
                      <a:r>
                        <a:rPr sz="1700" b="1" spc="-5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P=30MPa白色环二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道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700" b="1" dirty="0">
                          <a:solidFill>
                            <a:srgbClr val="CC0099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0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氮</a:t>
                      </a:r>
                      <a:endParaRPr sz="20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7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N</a:t>
                      </a:r>
                      <a:r>
                        <a:rPr sz="1650" b="1" spc="-15" baseline="-10000" dirty="0">
                          <a:latin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sz="1650" baseline="-100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黑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氮</a:t>
                      </a:r>
                      <a:endParaRPr sz="1700" dirty="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7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淡黄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3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乙炔</a:t>
                      </a:r>
                      <a:endParaRPr sz="20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700" b="1" spc="-1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C</a:t>
                      </a:r>
                      <a:r>
                        <a:rPr sz="1650" b="1" spc="-15" baseline="-1000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sz="1700" b="1" spc="-1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H</a:t>
                      </a:r>
                      <a:r>
                        <a:rPr sz="1650" b="1" spc="-15" baseline="-1000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sz="1650" baseline="-100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白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700" b="1" spc="-10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乙炔不可近火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700" b="1" spc="-5" dirty="0">
                          <a:solidFill>
                            <a:srgbClr val="FF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大红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4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二氧化碳</a:t>
                      </a:r>
                      <a:endParaRPr sz="18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7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CO</a:t>
                      </a:r>
                      <a:r>
                        <a:rPr sz="1650" b="1" spc="-15" baseline="-10000" dirty="0">
                          <a:latin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sz="1650" baseline="-100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7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铝白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7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液化二氧化碳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黑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7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P=20MPa黑色环一道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5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b="1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氩</a:t>
                      </a:r>
                      <a:endParaRPr sz="20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10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Ar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5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银灰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氩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5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深绿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27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700" b="1" spc="-5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P=20MPa白色环一</a:t>
                      </a:r>
                      <a:r>
                        <a:rPr sz="1700" b="1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道  </a:t>
                      </a:r>
                      <a:r>
                        <a:rPr sz="1700" b="1" spc="-5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P=30MPa白色环二</a:t>
                      </a:r>
                      <a:r>
                        <a:rPr sz="1700" b="1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道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6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六氟化硫</a:t>
                      </a:r>
                      <a:endParaRPr sz="18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SF6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5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银灰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液化六氟化硫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黑</a:t>
                      </a:r>
                      <a:endParaRPr sz="17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27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700" b="1" spc="-5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P=12.5MPa深绿色</a:t>
                      </a:r>
                      <a:r>
                        <a:rPr sz="1700" b="1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环  </a:t>
                      </a:r>
                      <a:r>
                        <a:rPr sz="1700" b="1" spc="-5" dirty="0">
                          <a:solidFill>
                            <a:srgbClr val="0099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一道</a:t>
                      </a:r>
                      <a:endParaRPr sz="1700" dirty="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15998"/>
            <a:ext cx="293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二、气瓶的基础知识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（三）、气瓶的颜色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4216400" y="1295400"/>
            <a:ext cx="3076575" cy="177355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/>
        </p:nvSpPr>
        <p:spPr>
          <a:xfrm>
            <a:off x="7891710" y="4090611"/>
            <a:ext cx="3578293" cy="188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5"/>
          <p:cNvSpPr/>
          <p:nvPr/>
        </p:nvSpPr>
        <p:spPr>
          <a:xfrm>
            <a:off x="7964294" y="1303889"/>
            <a:ext cx="3506980" cy="1790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6"/>
          <p:cNvSpPr/>
          <p:nvPr/>
        </p:nvSpPr>
        <p:spPr>
          <a:xfrm>
            <a:off x="4234414" y="4142664"/>
            <a:ext cx="2909336" cy="1877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7"/>
          <p:cNvSpPr/>
          <p:nvPr/>
        </p:nvSpPr>
        <p:spPr>
          <a:xfrm>
            <a:off x="6742488" y="2787782"/>
            <a:ext cx="1855411" cy="2517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37770"/>
            <a:ext cx="293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二、气瓶的基础知识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（四）、气瓶的检测周期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248410" y="2001342"/>
            <a:ext cx="9546590" cy="2670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1590" indent="-342900">
              <a:lnSpc>
                <a:spcPct val="80000"/>
              </a:lnSpc>
            </a:pPr>
            <a:r>
              <a:rPr sz="2000" b="1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1. 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盛装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氮、六氟化硫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、惰性气体及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纯度大于等于</a:t>
            </a:r>
            <a:r>
              <a:rPr sz="20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99.999%  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的无腐蚀性高纯气体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的气瓶，每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年检验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77000"/>
              </a:lnSpc>
              <a:spcBef>
                <a:spcPts val="745"/>
              </a:spcBef>
            </a:pPr>
            <a:r>
              <a:rPr sz="2000" b="1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2000" b="1" spc="-5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盛装对瓶体材料能产生腐蚀作用的气体的气瓶、潜水气  瓶以及常与海水接触的气瓶，每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年检验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95250">
              <a:lnSpc>
                <a:spcPct val="99000"/>
              </a:lnSpc>
              <a:spcBef>
                <a:spcPts val="11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如：硫化氢、液氯、液氨  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盛装其他气体的气瓶，每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年检验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次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如：氧气、二氧化碳  </a:t>
            </a:r>
            <a:r>
              <a:rPr sz="2000" b="1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盛装混合气体的气瓶，其检验周期应当按照混合气体中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>
              <a:lnSpc>
                <a:spcPts val="2380"/>
              </a:lnSpc>
            </a:pP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检验周期最短的气体确定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835"/>
              </a:lnSpc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如：二氧化碳加氩气的混合气体，每三年检验一次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835"/>
              </a:lnSpc>
            </a:pP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5.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溶解乙炔气瓶、呼吸器用复合气瓶，每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年检验</a:t>
            </a:r>
            <a:r>
              <a:rPr sz="2000" b="1" spc="-1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次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94226"/>
            <a:ext cx="293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二、气瓶的基础知识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（五）、常用气瓶的设计使用年限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429385" y="2052142"/>
            <a:ext cx="9352915" cy="27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5080" indent="-514350">
              <a:lnSpc>
                <a:spcPct val="91000"/>
              </a:lnSpc>
              <a:tabLst>
                <a:tab pos="52641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1.	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钢制无缝气瓶：</a:t>
            </a:r>
            <a:r>
              <a:rPr sz="20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  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例如：氩气瓶、氧气瓶、氮气瓶、二氧化碳气  瓶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3140"/>
              </a:lnSpc>
              <a:spcBef>
                <a:spcPts val="330"/>
              </a:spcBef>
              <a:tabLst>
                <a:tab pos="52641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2.	</a:t>
            </a:r>
            <a:r>
              <a:rPr sz="20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盛装腐蚀性气体的钢制无缝气瓶和焊接气瓶：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27050">
              <a:lnSpc>
                <a:spcPts val="3140"/>
              </a:lnSpc>
            </a:pPr>
            <a:r>
              <a:rPr sz="20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12</a:t>
            </a:r>
            <a:r>
              <a:rPr sz="20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04825">
              <a:lnSpc>
                <a:spcPct val="100000"/>
              </a:lnSpc>
              <a:spcBef>
                <a:spcPts val="330"/>
              </a:spcBef>
            </a:pP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例如：液氨、液氯、硫化氢、二氧化硫等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50482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3.	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溶解乙炔气瓶：</a:t>
            </a:r>
            <a:r>
              <a:rPr sz="20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215900">
              <a:lnSpc>
                <a:spcPct val="100000"/>
              </a:lnSpc>
            </a:pPr>
            <a:r>
              <a:rPr sz="2000" b="1" spc="-10" dirty="0">
                <a:solidFill>
                  <a:srgbClr val="FF33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注：具体参见《气瓶安全技术监察规程》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05112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（一）、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建立和完善工业气瓶安全管理制度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3067" y="2057400"/>
            <a:ext cx="10374275" cy="1859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69265" algn="l"/>
              </a:tabLst>
            </a:pPr>
            <a:r>
              <a:rPr lang="en-US" altLang="zh-CN" sz="2000" b="1" spc="-5" dirty="0" smtClean="0">
                <a:cs typeface="Arial" panose="020B0604020202020204"/>
              </a:rPr>
              <a:t>1.	</a:t>
            </a:r>
            <a:r>
              <a:rPr lang="en-US" altLang="zh-CN" sz="2000" b="1" u="heavy" spc="-10" dirty="0" smtClean="0">
                <a:solidFill>
                  <a:srgbClr val="009999"/>
                </a:solidFill>
                <a:cs typeface="宋体" panose="02010600030101010101" pitchFamily="2" charset="-122"/>
              </a:rPr>
              <a:t>《</a:t>
            </a:r>
            <a:r>
              <a:rPr lang="zh-CN" altLang="en-US" sz="2000" b="1" u="heavy" spc="-10" dirty="0" smtClean="0">
                <a:solidFill>
                  <a:srgbClr val="009999"/>
                </a:solidFill>
                <a:cs typeface="宋体" panose="02010600030101010101" pitchFamily="2" charset="-122"/>
              </a:rPr>
              <a:t>工业气瓶安全管理协议</a:t>
            </a:r>
            <a:r>
              <a:rPr lang="en-US" altLang="zh-CN" sz="2000" b="1" u="heavy" spc="-10" dirty="0" smtClean="0">
                <a:solidFill>
                  <a:srgbClr val="009999"/>
                </a:solidFill>
                <a:cs typeface="宋体" panose="02010600030101010101" pitchFamily="2" charset="-122"/>
              </a:rPr>
              <a:t>》</a:t>
            </a:r>
            <a:endParaRPr lang="zh-CN" altLang="en-US" sz="2000" dirty="0" smtClean="0"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69265" algn="l"/>
              </a:tabLst>
            </a:pPr>
            <a:r>
              <a:rPr lang="en-US" altLang="zh-CN" sz="2000" b="1" spc="-5" dirty="0" smtClean="0">
                <a:cs typeface="Arial" panose="020B0604020202020204"/>
              </a:rPr>
              <a:t>2.	</a:t>
            </a:r>
            <a:r>
              <a:rPr lang="zh-CN" altLang="en-US" sz="2000" b="1" u="heavy" spc="-10" dirty="0" smtClean="0">
                <a:solidFill>
                  <a:srgbClr val="009999"/>
                </a:solidFill>
                <a:cs typeface="宋体" panose="02010600030101010101" pitchFamily="2" charset="-122"/>
              </a:rPr>
              <a:t>气瓶采购安全管理规定</a:t>
            </a:r>
            <a:endParaRPr lang="zh-CN" altLang="en-US" sz="2000" dirty="0" smtClean="0">
              <a:cs typeface="宋体" panose="02010600030101010101" pitchFamily="2" charset="-122"/>
            </a:endParaRPr>
          </a:p>
          <a:p>
            <a:pPr marL="12700" marR="5080">
              <a:lnSpc>
                <a:spcPct val="110000"/>
              </a:lnSpc>
              <a:spcBef>
                <a:spcPts val="285"/>
              </a:spcBef>
              <a:tabLst>
                <a:tab pos="469265" algn="l"/>
              </a:tabLst>
            </a:pPr>
            <a:r>
              <a:rPr lang="en-US" altLang="zh-CN" sz="2000" b="1" spc="-5" dirty="0" smtClean="0">
                <a:solidFill>
                  <a:srgbClr val="0000FF"/>
                </a:solidFill>
                <a:cs typeface="Arial" panose="020B0604020202020204"/>
              </a:rPr>
              <a:t>3.	</a:t>
            </a:r>
            <a:r>
              <a:rPr lang="zh-CN" altLang="en-US" sz="2000" b="1" spc="-10" dirty="0" smtClean="0">
                <a:solidFill>
                  <a:srgbClr val="0000FF"/>
                </a:solidFill>
                <a:cs typeface="宋体" panose="02010600030101010101" pitchFamily="2" charset="-122"/>
              </a:rPr>
              <a:t>严格实行登记制度  必须对气瓶的入库与发放实行登记制度，登记内容应包括：  气瓶类别、数量、定检周期日期、外观检查、合格证、气瓶钢印，入、出库时间和领用人员，管理责任人等。</a:t>
            </a:r>
            <a:endParaRPr lang="zh-CN" altLang="en-US" sz="2000" dirty="0"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83340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（二）、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气瓶安全检查验收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15010" y="1968500"/>
            <a:ext cx="6921500" cy="2715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285"/>
              </a:spcBef>
              <a:tabLst>
                <a:tab pos="812165" algn="l"/>
              </a:tabLst>
            </a:pPr>
            <a:r>
              <a:rPr sz="2000" spc="-5" dirty="0" smtClean="0">
                <a:latin typeface="Arial" panose="020B0604020202020204"/>
                <a:cs typeface="Arial" panose="020B0604020202020204"/>
              </a:rPr>
              <a:t>–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气瓶是否有清晰可见的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外表涂色和警示标签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721360" marR="615315" indent="-251460">
              <a:lnSpc>
                <a:spcPct val="107000"/>
              </a:lnSpc>
              <a:spcBef>
                <a:spcPts val="85"/>
              </a:spcBef>
              <a:tabLst>
                <a:tab pos="8121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–		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气瓶的外表是否存在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腐蚀、变形、磨损、  裂纹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等严重缺陷；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marR="615315">
              <a:lnSpc>
                <a:spcPct val="107000"/>
              </a:lnSpc>
              <a:spcBef>
                <a:spcPts val="170"/>
              </a:spcBef>
              <a:tabLst>
                <a:tab pos="8121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–	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气瓶的附件（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防震圈、瓶帽、瓶阀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）是否  齐全、完好；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ct val="100000"/>
              </a:lnSpc>
              <a:spcBef>
                <a:spcPts val="370"/>
              </a:spcBef>
              <a:tabLst>
                <a:tab pos="8121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–	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气瓶是否超过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定期检验周期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ct val="100000"/>
              </a:lnSpc>
              <a:spcBef>
                <a:spcPts val="285"/>
              </a:spcBef>
              <a:tabLst>
                <a:tab pos="8121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–	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气瓶是否符合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专用要求；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ct val="100000"/>
              </a:lnSpc>
              <a:spcBef>
                <a:spcPts val="285"/>
              </a:spcBef>
              <a:tabLst>
                <a:tab pos="8121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–	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气瓶的使用状态（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满瓶、使用中、空瓶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）。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9258300" y="1092200"/>
            <a:ext cx="1866900" cy="29482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5"/>
          <p:cNvSpPr/>
          <p:nvPr/>
        </p:nvSpPr>
        <p:spPr>
          <a:xfrm>
            <a:off x="9093200" y="4040485"/>
            <a:ext cx="2465070" cy="188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83340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（二）、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气瓶安全检查验收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660898" y="1553865"/>
            <a:ext cx="7030357" cy="42998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94226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（三）、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气瓶安全储存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136649" y="2108200"/>
            <a:ext cx="5683251" cy="1474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气瓶储存时，空瓶与实瓶应分开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 algn="just">
              <a:lnSpc>
                <a:spcPts val="2810"/>
              </a:lnSpc>
              <a:spcBef>
                <a:spcPts val="655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• </a:t>
            </a:r>
            <a:r>
              <a:rPr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所装介质接触能引起化学反应的异种气体气瓶应分开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（分室存放）。如：</a:t>
            </a:r>
            <a:r>
              <a:rPr sz="20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氧气瓶与乙炔瓶、</a:t>
            </a:r>
            <a:r>
              <a:rPr sz="200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液化石油气瓶不能同室储存</a:t>
            </a:r>
            <a:r>
              <a:rPr sz="20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7670801" y="1384300"/>
            <a:ext cx="4057650" cy="4635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5"/>
          <p:cNvSpPr txBox="1"/>
          <p:nvPr/>
        </p:nvSpPr>
        <p:spPr>
          <a:xfrm>
            <a:off x="10801116" y="4939412"/>
            <a:ext cx="1107038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45"/>
              </a:lnSpc>
            </a:pPr>
            <a:r>
              <a:rPr sz="6000" dirty="0">
                <a:solidFill>
                  <a:srgbClr val="FF0000"/>
                </a:solidFill>
                <a:latin typeface="MS UI Gothic" panose="020B0600070205080204" charset="-128"/>
                <a:cs typeface="MS UI Gothic" panose="020B0600070205080204" charset="-128"/>
              </a:rPr>
              <a:t>✘</a:t>
            </a:r>
            <a:endParaRPr sz="6000">
              <a:latin typeface="MS UI Gothic" panose="020B0600070205080204" charset="-128"/>
              <a:cs typeface="MS UI 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94226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（三）、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气瓶安全储存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138272" y="2024380"/>
            <a:ext cx="5549900" cy="3004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9000"/>
              </a:lnSpc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气瓶库与明火或其它建筑物应有适当安  全距离。</a:t>
            </a:r>
            <a:r>
              <a:rPr sz="20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易燃、易爆、有毒、腐蚀性气  体气瓶库的安全距离不得小于</a:t>
            </a:r>
            <a:r>
              <a:rPr sz="2000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15</a:t>
            </a:r>
            <a:r>
              <a:rPr sz="20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米。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sz="20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易燃气体气瓶储存区域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禁止吸烟、从事  明火和生成火花的工作， 并设置相应  的警示标志和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可燃性气体警报器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0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禁止将气瓶放置到可能导电的地方。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气瓶库内照明灯具及电器设备应采用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防  爆型的。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7799155" y="1176832"/>
            <a:ext cx="1905000" cy="29379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5"/>
          <p:cNvSpPr/>
          <p:nvPr/>
        </p:nvSpPr>
        <p:spPr>
          <a:xfrm>
            <a:off x="7799155" y="4371745"/>
            <a:ext cx="3844925" cy="1712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6"/>
          <p:cNvSpPr/>
          <p:nvPr/>
        </p:nvSpPr>
        <p:spPr>
          <a:xfrm>
            <a:off x="9831155" y="1176832"/>
            <a:ext cx="1812925" cy="2937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05112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（三）、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气瓶安全储存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146810" y="1979566"/>
            <a:ext cx="9521190" cy="235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tabLst>
                <a:tab pos="354965" algn="l"/>
              </a:tabLst>
            </a:pPr>
            <a:r>
              <a:rPr sz="20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气瓶库应通风、干燥，防止雨（雪）淋、水浸，</a:t>
            </a:r>
            <a:r>
              <a:rPr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避免阳光直射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，要有便于装卸、运输的设施。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8000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20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库内不得有暖气、水、煤气等直管通过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也不准有地下管道或暗沟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8000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20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实瓶一般应立放储存，妥善固定，</a:t>
            </a:r>
            <a:r>
              <a:rPr sz="200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并采取防倾倒措</a:t>
            </a:r>
            <a:r>
              <a:rPr sz="2000" spc="-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施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气瓶卧放时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(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乙炔瓶除外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)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，应防止滚动，</a:t>
            </a:r>
            <a:r>
              <a:rPr sz="2000" spc="-5" dirty="0" smtClean="0">
                <a:latin typeface="宋体" panose="02010600030101010101" pitchFamily="2" charset="-122"/>
                <a:cs typeface="宋体" panose="02010600030101010101" pitchFamily="2" charset="-122"/>
              </a:rPr>
              <a:t>头部</a:t>
            </a:r>
            <a:r>
              <a:rPr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应朝向同一方向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800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20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气瓶库内实瓶的储存数量应有限制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在满足当天使用量和周转量的情况下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应尽量减少储存量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3115"/>
              </a:lnSpc>
              <a:tabLst>
                <a:tab pos="354965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仓库应备有一定数量的灭火器。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83340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10321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（三）、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气瓶安全储存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1536701" y="2668092"/>
            <a:ext cx="3682999" cy="31739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4"/>
          <p:cNvSpPr txBox="1"/>
          <p:nvPr/>
        </p:nvSpPr>
        <p:spPr>
          <a:xfrm>
            <a:off x="1090930" y="1861642"/>
            <a:ext cx="10262870" cy="364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92760" indent="-342900">
              <a:lnSpc>
                <a:spcPct val="100000"/>
              </a:lnSpc>
              <a:tabLst>
                <a:tab pos="354965" algn="l"/>
              </a:tabLst>
            </a:pPr>
            <a:r>
              <a:rPr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气瓶应直立存储，用栏杆或支架加以固定或扎牢，禁止  利用气瓶的瓶阀或头部来固定气瓶。</a:t>
            </a:r>
            <a:endParaRPr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1.有严禁烟火标示。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>
              <a:lnSpc>
                <a:spcPct val="100000"/>
              </a:lnSpc>
            </a:pP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2.有气体泄漏侦测器。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>
              <a:lnSpc>
                <a:spcPts val="2360"/>
              </a:lnSpc>
            </a:pP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3.未使用的钢瓶有钢瓶帽。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>
              <a:lnSpc>
                <a:spcPts val="2360"/>
              </a:lnSpc>
            </a:pP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sz="2000" spc="-6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有铁架栏杆，或固定在稳固的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 marR="259080">
              <a:lnSpc>
                <a:spcPct val="100000"/>
              </a:lnSpc>
              <a:spcBef>
                <a:spcPts val="85"/>
              </a:spcBef>
            </a:pP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墙面，并在适当的高度加上铁链  防止倾倒。  </a:t>
            </a:r>
            <a:endParaRPr lang="en-US" sz="2000" dirty="0" smtClean="0">
              <a:solidFill>
                <a:srgbClr val="333333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 marR="259080">
              <a:lnSpc>
                <a:spcPct val="100000"/>
              </a:lnSpc>
              <a:spcBef>
                <a:spcPts val="85"/>
              </a:spcBef>
            </a:pPr>
            <a:r>
              <a:rPr sz="2000" dirty="0" smtClean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.一旁也有定期检查的表格。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>
              <a:lnSpc>
                <a:spcPts val="2355"/>
              </a:lnSpc>
            </a:pPr>
            <a:r>
              <a:rPr sz="2000" spc="-5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6.钢瓶上也贴有危害通识的标示</a:t>
            </a:r>
            <a:r>
              <a:rPr sz="2000" spc="5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>
              <a:lnSpc>
                <a:spcPts val="2355"/>
              </a:lnSpc>
            </a:pP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sz="2000" spc="-605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该场所温度不得超过40℃。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47210">
              <a:lnSpc>
                <a:spcPts val="2380"/>
              </a:lnSpc>
            </a:pP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sz="2000" spc="-6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该场所应该通风良好。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26884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（三）、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气瓶安全储存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449704" y="2133600"/>
            <a:ext cx="8378190" cy="2732204"/>
          </a:xfrm>
          <a:prstGeom prst="rect">
            <a:avLst/>
          </a:prstGeom>
        </p:spPr>
        <p:txBody>
          <a:bodyPr vert="horz" wrap="square" lIns="0" tIns="168320" rIns="0" bIns="0" rtlCol="0">
            <a:spAutoFit/>
          </a:bodyPr>
          <a:lstStyle/>
          <a:p>
            <a:pPr marL="81153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en-US" altLang="zh-CN" sz="36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•</a:t>
            </a:r>
            <a:r>
              <a:rPr kumimoji="0" lang="zh-CN" altLang="en-US" sz="3600" b="0" i="0" u="none" strike="noStrike" kern="1200" cap="none" spc="3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zh-CN" altLang="en-US" sz="36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专人管理、设计规范、分室存放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811530" marR="0" lvl="0" indent="-228600" algn="l" defTabSz="914400" rtl="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en-US" altLang="zh-CN" sz="36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•</a:t>
            </a:r>
            <a:r>
              <a:rPr kumimoji="0" lang="zh-CN" altLang="en-US" sz="3600" b="0" i="0" u="none" strike="noStrike" kern="1200" cap="none" spc="3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zh-CN" altLang="en-US" sz="36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远离明火、保持通风、避免日晒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811530" marR="0" lvl="0" indent="-228600" algn="l" defTabSz="914400" rtl="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en-US" altLang="zh-CN" sz="36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•</a:t>
            </a:r>
            <a:r>
              <a:rPr kumimoji="0" lang="zh-CN" altLang="en-US" sz="3600" b="0" i="0" u="none" strike="noStrike" kern="1200" cap="none" spc="3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zh-CN" altLang="en-US" sz="36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适量储存、限期存放、附件齐全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811530" marR="0" lvl="0" indent="-228600" algn="l" defTabSz="914400" rtl="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en-US" altLang="zh-CN" sz="36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•</a:t>
            </a:r>
            <a:r>
              <a:rPr kumimoji="0" lang="zh-CN" altLang="en-US" sz="3600" b="0" i="0" u="none" strike="noStrike" kern="1200" cap="none" spc="3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zh-CN" altLang="en-US" sz="36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记录清晰、安全标识、消防准备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94226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488549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（四）、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气瓶安全搬运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124486" y="1861642"/>
            <a:ext cx="9418320" cy="251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3185" indent="-342900">
              <a:lnSpc>
                <a:spcPct val="100000"/>
              </a:lnSpc>
              <a:tabLst>
                <a:tab pos="3549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装卸气瓶时，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必须配好瓶帽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（有保护罩的除外），防止瓶阀  受力损伤。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354965" algn="l"/>
              </a:tabLst>
            </a:pPr>
            <a:r>
              <a:rPr sz="20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装卸中轻装轻卸，严禁抛、滑、滚、碰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3549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气瓶吊装时，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严禁使用电磁起重机和金属链条、叉车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等。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354965" algn="l"/>
              </a:tabLst>
            </a:pPr>
            <a:r>
              <a:rPr sz="20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短距离移动气瓶时，最好使用专用小车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82550" indent="-342900">
              <a:lnSpc>
                <a:spcPct val="100000"/>
              </a:lnSpc>
              <a:spcBef>
                <a:spcPts val="525"/>
              </a:spcBef>
              <a:tabLst>
                <a:tab pos="3549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人工搬运气瓶，应手盘瓶肩，转动瓶底，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不得拖拽、滚动或  用脚蹬踹。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83185" indent="-342900">
              <a:lnSpc>
                <a:spcPct val="100000"/>
              </a:lnSpc>
              <a:spcBef>
                <a:spcPts val="525"/>
              </a:spcBef>
              <a:tabLst>
                <a:tab pos="3549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卸车时应在气瓶落地点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铺上软垫或橡胶皮垫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，逐个卸车，严  </a:t>
            </a:r>
            <a:r>
              <a:rPr sz="20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禁溜放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103000"/>
              </a:lnSpc>
              <a:spcBef>
                <a:spcPts val="375"/>
              </a:spcBef>
              <a:tabLst>
                <a:tab pos="354965" algn="l"/>
              </a:tabLst>
            </a:pPr>
            <a:r>
              <a:rPr sz="20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装卸氧气瓶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时，工作服、</a:t>
            </a:r>
            <a:r>
              <a:rPr sz="2000" b="1" spc="-57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手套和装卸工具、机具上</a:t>
            </a:r>
            <a:r>
              <a:rPr sz="2000"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不得粘有  </a:t>
            </a:r>
            <a:r>
              <a:rPr sz="2000" b="1" spc="-1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油脂</a:t>
            </a:r>
            <a:r>
              <a:rPr sz="20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15998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080598" y="1940305"/>
            <a:ext cx="10882802" cy="2987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0" marR="5080" indent="-438150">
              <a:lnSpc>
                <a:spcPct val="100000"/>
              </a:lnSpc>
              <a:tabLst>
                <a:tab pos="45021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使用气瓶前使用者应对气瓶进行安全状况检查，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检查重点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5021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1.	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盛装气体是否符合作业要求；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5021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2.	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瓶体是否完好；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50850" marR="5080" indent="-438150">
              <a:lnSpc>
                <a:spcPct val="100000"/>
              </a:lnSpc>
              <a:spcBef>
                <a:spcPts val="575"/>
              </a:spcBef>
              <a:tabLst>
                <a:tab pos="45021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3.	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减压器、流量表、软管、防回火装置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是否有泄漏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、磨损  及接头松懈等现象；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233930">
              <a:lnSpc>
                <a:spcPts val="3460"/>
              </a:lnSpc>
              <a:spcBef>
                <a:spcPts val="205"/>
              </a:spcBef>
              <a:tabLst>
                <a:tab pos="1269365" algn="l"/>
              </a:tabLst>
            </a:pPr>
            <a:r>
              <a:rPr sz="2000" spc="-5" dirty="0" smtClean="0">
                <a:solidFill>
                  <a:srgbClr val="FF0000"/>
                </a:solidFill>
                <a:latin typeface="Wingdings" panose="05000000000000000000"/>
                <a:cs typeface="Wingdings" panose="05000000000000000000"/>
              </a:rPr>
              <a:t></a:t>
            </a:r>
            <a:r>
              <a:rPr sz="2000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气瓶应在通风良好的场所使用</a:t>
            </a:r>
            <a:r>
              <a:rPr lang="zh-CN" altLang="en-US" sz="2000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气瓶使用完毕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要妥善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保管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50850" marR="5080" indent="-438150">
              <a:lnSpc>
                <a:spcPct val="100000"/>
              </a:lnSpc>
              <a:spcBef>
                <a:spcPts val="360"/>
              </a:spcBef>
              <a:tabLst>
                <a:tab pos="45021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1.	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如果在通风条件差或狭窄的场地里使用气瓶，应采取相  应的安全 措施，以防止出现氧气不足，或危险气体浓  度加大的现象。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5021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2.	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安全措施主要包括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强制通风、氧气监测和气体检测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等。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26884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143273" y="2013856"/>
            <a:ext cx="3940356" cy="2305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+mj-lt"/>
                <a:cs typeface="Arial" panose="020B0604020202020204"/>
              </a:rPr>
              <a:t>• </a:t>
            </a:r>
            <a:r>
              <a:rPr sz="2000" b="1" spc="-15" dirty="0" smtClean="0">
                <a:solidFill>
                  <a:srgbClr val="FF0000"/>
                </a:solidFill>
                <a:latin typeface="+mj-lt"/>
                <a:cs typeface="宋体" panose="02010600030101010101" pitchFamily="2" charset="-122"/>
              </a:rPr>
              <a:t>一定要做好防倾倒措施</a:t>
            </a:r>
            <a:endParaRPr sz="2000" dirty="0">
              <a:latin typeface="+mj-lt"/>
              <a:cs typeface="宋体" panose="02010600030101010101" pitchFamily="2" charset="-122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</a:pPr>
            <a:r>
              <a:rPr sz="2000" spc="-5" dirty="0">
                <a:latin typeface="+mj-lt"/>
                <a:cs typeface="Arial" panose="020B0604020202020204"/>
              </a:rPr>
              <a:t>• </a:t>
            </a:r>
            <a:r>
              <a:rPr sz="2000" b="1" spc="-15" dirty="0" smtClean="0">
                <a:latin typeface="+mj-lt"/>
                <a:cs typeface="宋体" panose="02010600030101010101" pitchFamily="2" charset="-122"/>
              </a:rPr>
              <a:t>不用的钢瓶要加上钢瓶帽</a:t>
            </a:r>
            <a:r>
              <a:rPr sz="2000" b="1" spc="-15" dirty="0">
                <a:latin typeface="+mj-lt"/>
                <a:cs typeface="宋体" panose="02010600030101010101" pitchFamily="2" charset="-122"/>
              </a:rPr>
              <a:t>，</a:t>
            </a:r>
            <a:r>
              <a:rPr sz="2000" b="1" spc="-15" dirty="0" smtClean="0">
                <a:latin typeface="+mj-lt"/>
                <a:cs typeface="宋体" panose="02010600030101010101" pitchFamily="2" charset="-122"/>
              </a:rPr>
              <a:t>以免不慎撞击时遭到损毁而</a:t>
            </a:r>
            <a:r>
              <a:rPr sz="2000" b="1" spc="-10" dirty="0" smtClean="0">
                <a:latin typeface="+mj-lt"/>
                <a:cs typeface="宋体" panose="02010600030101010101" pitchFamily="2" charset="-122"/>
              </a:rPr>
              <a:t>漏气</a:t>
            </a:r>
            <a:r>
              <a:rPr sz="1400" spc="-10" dirty="0">
                <a:latin typeface="+mj-lt"/>
                <a:cs typeface="宋体" panose="02010600030101010101" pitchFamily="2" charset="-122"/>
              </a:rPr>
              <a:t>。</a:t>
            </a:r>
            <a:endParaRPr sz="1400" dirty="0">
              <a:latin typeface="+mj-lt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+mj-lt"/>
              <a:cs typeface="Times New Roman" panose="02020603050405020304"/>
            </a:endParaRPr>
          </a:p>
          <a:p>
            <a:pPr marL="355600" marR="5080" indent="-342900" algn="just">
              <a:lnSpc>
                <a:spcPct val="100000"/>
              </a:lnSpc>
            </a:pPr>
            <a:r>
              <a:rPr sz="2000" spc="-5" dirty="0">
                <a:latin typeface="+mj-lt"/>
                <a:cs typeface="Arial" panose="020B0604020202020204"/>
              </a:rPr>
              <a:t>• </a:t>
            </a:r>
            <a:r>
              <a:rPr sz="2000" spc="-5" dirty="0" smtClean="0">
                <a:latin typeface="+mj-lt"/>
                <a:cs typeface="宋体" panose="02010600030101010101" pitchFamily="2" charset="-122"/>
              </a:rPr>
              <a:t>用这样的栏杆也算</a:t>
            </a:r>
            <a:r>
              <a:rPr sz="2000" dirty="0" smtClean="0">
                <a:latin typeface="+mj-lt"/>
                <a:cs typeface="宋体" panose="02010600030101010101" pitchFamily="2" charset="-122"/>
              </a:rPr>
              <a:t>是稳固</a:t>
            </a:r>
            <a:r>
              <a:rPr sz="2000" dirty="0">
                <a:latin typeface="+mj-lt"/>
                <a:cs typeface="宋体" panose="02010600030101010101" pitchFamily="2" charset="-122"/>
              </a:rPr>
              <a:t>，</a:t>
            </a:r>
            <a:r>
              <a:rPr sz="2000" dirty="0" smtClean="0">
                <a:latin typeface="+mj-lt"/>
                <a:cs typeface="宋体" panose="02010600030101010101" pitchFamily="2" charset="-122"/>
              </a:rPr>
              <a:t>但是下</a:t>
            </a:r>
            <a:r>
              <a:rPr sz="2000" spc="-5" dirty="0" smtClean="0">
                <a:latin typeface="+mj-lt"/>
                <a:cs typeface="宋体" panose="02010600030101010101" pitchFamily="2" charset="-122"/>
              </a:rPr>
              <a:t>方</a:t>
            </a:r>
            <a:r>
              <a:rPr sz="2000" dirty="0" smtClean="0">
                <a:latin typeface="+mj-lt"/>
                <a:cs typeface="宋体" panose="02010600030101010101" pitchFamily="2" charset="-122"/>
              </a:rPr>
              <a:t>较短的钢瓶则要</a:t>
            </a:r>
            <a:r>
              <a:rPr sz="2000" spc="-5" dirty="0" smtClean="0">
                <a:latin typeface="+mj-lt"/>
                <a:cs typeface="宋体" panose="02010600030101010101" pitchFamily="2" charset="-122"/>
              </a:rPr>
              <a:t>注意单独固定</a:t>
            </a:r>
            <a:r>
              <a:rPr sz="2000" spc="-5" dirty="0">
                <a:latin typeface="+mj-lt"/>
                <a:cs typeface="宋体" panose="02010600030101010101" pitchFamily="2" charset="-122"/>
              </a:rPr>
              <a:t>。</a:t>
            </a:r>
            <a:endParaRPr sz="2000" dirty="0">
              <a:latin typeface="+mj-lt"/>
              <a:cs typeface="宋体" panose="02010600030101010101" pitchFamily="2" charset="-122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7750628" y="1181418"/>
            <a:ext cx="3349625" cy="23673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5"/>
          <p:cNvSpPr/>
          <p:nvPr/>
        </p:nvSpPr>
        <p:spPr>
          <a:xfrm>
            <a:off x="7768408" y="3842048"/>
            <a:ext cx="3331845" cy="2170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6"/>
          <p:cNvSpPr/>
          <p:nvPr/>
        </p:nvSpPr>
        <p:spPr>
          <a:xfrm>
            <a:off x="8980715" y="5225143"/>
            <a:ext cx="880500" cy="78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37770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7915037" y="2282371"/>
            <a:ext cx="2738755" cy="1924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2570" indent="-342900">
              <a:lnSpc>
                <a:spcPct val="100000"/>
              </a:lnSpc>
              <a:tabLst>
                <a:tab pos="3549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空瓶和实瓶</a:t>
            </a:r>
            <a:r>
              <a:rPr sz="2000" spc="-5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应该分别储存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99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标示清楚：气  瓶上应有状态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标签</a:t>
            </a:r>
            <a:r>
              <a:rPr sz="20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0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0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空瓶</a:t>
            </a:r>
            <a:r>
              <a:rPr sz="20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  </a:t>
            </a:r>
            <a:r>
              <a:rPr sz="20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使用中</a:t>
            </a:r>
            <a:r>
              <a:rPr sz="20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满  瓶</a:t>
            </a:r>
            <a:r>
              <a:rPr sz="20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000" spc="-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标签）。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197428" y="2118266"/>
            <a:ext cx="6302829" cy="37273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05112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4360055" y="4936419"/>
            <a:ext cx="1803941" cy="11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/>
        </p:nvSpPr>
        <p:spPr>
          <a:xfrm>
            <a:off x="4360056" y="1596452"/>
            <a:ext cx="1813098" cy="162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/>
        </p:nvSpPr>
        <p:spPr>
          <a:xfrm>
            <a:off x="9307286" y="2502959"/>
            <a:ext cx="2332228" cy="3061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5"/>
          <p:cNvSpPr/>
          <p:nvPr/>
        </p:nvSpPr>
        <p:spPr>
          <a:xfrm>
            <a:off x="4565017" y="3167889"/>
            <a:ext cx="1079500" cy="1768529"/>
          </a:xfrm>
          <a:custGeom>
            <a:avLst/>
            <a:gdLst/>
            <a:ahLst/>
            <a:cxnLst/>
            <a:rect l="l" t="t" r="r" b="b"/>
            <a:pathLst>
              <a:path w="1079500" h="1800225">
                <a:moveTo>
                  <a:pt x="1079500" y="1440180"/>
                </a:moveTo>
                <a:lnTo>
                  <a:pt x="0" y="1440180"/>
                </a:lnTo>
                <a:lnTo>
                  <a:pt x="539750" y="1800225"/>
                </a:lnTo>
                <a:lnTo>
                  <a:pt x="1079500" y="1440180"/>
                </a:lnTo>
                <a:close/>
              </a:path>
              <a:path w="1079500" h="1800225">
                <a:moveTo>
                  <a:pt x="809625" y="360045"/>
                </a:moveTo>
                <a:lnTo>
                  <a:pt x="269875" y="360045"/>
                </a:lnTo>
                <a:lnTo>
                  <a:pt x="269875" y="1440180"/>
                </a:lnTo>
                <a:lnTo>
                  <a:pt x="809625" y="1440180"/>
                </a:lnTo>
                <a:lnTo>
                  <a:pt x="809625" y="360045"/>
                </a:lnTo>
                <a:close/>
              </a:path>
              <a:path w="1079500" h="1800225">
                <a:moveTo>
                  <a:pt x="539750" y="0"/>
                </a:moveTo>
                <a:lnTo>
                  <a:pt x="0" y="360045"/>
                </a:lnTo>
                <a:lnTo>
                  <a:pt x="1079500" y="360045"/>
                </a:lnTo>
                <a:lnTo>
                  <a:pt x="5397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6"/>
          <p:cNvSpPr/>
          <p:nvPr/>
        </p:nvSpPr>
        <p:spPr>
          <a:xfrm>
            <a:off x="4549294" y="3162162"/>
            <a:ext cx="1111250" cy="1774255"/>
          </a:xfrm>
          <a:custGeom>
            <a:avLst/>
            <a:gdLst/>
            <a:ahLst/>
            <a:cxnLst/>
            <a:rect l="l" t="t" r="r" b="b"/>
            <a:pathLst>
              <a:path w="1111250" h="1812289">
                <a:moveTo>
                  <a:pt x="280835" y="1441145"/>
                </a:moveTo>
                <a:lnTo>
                  <a:pt x="0" y="1441145"/>
                </a:lnTo>
                <a:lnTo>
                  <a:pt x="555472" y="1811680"/>
                </a:lnTo>
                <a:lnTo>
                  <a:pt x="569999" y="1801990"/>
                </a:lnTo>
                <a:lnTo>
                  <a:pt x="552831" y="1801990"/>
                </a:lnTo>
                <a:lnTo>
                  <a:pt x="555472" y="1800228"/>
                </a:lnTo>
                <a:lnTo>
                  <a:pt x="31443" y="1450670"/>
                </a:lnTo>
                <a:lnTo>
                  <a:pt x="15722" y="1450670"/>
                </a:lnTo>
                <a:lnTo>
                  <a:pt x="18364" y="1441945"/>
                </a:lnTo>
                <a:lnTo>
                  <a:pt x="280835" y="1441945"/>
                </a:lnTo>
                <a:lnTo>
                  <a:pt x="280835" y="1441145"/>
                </a:lnTo>
                <a:close/>
              </a:path>
              <a:path w="1111250" h="1812289">
                <a:moveTo>
                  <a:pt x="555472" y="1800228"/>
                </a:moveTo>
                <a:lnTo>
                  <a:pt x="552831" y="1801990"/>
                </a:lnTo>
                <a:lnTo>
                  <a:pt x="558114" y="1801990"/>
                </a:lnTo>
                <a:lnTo>
                  <a:pt x="555472" y="1800228"/>
                </a:lnTo>
                <a:close/>
              </a:path>
              <a:path w="1111250" h="1812289">
                <a:moveTo>
                  <a:pt x="1092581" y="1441945"/>
                </a:moveTo>
                <a:lnTo>
                  <a:pt x="555472" y="1800228"/>
                </a:lnTo>
                <a:lnTo>
                  <a:pt x="558114" y="1801990"/>
                </a:lnTo>
                <a:lnTo>
                  <a:pt x="569999" y="1801990"/>
                </a:lnTo>
                <a:lnTo>
                  <a:pt x="1096666" y="1450670"/>
                </a:lnTo>
                <a:lnTo>
                  <a:pt x="1095222" y="1450670"/>
                </a:lnTo>
                <a:lnTo>
                  <a:pt x="1092581" y="1441945"/>
                </a:lnTo>
                <a:close/>
              </a:path>
              <a:path w="1111250" h="1812289">
                <a:moveTo>
                  <a:pt x="18364" y="1441945"/>
                </a:moveTo>
                <a:lnTo>
                  <a:pt x="15722" y="1450670"/>
                </a:lnTo>
                <a:lnTo>
                  <a:pt x="31443" y="1450670"/>
                </a:lnTo>
                <a:lnTo>
                  <a:pt x="18364" y="1441945"/>
                </a:lnTo>
                <a:close/>
              </a:path>
              <a:path w="1111250" h="1812289">
                <a:moveTo>
                  <a:pt x="280835" y="1441945"/>
                </a:moveTo>
                <a:lnTo>
                  <a:pt x="18364" y="1441945"/>
                </a:lnTo>
                <a:lnTo>
                  <a:pt x="31443" y="1450670"/>
                </a:lnTo>
                <a:lnTo>
                  <a:pt x="290360" y="1450670"/>
                </a:lnTo>
                <a:lnTo>
                  <a:pt x="290360" y="1445907"/>
                </a:lnTo>
                <a:lnTo>
                  <a:pt x="280835" y="1445907"/>
                </a:lnTo>
                <a:lnTo>
                  <a:pt x="280835" y="1441945"/>
                </a:lnTo>
                <a:close/>
              </a:path>
              <a:path w="1111250" h="1812289">
                <a:moveTo>
                  <a:pt x="1079501" y="361010"/>
                </a:moveTo>
                <a:lnTo>
                  <a:pt x="820585" y="361010"/>
                </a:lnTo>
                <a:lnTo>
                  <a:pt x="820585" y="1450670"/>
                </a:lnTo>
                <a:lnTo>
                  <a:pt x="1079501" y="1450670"/>
                </a:lnTo>
                <a:lnTo>
                  <a:pt x="1086640" y="1445907"/>
                </a:lnTo>
                <a:lnTo>
                  <a:pt x="830110" y="1445907"/>
                </a:lnTo>
                <a:lnTo>
                  <a:pt x="825347" y="1441145"/>
                </a:lnTo>
                <a:lnTo>
                  <a:pt x="830110" y="1441145"/>
                </a:lnTo>
                <a:lnTo>
                  <a:pt x="830110" y="370535"/>
                </a:lnTo>
                <a:lnTo>
                  <a:pt x="825347" y="370535"/>
                </a:lnTo>
                <a:lnTo>
                  <a:pt x="830110" y="365772"/>
                </a:lnTo>
                <a:lnTo>
                  <a:pt x="1086640" y="365772"/>
                </a:lnTo>
                <a:lnTo>
                  <a:pt x="1079501" y="361010"/>
                </a:lnTo>
                <a:close/>
              </a:path>
              <a:path w="1111250" h="1812289">
                <a:moveTo>
                  <a:pt x="1109745" y="1441945"/>
                </a:moveTo>
                <a:lnTo>
                  <a:pt x="1092581" y="1441945"/>
                </a:lnTo>
                <a:lnTo>
                  <a:pt x="1095222" y="1450670"/>
                </a:lnTo>
                <a:lnTo>
                  <a:pt x="1096666" y="1450670"/>
                </a:lnTo>
                <a:lnTo>
                  <a:pt x="1109745" y="1441945"/>
                </a:lnTo>
                <a:close/>
              </a:path>
              <a:path w="1111250" h="1812289">
                <a:moveTo>
                  <a:pt x="280835" y="365772"/>
                </a:moveTo>
                <a:lnTo>
                  <a:pt x="280835" y="1445907"/>
                </a:lnTo>
                <a:lnTo>
                  <a:pt x="285597" y="1441145"/>
                </a:lnTo>
                <a:lnTo>
                  <a:pt x="290360" y="1441145"/>
                </a:lnTo>
                <a:lnTo>
                  <a:pt x="290360" y="370535"/>
                </a:lnTo>
                <a:lnTo>
                  <a:pt x="285597" y="370535"/>
                </a:lnTo>
                <a:lnTo>
                  <a:pt x="280835" y="365772"/>
                </a:lnTo>
                <a:close/>
              </a:path>
              <a:path w="1111250" h="1812289">
                <a:moveTo>
                  <a:pt x="290360" y="1441145"/>
                </a:moveTo>
                <a:lnTo>
                  <a:pt x="285597" y="1441145"/>
                </a:lnTo>
                <a:lnTo>
                  <a:pt x="280835" y="1445907"/>
                </a:lnTo>
                <a:lnTo>
                  <a:pt x="290360" y="1445907"/>
                </a:lnTo>
                <a:lnTo>
                  <a:pt x="290360" y="1441145"/>
                </a:lnTo>
                <a:close/>
              </a:path>
              <a:path w="1111250" h="1812289">
                <a:moveTo>
                  <a:pt x="830110" y="1441145"/>
                </a:moveTo>
                <a:lnTo>
                  <a:pt x="825347" y="1441145"/>
                </a:lnTo>
                <a:lnTo>
                  <a:pt x="830110" y="1445907"/>
                </a:lnTo>
                <a:lnTo>
                  <a:pt x="830110" y="1441145"/>
                </a:lnTo>
                <a:close/>
              </a:path>
              <a:path w="1111250" h="1812289">
                <a:moveTo>
                  <a:pt x="1110945" y="1441145"/>
                </a:moveTo>
                <a:lnTo>
                  <a:pt x="830110" y="1441145"/>
                </a:lnTo>
                <a:lnTo>
                  <a:pt x="830110" y="1445907"/>
                </a:lnTo>
                <a:lnTo>
                  <a:pt x="1086640" y="1445907"/>
                </a:lnTo>
                <a:lnTo>
                  <a:pt x="1092581" y="1441945"/>
                </a:lnTo>
                <a:lnTo>
                  <a:pt x="1109745" y="1441945"/>
                </a:lnTo>
                <a:lnTo>
                  <a:pt x="1110945" y="1441145"/>
                </a:lnTo>
                <a:close/>
              </a:path>
              <a:path w="1111250" h="1812289">
                <a:moveTo>
                  <a:pt x="555472" y="0"/>
                </a:moveTo>
                <a:lnTo>
                  <a:pt x="0" y="370535"/>
                </a:lnTo>
                <a:lnTo>
                  <a:pt x="280835" y="370535"/>
                </a:lnTo>
                <a:lnTo>
                  <a:pt x="280835" y="369735"/>
                </a:lnTo>
                <a:lnTo>
                  <a:pt x="18364" y="369735"/>
                </a:lnTo>
                <a:lnTo>
                  <a:pt x="15722" y="361010"/>
                </a:lnTo>
                <a:lnTo>
                  <a:pt x="31443" y="361010"/>
                </a:lnTo>
                <a:lnTo>
                  <a:pt x="555472" y="11452"/>
                </a:lnTo>
                <a:lnTo>
                  <a:pt x="552831" y="9690"/>
                </a:lnTo>
                <a:lnTo>
                  <a:pt x="569999" y="9690"/>
                </a:lnTo>
                <a:lnTo>
                  <a:pt x="555472" y="0"/>
                </a:lnTo>
                <a:close/>
              </a:path>
              <a:path w="1111250" h="1812289">
                <a:moveTo>
                  <a:pt x="290360" y="365772"/>
                </a:moveTo>
                <a:lnTo>
                  <a:pt x="280835" y="365772"/>
                </a:lnTo>
                <a:lnTo>
                  <a:pt x="285597" y="370535"/>
                </a:lnTo>
                <a:lnTo>
                  <a:pt x="290360" y="370535"/>
                </a:lnTo>
                <a:lnTo>
                  <a:pt x="290360" y="365772"/>
                </a:lnTo>
                <a:close/>
              </a:path>
              <a:path w="1111250" h="1812289">
                <a:moveTo>
                  <a:pt x="830110" y="365772"/>
                </a:moveTo>
                <a:lnTo>
                  <a:pt x="825347" y="370535"/>
                </a:lnTo>
                <a:lnTo>
                  <a:pt x="830110" y="370535"/>
                </a:lnTo>
                <a:lnTo>
                  <a:pt x="830110" y="365772"/>
                </a:lnTo>
                <a:close/>
              </a:path>
              <a:path w="1111250" h="1812289">
                <a:moveTo>
                  <a:pt x="1086640" y="365772"/>
                </a:moveTo>
                <a:lnTo>
                  <a:pt x="830110" y="365772"/>
                </a:lnTo>
                <a:lnTo>
                  <a:pt x="830110" y="370535"/>
                </a:lnTo>
                <a:lnTo>
                  <a:pt x="1110945" y="370535"/>
                </a:lnTo>
                <a:lnTo>
                  <a:pt x="1109745" y="369735"/>
                </a:lnTo>
                <a:lnTo>
                  <a:pt x="1092581" y="369735"/>
                </a:lnTo>
                <a:lnTo>
                  <a:pt x="1086640" y="365772"/>
                </a:lnTo>
                <a:close/>
              </a:path>
              <a:path w="1111250" h="1812289">
                <a:moveTo>
                  <a:pt x="31443" y="361010"/>
                </a:moveTo>
                <a:lnTo>
                  <a:pt x="15722" y="361010"/>
                </a:lnTo>
                <a:lnTo>
                  <a:pt x="18364" y="369735"/>
                </a:lnTo>
                <a:lnTo>
                  <a:pt x="31443" y="361010"/>
                </a:lnTo>
                <a:close/>
              </a:path>
              <a:path w="1111250" h="1812289">
                <a:moveTo>
                  <a:pt x="290360" y="361010"/>
                </a:moveTo>
                <a:lnTo>
                  <a:pt x="31443" y="361010"/>
                </a:lnTo>
                <a:lnTo>
                  <a:pt x="18364" y="369735"/>
                </a:lnTo>
                <a:lnTo>
                  <a:pt x="280835" y="369735"/>
                </a:lnTo>
                <a:lnTo>
                  <a:pt x="280835" y="365772"/>
                </a:lnTo>
                <a:lnTo>
                  <a:pt x="290360" y="365772"/>
                </a:lnTo>
                <a:lnTo>
                  <a:pt x="290360" y="361010"/>
                </a:lnTo>
                <a:close/>
              </a:path>
              <a:path w="1111250" h="1812289">
                <a:moveTo>
                  <a:pt x="569999" y="9690"/>
                </a:moveTo>
                <a:lnTo>
                  <a:pt x="558114" y="9690"/>
                </a:lnTo>
                <a:lnTo>
                  <a:pt x="555472" y="11452"/>
                </a:lnTo>
                <a:lnTo>
                  <a:pt x="1092581" y="369735"/>
                </a:lnTo>
                <a:lnTo>
                  <a:pt x="1095222" y="361010"/>
                </a:lnTo>
                <a:lnTo>
                  <a:pt x="1096666" y="361010"/>
                </a:lnTo>
                <a:lnTo>
                  <a:pt x="569999" y="9690"/>
                </a:lnTo>
                <a:close/>
              </a:path>
              <a:path w="1111250" h="1812289">
                <a:moveTo>
                  <a:pt x="1096666" y="361010"/>
                </a:moveTo>
                <a:lnTo>
                  <a:pt x="1095222" y="361010"/>
                </a:lnTo>
                <a:lnTo>
                  <a:pt x="1092581" y="369735"/>
                </a:lnTo>
                <a:lnTo>
                  <a:pt x="1109745" y="369735"/>
                </a:lnTo>
                <a:lnTo>
                  <a:pt x="1096666" y="361010"/>
                </a:lnTo>
                <a:close/>
              </a:path>
              <a:path w="1111250" h="1812289">
                <a:moveTo>
                  <a:pt x="558114" y="9690"/>
                </a:moveTo>
                <a:lnTo>
                  <a:pt x="552831" y="9690"/>
                </a:lnTo>
                <a:lnTo>
                  <a:pt x="555472" y="11452"/>
                </a:lnTo>
                <a:lnTo>
                  <a:pt x="558114" y="969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7"/>
          <p:cNvSpPr txBox="1"/>
          <p:nvPr/>
        </p:nvSpPr>
        <p:spPr>
          <a:xfrm>
            <a:off x="4964431" y="3397023"/>
            <a:ext cx="280035" cy="1539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9000"/>
              </a:lnSpc>
            </a:pPr>
            <a:r>
              <a:rPr sz="2000" b="1" spc="-5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  小  于  </a:t>
            </a:r>
            <a:r>
              <a:rPr sz="2000" b="1" spc="-5" dirty="0">
                <a:solidFill>
                  <a:srgbClr val="009999"/>
                </a:solidFill>
                <a:latin typeface="Tahoma" panose="020B0604030504040204"/>
                <a:cs typeface="Tahoma" panose="020B0604030504040204"/>
              </a:rPr>
              <a:t>5</a:t>
            </a:r>
            <a:endParaRPr sz="2000" dirty="0">
              <a:latin typeface="Tahoma" panose="020B0604030504040204"/>
              <a:cs typeface="Tahoma" panose="020B0604030504040204"/>
            </a:endParaRPr>
          </a:p>
          <a:p>
            <a:pPr marL="12700" algn="just">
              <a:lnSpc>
                <a:spcPts val="2380"/>
              </a:lnSpc>
              <a:spcBef>
                <a:spcPts val="60"/>
              </a:spcBef>
            </a:pPr>
            <a:r>
              <a:rPr sz="2000" b="1" spc="-5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米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6163996" y="4422266"/>
            <a:ext cx="3103245" cy="1445895"/>
          </a:xfrm>
          <a:custGeom>
            <a:avLst/>
            <a:gdLst/>
            <a:ahLst/>
            <a:cxnLst/>
            <a:rect l="l" t="t" r="r" b="b"/>
            <a:pathLst>
              <a:path w="3103245" h="1445895">
                <a:moveTo>
                  <a:pt x="480822" y="677608"/>
                </a:moveTo>
                <a:lnTo>
                  <a:pt x="0" y="1287463"/>
                </a:lnTo>
                <a:lnTo>
                  <a:pt x="760336" y="1445573"/>
                </a:lnTo>
                <a:lnTo>
                  <a:pt x="690460" y="1253582"/>
                </a:lnTo>
                <a:lnTo>
                  <a:pt x="1745421" y="869607"/>
                </a:lnTo>
                <a:lnTo>
                  <a:pt x="550697" y="869607"/>
                </a:lnTo>
                <a:lnTo>
                  <a:pt x="480822" y="677608"/>
                </a:lnTo>
                <a:close/>
              </a:path>
              <a:path w="3103245" h="1445895">
                <a:moveTo>
                  <a:pt x="2342540" y="0"/>
                </a:moveTo>
                <a:lnTo>
                  <a:pt x="2412415" y="191998"/>
                </a:lnTo>
                <a:lnTo>
                  <a:pt x="550697" y="869607"/>
                </a:lnTo>
                <a:lnTo>
                  <a:pt x="1745421" y="869607"/>
                </a:lnTo>
                <a:lnTo>
                  <a:pt x="2552179" y="575970"/>
                </a:lnTo>
                <a:lnTo>
                  <a:pt x="2773423" y="575970"/>
                </a:lnTo>
                <a:lnTo>
                  <a:pt x="3102876" y="158114"/>
                </a:lnTo>
                <a:lnTo>
                  <a:pt x="2342540" y="0"/>
                </a:lnTo>
                <a:close/>
              </a:path>
              <a:path w="3103245" h="1445895">
                <a:moveTo>
                  <a:pt x="2773423" y="575970"/>
                </a:moveTo>
                <a:lnTo>
                  <a:pt x="2552179" y="575970"/>
                </a:lnTo>
                <a:lnTo>
                  <a:pt x="2622054" y="767956"/>
                </a:lnTo>
                <a:lnTo>
                  <a:pt x="2773423" y="57597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9"/>
          <p:cNvSpPr/>
          <p:nvPr/>
        </p:nvSpPr>
        <p:spPr>
          <a:xfrm>
            <a:off x="6239245" y="4422266"/>
            <a:ext cx="3120390" cy="1458595"/>
          </a:xfrm>
          <a:custGeom>
            <a:avLst/>
            <a:gdLst/>
            <a:ahLst/>
            <a:cxnLst/>
            <a:rect l="l" t="t" r="r" b="b"/>
            <a:pathLst>
              <a:path w="3120390" h="1458595">
                <a:moveTo>
                  <a:pt x="490867" y="674357"/>
                </a:moveTo>
                <a:lnTo>
                  <a:pt x="0" y="1296960"/>
                </a:lnTo>
                <a:lnTo>
                  <a:pt x="776236" y="1458376"/>
                </a:lnTo>
                <a:lnTo>
                  <a:pt x="774498" y="1453602"/>
                </a:lnTo>
                <a:lnTo>
                  <a:pt x="764362" y="1453602"/>
                </a:lnTo>
                <a:lnTo>
                  <a:pt x="761439" y="1445572"/>
                </a:lnTo>
                <a:lnTo>
                  <a:pt x="46075" y="1296813"/>
                </a:lnTo>
                <a:lnTo>
                  <a:pt x="12242" y="1296813"/>
                </a:lnTo>
                <a:lnTo>
                  <a:pt x="9474" y="1289202"/>
                </a:lnTo>
                <a:lnTo>
                  <a:pt x="18243" y="1289202"/>
                </a:lnTo>
                <a:lnTo>
                  <a:pt x="487771" y="693681"/>
                </a:lnTo>
                <a:lnTo>
                  <a:pt x="484847" y="685647"/>
                </a:lnTo>
                <a:lnTo>
                  <a:pt x="494977" y="685647"/>
                </a:lnTo>
                <a:lnTo>
                  <a:pt x="490867" y="674357"/>
                </a:lnTo>
                <a:close/>
              </a:path>
              <a:path w="3120390" h="1458595">
                <a:moveTo>
                  <a:pt x="761439" y="1445572"/>
                </a:moveTo>
                <a:lnTo>
                  <a:pt x="764362" y="1453602"/>
                </a:lnTo>
                <a:lnTo>
                  <a:pt x="769797" y="1447311"/>
                </a:lnTo>
                <a:lnTo>
                  <a:pt x="761439" y="1445572"/>
                </a:lnTo>
                <a:close/>
              </a:path>
              <a:path w="3120390" h="1458595">
                <a:moveTo>
                  <a:pt x="2563520" y="576275"/>
                </a:moveTo>
                <a:lnTo>
                  <a:pt x="692848" y="1257137"/>
                </a:lnTo>
                <a:lnTo>
                  <a:pt x="761439" y="1445572"/>
                </a:lnTo>
                <a:lnTo>
                  <a:pt x="769797" y="1447311"/>
                </a:lnTo>
                <a:lnTo>
                  <a:pt x="764362" y="1453602"/>
                </a:lnTo>
                <a:lnTo>
                  <a:pt x="774498" y="1453602"/>
                </a:lnTo>
                <a:lnTo>
                  <a:pt x="705649" y="1264458"/>
                </a:lnTo>
                <a:lnTo>
                  <a:pt x="700582" y="1264458"/>
                </a:lnTo>
                <a:lnTo>
                  <a:pt x="703427" y="1258355"/>
                </a:lnTo>
                <a:lnTo>
                  <a:pt x="717352" y="1258355"/>
                </a:lnTo>
                <a:lnTo>
                  <a:pt x="2557825" y="588483"/>
                </a:lnTo>
                <a:lnTo>
                  <a:pt x="2556192" y="583996"/>
                </a:lnTo>
                <a:lnTo>
                  <a:pt x="2566330" y="583996"/>
                </a:lnTo>
                <a:lnTo>
                  <a:pt x="2563520" y="576275"/>
                </a:lnTo>
                <a:close/>
              </a:path>
              <a:path w="3120390" h="1458595">
                <a:moveTo>
                  <a:pt x="9474" y="1289202"/>
                </a:moveTo>
                <a:lnTo>
                  <a:pt x="12242" y="1296813"/>
                </a:lnTo>
                <a:lnTo>
                  <a:pt x="17008" y="1290769"/>
                </a:lnTo>
                <a:lnTo>
                  <a:pt x="9474" y="1289202"/>
                </a:lnTo>
                <a:close/>
              </a:path>
              <a:path w="3120390" h="1458595">
                <a:moveTo>
                  <a:pt x="17008" y="1290769"/>
                </a:moveTo>
                <a:lnTo>
                  <a:pt x="12242" y="1296813"/>
                </a:lnTo>
                <a:lnTo>
                  <a:pt x="46075" y="1296813"/>
                </a:lnTo>
                <a:lnTo>
                  <a:pt x="17008" y="1290769"/>
                </a:lnTo>
                <a:close/>
              </a:path>
              <a:path w="3120390" h="1458595">
                <a:moveTo>
                  <a:pt x="18243" y="1289202"/>
                </a:moveTo>
                <a:lnTo>
                  <a:pt x="9474" y="1289202"/>
                </a:lnTo>
                <a:lnTo>
                  <a:pt x="17008" y="1290769"/>
                </a:lnTo>
                <a:lnTo>
                  <a:pt x="18243" y="1289202"/>
                </a:lnTo>
                <a:close/>
              </a:path>
              <a:path w="3120390" h="1458595">
                <a:moveTo>
                  <a:pt x="703427" y="1258355"/>
                </a:moveTo>
                <a:lnTo>
                  <a:pt x="700582" y="1264458"/>
                </a:lnTo>
                <a:lnTo>
                  <a:pt x="705056" y="1262830"/>
                </a:lnTo>
                <a:lnTo>
                  <a:pt x="703427" y="1258355"/>
                </a:lnTo>
                <a:close/>
              </a:path>
              <a:path w="3120390" h="1458595">
                <a:moveTo>
                  <a:pt x="705056" y="1262830"/>
                </a:moveTo>
                <a:lnTo>
                  <a:pt x="700582" y="1264458"/>
                </a:lnTo>
                <a:lnTo>
                  <a:pt x="705649" y="1264458"/>
                </a:lnTo>
                <a:lnTo>
                  <a:pt x="705056" y="1262830"/>
                </a:lnTo>
                <a:close/>
              </a:path>
              <a:path w="3120390" h="1458595">
                <a:moveTo>
                  <a:pt x="717352" y="1258355"/>
                </a:moveTo>
                <a:lnTo>
                  <a:pt x="703427" y="1258355"/>
                </a:lnTo>
                <a:lnTo>
                  <a:pt x="705056" y="1262830"/>
                </a:lnTo>
                <a:lnTo>
                  <a:pt x="717352" y="1258355"/>
                </a:lnTo>
                <a:close/>
              </a:path>
              <a:path w="3120390" h="1458595">
                <a:moveTo>
                  <a:pt x="494977" y="685647"/>
                </a:moveTo>
                <a:lnTo>
                  <a:pt x="484847" y="685647"/>
                </a:lnTo>
                <a:lnTo>
                  <a:pt x="493064" y="686968"/>
                </a:lnTo>
                <a:lnTo>
                  <a:pt x="487771" y="693681"/>
                </a:lnTo>
                <a:lnTo>
                  <a:pt x="556348" y="882103"/>
                </a:lnTo>
                <a:lnTo>
                  <a:pt x="577599" y="874369"/>
                </a:lnTo>
                <a:lnTo>
                  <a:pt x="563676" y="874369"/>
                </a:lnTo>
                <a:lnTo>
                  <a:pt x="557568" y="871524"/>
                </a:lnTo>
                <a:lnTo>
                  <a:pt x="562047" y="869894"/>
                </a:lnTo>
                <a:lnTo>
                  <a:pt x="494977" y="685647"/>
                </a:lnTo>
                <a:close/>
              </a:path>
              <a:path w="3120390" h="1458595">
                <a:moveTo>
                  <a:pt x="562047" y="869894"/>
                </a:moveTo>
                <a:lnTo>
                  <a:pt x="557568" y="871524"/>
                </a:lnTo>
                <a:lnTo>
                  <a:pt x="563676" y="874369"/>
                </a:lnTo>
                <a:lnTo>
                  <a:pt x="562047" y="869894"/>
                </a:lnTo>
                <a:close/>
              </a:path>
              <a:path w="3120390" h="1458595">
                <a:moveTo>
                  <a:pt x="2414811" y="195545"/>
                </a:moveTo>
                <a:lnTo>
                  <a:pt x="562047" y="869894"/>
                </a:lnTo>
                <a:lnTo>
                  <a:pt x="563676" y="874369"/>
                </a:lnTo>
                <a:lnTo>
                  <a:pt x="577599" y="874369"/>
                </a:lnTo>
                <a:lnTo>
                  <a:pt x="2427020" y="201244"/>
                </a:lnTo>
                <a:lnTo>
                  <a:pt x="2426577" y="200024"/>
                </a:lnTo>
                <a:lnTo>
                  <a:pt x="2416441" y="200024"/>
                </a:lnTo>
                <a:lnTo>
                  <a:pt x="2414811" y="195545"/>
                </a:lnTo>
                <a:close/>
              </a:path>
              <a:path w="3120390" h="1458595">
                <a:moveTo>
                  <a:pt x="2566330" y="583996"/>
                </a:moveTo>
                <a:lnTo>
                  <a:pt x="2556192" y="583996"/>
                </a:lnTo>
                <a:lnTo>
                  <a:pt x="2562301" y="586854"/>
                </a:lnTo>
                <a:lnTo>
                  <a:pt x="2557825" y="588483"/>
                </a:lnTo>
                <a:lnTo>
                  <a:pt x="2629001" y="784021"/>
                </a:lnTo>
                <a:lnTo>
                  <a:pt x="2637902" y="772731"/>
                </a:lnTo>
                <a:lnTo>
                  <a:pt x="2635021" y="772731"/>
                </a:lnTo>
                <a:lnTo>
                  <a:pt x="2626817" y="771410"/>
                </a:lnTo>
                <a:lnTo>
                  <a:pt x="2632101" y="764708"/>
                </a:lnTo>
                <a:lnTo>
                  <a:pt x="2566330" y="583996"/>
                </a:lnTo>
                <a:close/>
              </a:path>
              <a:path w="3120390" h="1458595">
                <a:moveTo>
                  <a:pt x="2632101" y="764708"/>
                </a:moveTo>
                <a:lnTo>
                  <a:pt x="2626817" y="771410"/>
                </a:lnTo>
                <a:lnTo>
                  <a:pt x="2635021" y="772731"/>
                </a:lnTo>
                <a:lnTo>
                  <a:pt x="2632101" y="764708"/>
                </a:lnTo>
                <a:close/>
              </a:path>
              <a:path w="3120390" h="1458595">
                <a:moveTo>
                  <a:pt x="3102863" y="167610"/>
                </a:moveTo>
                <a:lnTo>
                  <a:pt x="2632101" y="764708"/>
                </a:lnTo>
                <a:lnTo>
                  <a:pt x="2635021" y="772731"/>
                </a:lnTo>
                <a:lnTo>
                  <a:pt x="2637902" y="772731"/>
                </a:lnTo>
                <a:lnTo>
                  <a:pt x="3113751" y="169176"/>
                </a:lnTo>
                <a:lnTo>
                  <a:pt x="3110395" y="169176"/>
                </a:lnTo>
                <a:lnTo>
                  <a:pt x="3102863" y="167610"/>
                </a:lnTo>
                <a:close/>
              </a:path>
              <a:path w="3120390" h="1458595">
                <a:moveTo>
                  <a:pt x="484847" y="685647"/>
                </a:moveTo>
                <a:lnTo>
                  <a:pt x="487771" y="693681"/>
                </a:lnTo>
                <a:lnTo>
                  <a:pt x="493064" y="686968"/>
                </a:lnTo>
                <a:lnTo>
                  <a:pt x="484847" y="685647"/>
                </a:lnTo>
                <a:close/>
              </a:path>
              <a:path w="3120390" h="1458595">
                <a:moveTo>
                  <a:pt x="2556192" y="583996"/>
                </a:moveTo>
                <a:lnTo>
                  <a:pt x="2557825" y="588483"/>
                </a:lnTo>
                <a:lnTo>
                  <a:pt x="2562301" y="586854"/>
                </a:lnTo>
                <a:lnTo>
                  <a:pt x="2556192" y="583996"/>
                </a:lnTo>
                <a:close/>
              </a:path>
              <a:path w="3120390" h="1458595">
                <a:moveTo>
                  <a:pt x="2419286" y="193916"/>
                </a:moveTo>
                <a:lnTo>
                  <a:pt x="2414811" y="195545"/>
                </a:lnTo>
                <a:lnTo>
                  <a:pt x="2416441" y="200024"/>
                </a:lnTo>
                <a:lnTo>
                  <a:pt x="2419286" y="193916"/>
                </a:lnTo>
                <a:close/>
              </a:path>
              <a:path w="3120390" h="1458595">
                <a:moveTo>
                  <a:pt x="2424353" y="193916"/>
                </a:moveTo>
                <a:lnTo>
                  <a:pt x="2419286" y="193916"/>
                </a:lnTo>
                <a:lnTo>
                  <a:pt x="2416441" y="200024"/>
                </a:lnTo>
                <a:lnTo>
                  <a:pt x="2426577" y="200024"/>
                </a:lnTo>
                <a:lnTo>
                  <a:pt x="2424353" y="193916"/>
                </a:lnTo>
                <a:close/>
              </a:path>
              <a:path w="3120390" h="1458595">
                <a:moveTo>
                  <a:pt x="2343645" y="0"/>
                </a:moveTo>
                <a:lnTo>
                  <a:pt x="2414811" y="195545"/>
                </a:lnTo>
                <a:lnTo>
                  <a:pt x="2419286" y="193916"/>
                </a:lnTo>
                <a:lnTo>
                  <a:pt x="2424353" y="193916"/>
                </a:lnTo>
                <a:lnTo>
                  <a:pt x="2358427" y="12799"/>
                </a:lnTo>
                <a:lnTo>
                  <a:pt x="2350071" y="11061"/>
                </a:lnTo>
                <a:lnTo>
                  <a:pt x="2355507" y="4775"/>
                </a:lnTo>
                <a:lnTo>
                  <a:pt x="2366608" y="4775"/>
                </a:lnTo>
                <a:lnTo>
                  <a:pt x="2343645" y="0"/>
                </a:lnTo>
                <a:close/>
              </a:path>
              <a:path w="3120390" h="1458595">
                <a:moveTo>
                  <a:pt x="3107626" y="161569"/>
                </a:moveTo>
                <a:lnTo>
                  <a:pt x="3102863" y="167610"/>
                </a:lnTo>
                <a:lnTo>
                  <a:pt x="3110395" y="169176"/>
                </a:lnTo>
                <a:lnTo>
                  <a:pt x="3107626" y="161569"/>
                </a:lnTo>
                <a:close/>
              </a:path>
              <a:path w="3120390" h="1458595">
                <a:moveTo>
                  <a:pt x="3119749" y="161569"/>
                </a:moveTo>
                <a:lnTo>
                  <a:pt x="3107626" y="161569"/>
                </a:lnTo>
                <a:lnTo>
                  <a:pt x="3110395" y="169176"/>
                </a:lnTo>
                <a:lnTo>
                  <a:pt x="3113751" y="169176"/>
                </a:lnTo>
                <a:lnTo>
                  <a:pt x="3119749" y="161569"/>
                </a:lnTo>
                <a:close/>
              </a:path>
              <a:path w="3120390" h="1458595">
                <a:moveTo>
                  <a:pt x="2366608" y="4775"/>
                </a:moveTo>
                <a:lnTo>
                  <a:pt x="2355507" y="4775"/>
                </a:lnTo>
                <a:lnTo>
                  <a:pt x="2358427" y="12799"/>
                </a:lnTo>
                <a:lnTo>
                  <a:pt x="3102863" y="167610"/>
                </a:lnTo>
                <a:lnTo>
                  <a:pt x="3107626" y="161569"/>
                </a:lnTo>
                <a:lnTo>
                  <a:pt x="3119749" y="161569"/>
                </a:lnTo>
                <a:lnTo>
                  <a:pt x="3119869" y="161416"/>
                </a:lnTo>
                <a:lnTo>
                  <a:pt x="2366608" y="4775"/>
                </a:lnTo>
                <a:close/>
              </a:path>
              <a:path w="3120390" h="1458595">
                <a:moveTo>
                  <a:pt x="2355507" y="4775"/>
                </a:moveTo>
                <a:lnTo>
                  <a:pt x="2350071" y="11061"/>
                </a:lnTo>
                <a:lnTo>
                  <a:pt x="2358427" y="12799"/>
                </a:lnTo>
                <a:lnTo>
                  <a:pt x="2355507" y="477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0"/>
          <p:cNvSpPr txBox="1"/>
          <p:nvPr/>
        </p:nvSpPr>
        <p:spPr>
          <a:xfrm rot="20460000">
            <a:off x="6585111" y="5028964"/>
            <a:ext cx="237462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3000" b="1" spc="-60" baseline="-6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距</a:t>
            </a:r>
            <a:r>
              <a:rPr sz="3000" b="1" spc="-60" baseline="-4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离明</a:t>
            </a:r>
            <a:r>
              <a:rPr sz="3000" b="1" spc="-60" baseline="-3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火</a:t>
            </a:r>
            <a:r>
              <a:rPr sz="3000" b="1" spc="-60" baseline="-1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不小</a:t>
            </a:r>
            <a:r>
              <a:rPr sz="2000" b="1" spc="-4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3000" b="1" spc="-60" baseline="1000" dirty="0">
                <a:solidFill>
                  <a:srgbClr val="009999"/>
                </a:solidFill>
                <a:latin typeface="Tahoma" panose="020B0604030504040204"/>
                <a:cs typeface="Tahoma" panose="020B0604030504040204"/>
              </a:rPr>
              <a:t>10</a:t>
            </a:r>
            <a:r>
              <a:rPr sz="3000" b="1" spc="-60" baseline="3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米</a:t>
            </a:r>
            <a:endParaRPr sz="3000" baseline="3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6173154" y="2355970"/>
            <a:ext cx="3251835" cy="1119505"/>
          </a:xfrm>
          <a:custGeom>
            <a:avLst/>
            <a:gdLst/>
            <a:ahLst/>
            <a:cxnLst/>
            <a:rect l="l" t="t" r="r" b="b"/>
            <a:pathLst>
              <a:path w="3251835" h="1119504">
                <a:moveTo>
                  <a:pt x="2945025" y="581583"/>
                </a:moveTo>
                <a:lnTo>
                  <a:pt x="616178" y="581583"/>
                </a:lnTo>
                <a:lnTo>
                  <a:pt x="2567279" y="925614"/>
                </a:lnTo>
                <a:lnTo>
                  <a:pt x="2533103" y="1119479"/>
                </a:lnTo>
                <a:lnTo>
                  <a:pt x="3251835" y="846429"/>
                </a:lnTo>
                <a:lnTo>
                  <a:pt x="2945025" y="581583"/>
                </a:lnTo>
                <a:close/>
              </a:path>
              <a:path w="3251835" h="1119504">
                <a:moveTo>
                  <a:pt x="718731" y="0"/>
                </a:moveTo>
                <a:lnTo>
                  <a:pt x="0" y="273050"/>
                </a:lnTo>
                <a:lnTo>
                  <a:pt x="582002" y="775436"/>
                </a:lnTo>
                <a:lnTo>
                  <a:pt x="616178" y="581583"/>
                </a:lnTo>
                <a:lnTo>
                  <a:pt x="2945025" y="581583"/>
                </a:lnTo>
                <a:lnTo>
                  <a:pt x="2894414" y="537895"/>
                </a:lnTo>
                <a:lnTo>
                  <a:pt x="2635656" y="537895"/>
                </a:lnTo>
                <a:lnTo>
                  <a:pt x="684555" y="193865"/>
                </a:lnTo>
                <a:lnTo>
                  <a:pt x="718731" y="0"/>
                </a:lnTo>
                <a:close/>
              </a:path>
              <a:path w="3251835" h="1119504">
                <a:moveTo>
                  <a:pt x="2669832" y="344030"/>
                </a:moveTo>
                <a:lnTo>
                  <a:pt x="2635656" y="537895"/>
                </a:lnTo>
                <a:lnTo>
                  <a:pt x="2894414" y="537895"/>
                </a:lnTo>
                <a:lnTo>
                  <a:pt x="2669832" y="34403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2"/>
          <p:cNvSpPr/>
          <p:nvPr/>
        </p:nvSpPr>
        <p:spPr>
          <a:xfrm>
            <a:off x="6163997" y="2348540"/>
            <a:ext cx="3270250" cy="1134745"/>
          </a:xfrm>
          <a:custGeom>
            <a:avLst/>
            <a:gdLst/>
            <a:ahLst/>
            <a:cxnLst/>
            <a:rect l="l" t="t" r="r" b="b"/>
            <a:pathLst>
              <a:path w="3270250" h="1134745">
                <a:moveTo>
                  <a:pt x="2570923" y="936903"/>
                </a:moveTo>
                <a:lnTo>
                  <a:pt x="2536113" y="1134338"/>
                </a:lnTo>
                <a:lnTo>
                  <a:pt x="2553496" y="1127734"/>
                </a:lnTo>
                <a:lnTo>
                  <a:pt x="2546946" y="1127734"/>
                </a:lnTo>
                <a:lnTo>
                  <a:pt x="2540571" y="1122451"/>
                </a:lnTo>
                <a:lnTo>
                  <a:pt x="2548403" y="1119476"/>
                </a:lnTo>
                <a:lnTo>
                  <a:pt x="2580453" y="937729"/>
                </a:lnTo>
                <a:lnTo>
                  <a:pt x="2575610" y="937729"/>
                </a:lnTo>
                <a:lnTo>
                  <a:pt x="2570923" y="936903"/>
                </a:lnTo>
                <a:close/>
              </a:path>
              <a:path w="3270250" h="1134745">
                <a:moveTo>
                  <a:pt x="2548403" y="1119476"/>
                </a:moveTo>
                <a:lnTo>
                  <a:pt x="2540571" y="1122451"/>
                </a:lnTo>
                <a:lnTo>
                  <a:pt x="2546946" y="1127734"/>
                </a:lnTo>
                <a:lnTo>
                  <a:pt x="2548403" y="1119476"/>
                </a:lnTo>
                <a:close/>
              </a:path>
              <a:path w="3270250" h="1134745">
                <a:moveTo>
                  <a:pt x="3251837" y="852249"/>
                </a:moveTo>
                <a:lnTo>
                  <a:pt x="2548403" y="1119476"/>
                </a:lnTo>
                <a:lnTo>
                  <a:pt x="2546946" y="1127734"/>
                </a:lnTo>
                <a:lnTo>
                  <a:pt x="2553496" y="1127734"/>
                </a:lnTo>
                <a:lnTo>
                  <a:pt x="3264900" y="857465"/>
                </a:lnTo>
                <a:lnTo>
                  <a:pt x="3257880" y="857465"/>
                </a:lnTo>
                <a:lnTo>
                  <a:pt x="3251837" y="852249"/>
                </a:lnTo>
                <a:close/>
              </a:path>
              <a:path w="3270250" h="1134745">
                <a:moveTo>
                  <a:pt x="2571750" y="932218"/>
                </a:moveTo>
                <a:lnTo>
                  <a:pt x="2570923" y="936903"/>
                </a:lnTo>
                <a:lnTo>
                  <a:pt x="2575610" y="937729"/>
                </a:lnTo>
                <a:lnTo>
                  <a:pt x="2571750" y="932218"/>
                </a:lnTo>
                <a:close/>
              </a:path>
              <a:path w="3270250" h="1134745">
                <a:moveTo>
                  <a:pt x="2581425" y="932218"/>
                </a:moveTo>
                <a:lnTo>
                  <a:pt x="2571750" y="932218"/>
                </a:lnTo>
                <a:lnTo>
                  <a:pt x="2575610" y="937729"/>
                </a:lnTo>
                <a:lnTo>
                  <a:pt x="2580453" y="937729"/>
                </a:lnTo>
                <a:lnTo>
                  <a:pt x="2581425" y="932218"/>
                </a:lnTo>
                <a:close/>
              </a:path>
              <a:path w="3270250" h="1134745">
                <a:moveTo>
                  <a:pt x="657415" y="589838"/>
                </a:moveTo>
                <a:lnTo>
                  <a:pt x="630034" y="589838"/>
                </a:lnTo>
                <a:lnTo>
                  <a:pt x="629207" y="594527"/>
                </a:lnTo>
                <a:lnTo>
                  <a:pt x="2570923" y="936903"/>
                </a:lnTo>
                <a:lnTo>
                  <a:pt x="2571750" y="932218"/>
                </a:lnTo>
                <a:lnTo>
                  <a:pt x="2581425" y="932218"/>
                </a:lnTo>
                <a:lnTo>
                  <a:pt x="2581960" y="929182"/>
                </a:lnTo>
                <a:lnTo>
                  <a:pt x="657415" y="589838"/>
                </a:lnTo>
                <a:close/>
              </a:path>
              <a:path w="3270250" h="1134745">
                <a:moveTo>
                  <a:pt x="3259302" y="849414"/>
                </a:moveTo>
                <a:lnTo>
                  <a:pt x="3251837" y="852249"/>
                </a:lnTo>
                <a:lnTo>
                  <a:pt x="3257880" y="857465"/>
                </a:lnTo>
                <a:lnTo>
                  <a:pt x="3259302" y="849414"/>
                </a:lnTo>
                <a:close/>
              </a:path>
              <a:path w="3270250" h="1134745">
                <a:moveTo>
                  <a:pt x="3263130" y="849414"/>
                </a:moveTo>
                <a:lnTo>
                  <a:pt x="3259302" y="849414"/>
                </a:lnTo>
                <a:lnTo>
                  <a:pt x="3257880" y="857465"/>
                </a:lnTo>
                <a:lnTo>
                  <a:pt x="3264900" y="857465"/>
                </a:lnTo>
                <a:lnTo>
                  <a:pt x="3270148" y="855472"/>
                </a:lnTo>
                <a:lnTo>
                  <a:pt x="3263130" y="849414"/>
                </a:lnTo>
                <a:close/>
              </a:path>
              <a:path w="3270250" h="1134745">
                <a:moveTo>
                  <a:pt x="2687240" y="352298"/>
                </a:moveTo>
                <a:lnTo>
                  <a:pt x="2683675" y="352298"/>
                </a:lnTo>
                <a:lnTo>
                  <a:pt x="2682221" y="360543"/>
                </a:lnTo>
                <a:lnTo>
                  <a:pt x="3251837" y="852249"/>
                </a:lnTo>
                <a:lnTo>
                  <a:pt x="3259302" y="849414"/>
                </a:lnTo>
                <a:lnTo>
                  <a:pt x="3263130" y="849414"/>
                </a:lnTo>
                <a:lnTo>
                  <a:pt x="2687240" y="352298"/>
                </a:lnTo>
                <a:close/>
              </a:path>
              <a:path w="3270250" h="1134745">
                <a:moveTo>
                  <a:pt x="734034" y="0"/>
                </a:moveTo>
                <a:lnTo>
                  <a:pt x="0" y="278866"/>
                </a:lnTo>
                <a:lnTo>
                  <a:pt x="594398" y="791959"/>
                </a:lnTo>
                <a:lnTo>
                  <a:pt x="596146" y="782040"/>
                </a:lnTo>
                <a:lnTo>
                  <a:pt x="586473" y="782040"/>
                </a:lnTo>
                <a:lnTo>
                  <a:pt x="587926" y="773795"/>
                </a:lnTo>
                <a:lnTo>
                  <a:pt x="21595" y="284924"/>
                </a:lnTo>
                <a:lnTo>
                  <a:pt x="10845" y="284924"/>
                </a:lnTo>
                <a:lnTo>
                  <a:pt x="12268" y="276872"/>
                </a:lnTo>
                <a:lnTo>
                  <a:pt x="32040" y="276872"/>
                </a:lnTo>
                <a:lnTo>
                  <a:pt x="721745" y="14862"/>
                </a:lnTo>
                <a:lnTo>
                  <a:pt x="723201" y="6604"/>
                </a:lnTo>
                <a:lnTo>
                  <a:pt x="732870" y="6604"/>
                </a:lnTo>
                <a:lnTo>
                  <a:pt x="734034" y="0"/>
                </a:lnTo>
                <a:close/>
              </a:path>
              <a:path w="3270250" h="1134745">
                <a:moveTo>
                  <a:pt x="587926" y="773795"/>
                </a:moveTo>
                <a:lnTo>
                  <a:pt x="586473" y="782040"/>
                </a:lnTo>
                <a:lnTo>
                  <a:pt x="594271" y="779272"/>
                </a:lnTo>
                <a:lnTo>
                  <a:pt x="587926" y="773795"/>
                </a:lnTo>
                <a:close/>
              </a:path>
              <a:path w="3270250" h="1134745">
                <a:moveTo>
                  <a:pt x="621474" y="583501"/>
                </a:moveTo>
                <a:lnTo>
                  <a:pt x="587926" y="773795"/>
                </a:lnTo>
                <a:lnTo>
                  <a:pt x="594271" y="779272"/>
                </a:lnTo>
                <a:lnTo>
                  <a:pt x="586473" y="782040"/>
                </a:lnTo>
                <a:lnTo>
                  <a:pt x="596146" y="782040"/>
                </a:lnTo>
                <a:lnTo>
                  <a:pt x="629207" y="594527"/>
                </a:lnTo>
                <a:lnTo>
                  <a:pt x="624509" y="593699"/>
                </a:lnTo>
                <a:lnTo>
                  <a:pt x="630034" y="589838"/>
                </a:lnTo>
                <a:lnTo>
                  <a:pt x="657415" y="589838"/>
                </a:lnTo>
                <a:lnTo>
                  <a:pt x="621474" y="583501"/>
                </a:lnTo>
                <a:close/>
              </a:path>
              <a:path w="3270250" h="1134745">
                <a:moveTo>
                  <a:pt x="630034" y="589838"/>
                </a:moveTo>
                <a:lnTo>
                  <a:pt x="624509" y="593699"/>
                </a:lnTo>
                <a:lnTo>
                  <a:pt x="629207" y="594527"/>
                </a:lnTo>
                <a:lnTo>
                  <a:pt x="630034" y="589838"/>
                </a:lnTo>
                <a:close/>
              </a:path>
              <a:path w="3270250" h="1134745">
                <a:moveTo>
                  <a:pt x="732870" y="6604"/>
                </a:moveTo>
                <a:lnTo>
                  <a:pt x="723201" y="6604"/>
                </a:lnTo>
                <a:lnTo>
                  <a:pt x="729576" y="11887"/>
                </a:lnTo>
                <a:lnTo>
                  <a:pt x="721745" y="14862"/>
                </a:lnTo>
                <a:lnTo>
                  <a:pt x="688187" y="205155"/>
                </a:lnTo>
                <a:lnTo>
                  <a:pt x="2648673" y="550837"/>
                </a:lnTo>
                <a:lnTo>
                  <a:pt x="2649791" y="544499"/>
                </a:lnTo>
                <a:lnTo>
                  <a:pt x="2640114" y="544499"/>
                </a:lnTo>
                <a:lnTo>
                  <a:pt x="2640940" y="539810"/>
                </a:lnTo>
                <a:lnTo>
                  <a:pt x="725796" y="202120"/>
                </a:lnTo>
                <a:lnTo>
                  <a:pt x="698398" y="202120"/>
                </a:lnTo>
                <a:lnTo>
                  <a:pt x="694537" y="196608"/>
                </a:lnTo>
                <a:lnTo>
                  <a:pt x="699370" y="196608"/>
                </a:lnTo>
                <a:lnTo>
                  <a:pt x="732870" y="6604"/>
                </a:lnTo>
                <a:close/>
              </a:path>
              <a:path w="3270250" h="1134745">
                <a:moveTo>
                  <a:pt x="2640940" y="539810"/>
                </a:moveTo>
                <a:lnTo>
                  <a:pt x="2640114" y="544499"/>
                </a:lnTo>
                <a:lnTo>
                  <a:pt x="2645638" y="540638"/>
                </a:lnTo>
                <a:lnTo>
                  <a:pt x="2640940" y="539810"/>
                </a:lnTo>
                <a:close/>
              </a:path>
              <a:path w="3270250" h="1134745">
                <a:moveTo>
                  <a:pt x="2675750" y="342379"/>
                </a:moveTo>
                <a:lnTo>
                  <a:pt x="2640940" y="539810"/>
                </a:lnTo>
                <a:lnTo>
                  <a:pt x="2645638" y="540638"/>
                </a:lnTo>
                <a:lnTo>
                  <a:pt x="2640114" y="544499"/>
                </a:lnTo>
                <a:lnTo>
                  <a:pt x="2649791" y="544499"/>
                </a:lnTo>
                <a:lnTo>
                  <a:pt x="2682221" y="360543"/>
                </a:lnTo>
                <a:lnTo>
                  <a:pt x="2675877" y="355066"/>
                </a:lnTo>
                <a:lnTo>
                  <a:pt x="2683675" y="352298"/>
                </a:lnTo>
                <a:lnTo>
                  <a:pt x="2687240" y="352298"/>
                </a:lnTo>
                <a:lnTo>
                  <a:pt x="2675750" y="342379"/>
                </a:lnTo>
                <a:close/>
              </a:path>
              <a:path w="3270250" h="1134745">
                <a:moveTo>
                  <a:pt x="2683675" y="352298"/>
                </a:moveTo>
                <a:lnTo>
                  <a:pt x="2675877" y="355066"/>
                </a:lnTo>
                <a:lnTo>
                  <a:pt x="2682221" y="360543"/>
                </a:lnTo>
                <a:lnTo>
                  <a:pt x="2683675" y="352298"/>
                </a:lnTo>
                <a:close/>
              </a:path>
              <a:path w="3270250" h="1134745">
                <a:moveTo>
                  <a:pt x="12268" y="276872"/>
                </a:moveTo>
                <a:lnTo>
                  <a:pt x="10845" y="284924"/>
                </a:lnTo>
                <a:lnTo>
                  <a:pt x="18310" y="282088"/>
                </a:lnTo>
                <a:lnTo>
                  <a:pt x="12268" y="276872"/>
                </a:lnTo>
                <a:close/>
              </a:path>
              <a:path w="3270250" h="1134745">
                <a:moveTo>
                  <a:pt x="18310" y="282088"/>
                </a:moveTo>
                <a:lnTo>
                  <a:pt x="10845" y="284924"/>
                </a:lnTo>
                <a:lnTo>
                  <a:pt x="21595" y="284924"/>
                </a:lnTo>
                <a:lnTo>
                  <a:pt x="18310" y="282088"/>
                </a:lnTo>
                <a:close/>
              </a:path>
              <a:path w="3270250" h="1134745">
                <a:moveTo>
                  <a:pt x="32040" y="276872"/>
                </a:moveTo>
                <a:lnTo>
                  <a:pt x="12268" y="276872"/>
                </a:lnTo>
                <a:lnTo>
                  <a:pt x="18310" y="282088"/>
                </a:lnTo>
                <a:lnTo>
                  <a:pt x="32040" y="276872"/>
                </a:lnTo>
                <a:close/>
              </a:path>
              <a:path w="3270250" h="1134745">
                <a:moveTo>
                  <a:pt x="694537" y="196608"/>
                </a:moveTo>
                <a:lnTo>
                  <a:pt x="698398" y="202120"/>
                </a:lnTo>
                <a:lnTo>
                  <a:pt x="699224" y="197435"/>
                </a:lnTo>
                <a:lnTo>
                  <a:pt x="694537" y="196608"/>
                </a:lnTo>
                <a:close/>
              </a:path>
              <a:path w="3270250" h="1134745">
                <a:moveTo>
                  <a:pt x="699224" y="197435"/>
                </a:moveTo>
                <a:lnTo>
                  <a:pt x="698398" y="202120"/>
                </a:lnTo>
                <a:lnTo>
                  <a:pt x="725796" y="202120"/>
                </a:lnTo>
                <a:lnTo>
                  <a:pt x="699224" y="197435"/>
                </a:lnTo>
                <a:close/>
              </a:path>
              <a:path w="3270250" h="1134745">
                <a:moveTo>
                  <a:pt x="699370" y="196608"/>
                </a:moveTo>
                <a:lnTo>
                  <a:pt x="694537" y="196608"/>
                </a:lnTo>
                <a:lnTo>
                  <a:pt x="699224" y="197435"/>
                </a:lnTo>
                <a:lnTo>
                  <a:pt x="699370" y="196608"/>
                </a:lnTo>
                <a:close/>
              </a:path>
              <a:path w="3270250" h="1134745">
                <a:moveTo>
                  <a:pt x="723201" y="6604"/>
                </a:moveTo>
                <a:lnTo>
                  <a:pt x="721745" y="14862"/>
                </a:lnTo>
                <a:lnTo>
                  <a:pt x="729576" y="11887"/>
                </a:lnTo>
                <a:lnTo>
                  <a:pt x="723201" y="6604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3"/>
          <p:cNvSpPr txBox="1"/>
          <p:nvPr/>
        </p:nvSpPr>
        <p:spPr>
          <a:xfrm rot="540000">
            <a:off x="6613647" y="2780073"/>
            <a:ext cx="237462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3000" b="1" spc="-60" baseline="8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距</a:t>
            </a:r>
            <a:r>
              <a:rPr sz="3000" b="1" spc="-60" baseline="7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离</a:t>
            </a:r>
            <a:r>
              <a:rPr sz="3000" b="1" spc="-60" baseline="6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明火</a:t>
            </a:r>
            <a:r>
              <a:rPr sz="3000" b="1" spc="-60" baseline="4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3000" b="1" spc="-60" baseline="300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小于</a:t>
            </a:r>
            <a:r>
              <a:rPr sz="3000" b="1" spc="-60" baseline="1000" dirty="0">
                <a:solidFill>
                  <a:srgbClr val="009999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2000" b="1" spc="-40" dirty="0">
                <a:solidFill>
                  <a:srgbClr val="009999"/>
                </a:solidFill>
                <a:latin typeface="Tahoma" panose="020B0604030504040204"/>
                <a:cs typeface="Tahoma" panose="020B0604030504040204"/>
              </a:rPr>
              <a:t>0</a:t>
            </a:r>
            <a:r>
              <a:rPr sz="2000" b="1" spc="-4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米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5951997" y="1123246"/>
            <a:ext cx="5969000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05"/>
              </a:lnSpc>
            </a:pPr>
            <a:r>
              <a:rPr sz="2400" b="1" spc="-15" dirty="0">
                <a:solidFill>
                  <a:srgbClr val="99CC00"/>
                </a:solidFill>
                <a:latin typeface="黑体" panose="02010609060101010101" charset="-122"/>
                <a:cs typeface="黑体" panose="02010609060101010101" charset="-122"/>
              </a:rPr>
              <a:t>气焊、气割作业安全使用规范</a:t>
            </a:r>
            <a:endParaRPr sz="2400" dirty="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15998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371237" y="2394075"/>
            <a:ext cx="9177020" cy="31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spc="-10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气瓶放置地点</a:t>
            </a:r>
            <a:r>
              <a:rPr sz="20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不得靠近热源</a:t>
            </a: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，应与办公、居住区域</a:t>
            </a:r>
            <a:r>
              <a:rPr sz="20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保持10m以上</a:t>
            </a: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 dirty="0">
              <a:latin typeface="黑体" panose="02010609060101010101" charset="-122"/>
              <a:cs typeface="黑体" panose="02010609060101010101" charset="-122"/>
            </a:endParaRPr>
          </a:p>
          <a:p>
            <a:pPr marL="12700" marR="235585" algn="just">
              <a:lnSpc>
                <a:spcPct val="120000"/>
              </a:lnSpc>
              <a:spcBef>
                <a:spcPts val="525"/>
              </a:spcBef>
            </a:pPr>
            <a:r>
              <a:rPr sz="2000" spc="40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b="1" spc="40" dirty="0">
                <a:latin typeface="宋体" panose="02010600030101010101" pitchFamily="2" charset="-122"/>
                <a:cs typeface="宋体" panose="02010600030101010101" pitchFamily="2" charset="-122"/>
              </a:rPr>
              <a:t>盛装易发生聚合反应或分解反应气体的气瓶，如</a:t>
            </a:r>
            <a:r>
              <a:rPr sz="2000" b="1" spc="4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乙炔气瓶，应  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避开放射源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35585" algn="just">
              <a:lnSpc>
                <a:spcPct val="120000"/>
              </a:lnSpc>
              <a:spcBef>
                <a:spcPts val="525"/>
              </a:spcBef>
            </a:pPr>
            <a:r>
              <a:rPr sz="2000"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b="1" spc="40" dirty="0">
                <a:latin typeface="黑体" panose="02010609060101010101" charset="-122"/>
                <a:cs typeface="黑体" panose="02010609060101010101" charset="-122"/>
              </a:rPr>
              <a:t>气瓶应防止曝晒</a:t>
            </a:r>
            <a:r>
              <a:rPr sz="2000" b="1" spc="50" dirty="0">
                <a:latin typeface="黑体" panose="02010609060101010101" charset="-122"/>
                <a:cs typeface="黑体" panose="02010609060101010101" charset="-122"/>
              </a:rPr>
              <a:t>、雨淋、水浸，环境温度</a:t>
            </a:r>
            <a:r>
              <a:rPr sz="2000" b="1" spc="5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超过</a:t>
            </a:r>
            <a:r>
              <a:rPr sz="20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4</a:t>
            </a:r>
            <a:r>
              <a:rPr sz="2000" b="1" spc="4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0</a:t>
            </a:r>
            <a:r>
              <a:rPr sz="2000" b="1" spc="5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℃时，</a:t>
            </a:r>
            <a:r>
              <a:rPr sz="2000" b="1" spc="50" dirty="0">
                <a:latin typeface="黑体" panose="02010609060101010101" charset="-122"/>
                <a:cs typeface="黑体" panose="02010609060101010101" charset="-122"/>
              </a:rPr>
              <a:t>应采</a:t>
            </a: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取  遮阳等措施降温。</a:t>
            </a:r>
            <a:endParaRPr sz="2000" dirty="0">
              <a:latin typeface="黑体" panose="02010609060101010101" charset="-122"/>
              <a:cs typeface="黑体" panose="02010609060101010101" charset="-122"/>
            </a:endParaRPr>
          </a:p>
          <a:p>
            <a:pPr marL="12700" marR="235585" algn="just">
              <a:lnSpc>
                <a:spcPct val="120000"/>
              </a:lnSpc>
              <a:spcBef>
                <a:spcPts val="525"/>
              </a:spcBef>
            </a:pPr>
            <a:r>
              <a:rPr sz="2000" spc="40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b="1" spc="40" dirty="0">
                <a:latin typeface="宋体" panose="02010600030101010101" pitchFamily="2" charset="-122"/>
                <a:cs typeface="宋体" panose="02010600030101010101" pitchFamily="2" charset="-122"/>
              </a:rPr>
              <a:t>气瓶瓶阀或减压器有冻结、结霜现象时，</a:t>
            </a:r>
            <a:r>
              <a:rPr sz="2000" b="1" spc="4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不得用火烤</a:t>
            </a:r>
            <a:r>
              <a:rPr sz="2000" b="1" spc="40" dirty="0">
                <a:latin typeface="宋体" panose="02010600030101010101" pitchFamily="2" charset="-122"/>
                <a:cs typeface="宋体" panose="02010600030101010101" pitchFamily="2" charset="-122"/>
              </a:rPr>
              <a:t>，可将气  </a:t>
            </a: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瓶移入室内或气温较高的地方，或</a:t>
            </a:r>
            <a:r>
              <a:rPr sz="20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000" b="1" spc="-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4</a:t>
            </a:r>
            <a:r>
              <a:rPr sz="2000" b="1" spc="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0</a:t>
            </a:r>
            <a:r>
              <a:rPr sz="20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℃以下的温水冲</a:t>
            </a:r>
            <a:r>
              <a:rPr sz="2000" b="1" spc="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浇</a:t>
            </a:r>
            <a:r>
              <a:rPr sz="2000" b="1" spc="15" dirty="0">
                <a:latin typeface="宋体" panose="02010600030101010101" pitchFamily="2" charset="-122"/>
                <a:cs typeface="宋体" panose="02010600030101010101" pitchFamily="2" charset="-122"/>
              </a:rPr>
              <a:t>，再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缓  慢地打开瓶阀。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just">
              <a:lnSpc>
                <a:spcPct val="100000"/>
              </a:lnSpc>
              <a:spcBef>
                <a:spcPts val="995"/>
              </a:spcBef>
            </a:pPr>
            <a:r>
              <a:rPr sz="2000" spc="-10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严禁用温度超过</a:t>
            </a:r>
            <a:r>
              <a:rPr sz="2000" b="1" spc="-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40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的热源对气瓶加热。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4636" y="1905186"/>
            <a:ext cx="3749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-15" dirty="0" smtClean="0">
                <a:solidFill>
                  <a:srgbClr val="FF0000"/>
                </a:solidFill>
              </a:rPr>
              <a:t>远离热源、高温，保持安全距</a:t>
            </a:r>
            <a:r>
              <a:rPr lang="zh-CN" altLang="en-US" sz="2000" b="1" spc="-10" dirty="0" smtClean="0">
                <a:solidFill>
                  <a:srgbClr val="FF0000"/>
                </a:solidFill>
              </a:rPr>
              <a:t>离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26884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4420" y="1948541"/>
            <a:ext cx="1712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pc="-15" dirty="0" smtClean="0">
                <a:solidFill>
                  <a:srgbClr val="FF0000"/>
                </a:solidFill>
              </a:rPr>
              <a:t>正确使用瓶阀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332771" y="2383190"/>
            <a:ext cx="10630633" cy="3285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2085" indent="-342900">
              <a:lnSpc>
                <a:spcPct val="120000"/>
              </a:lnSpc>
            </a:pPr>
            <a:r>
              <a:rPr sz="2000" spc="-5" dirty="0">
                <a:solidFill>
                  <a:srgbClr val="FF00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7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氧气减压器和氧气瓶严禁与油脂接触</a:t>
            </a:r>
            <a:r>
              <a:rPr sz="2000" b="1" spc="30" dirty="0">
                <a:latin typeface="宋体" panose="02010600030101010101" pitchFamily="2" charset="-122"/>
                <a:cs typeface="宋体" panose="02010600030101010101" pitchFamily="2" charset="-122"/>
              </a:rPr>
              <a:t>，焊工不得用沾有油脂  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的工具、手套或油污工作服去接触氧气瓶阀、减压器等。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117000"/>
              </a:lnSpc>
              <a:spcBef>
                <a:spcPts val="660"/>
              </a:spcBef>
            </a:pPr>
            <a:r>
              <a:rPr sz="2000" spc="-5" dirty="0">
                <a:solidFill>
                  <a:srgbClr val="FF00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5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乙炔减压器和乙炔气瓶严禁与</a:t>
            </a:r>
            <a:r>
              <a:rPr sz="20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铜、银、汞</a:t>
            </a:r>
            <a:r>
              <a:rPr sz="20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等及其制造品接触， 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必须使用铜合金用具时，合金含铜量必须低于</a:t>
            </a:r>
            <a:r>
              <a:rPr sz="20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70%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172085" indent="-342900">
              <a:lnSpc>
                <a:spcPct val="120000"/>
              </a:lnSpc>
              <a:spcBef>
                <a:spcPts val="660"/>
              </a:spcBef>
            </a:pPr>
            <a:r>
              <a:rPr sz="2000" spc="-5" dirty="0"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30" dirty="0">
                <a:latin typeface="宋体" panose="02010600030101010101" pitchFamily="2" charset="-122"/>
                <a:cs typeface="宋体" panose="02010600030101010101" pitchFamily="2" charset="-122"/>
              </a:rPr>
              <a:t>乙炔气瓶使用过程中，</a:t>
            </a:r>
            <a:r>
              <a:rPr sz="2000" b="1" spc="3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开闭乙炔气瓶瓶阀的专用搬手应始终  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装在阀上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172085" indent="-342900">
              <a:lnSpc>
                <a:spcPct val="120000"/>
              </a:lnSpc>
              <a:spcBef>
                <a:spcPts val="575"/>
              </a:spcBef>
            </a:pPr>
            <a:r>
              <a:rPr sz="2000" spc="-5" dirty="0"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30" dirty="0">
                <a:latin typeface="宋体" panose="02010600030101010101" pitchFamily="2" charset="-122"/>
                <a:cs typeface="宋体" panose="02010600030101010101" pitchFamily="2" charset="-122"/>
              </a:rPr>
              <a:t>乙炔气瓶瓶阀出口处</a:t>
            </a:r>
            <a:r>
              <a:rPr sz="2000" b="1" spc="3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必须配置专用的减压器和回火防止器</a:t>
            </a:r>
            <a:r>
              <a:rPr sz="2000" b="1" spc="30" dirty="0">
                <a:latin typeface="宋体" panose="02010600030101010101" pitchFamily="2" charset="-122"/>
                <a:cs typeface="宋体" panose="02010600030101010101" pitchFamily="2" charset="-122"/>
              </a:rPr>
              <a:t>。  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使用减压器时必须带有夹紧装置与瓶阀结合。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spc="-5" dirty="0"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打开气瓶阀门时，人要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站在气瓶出气口侧面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0462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培训大纲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02760" y="3135745"/>
            <a:ext cx="3733800" cy="437515"/>
          </a:xfrm>
          <a:prstGeom prst="rect">
            <a:avLst/>
          </a:prstGeom>
          <a:ln w="1587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气瓶的基础知识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00680" y="2186420"/>
            <a:ext cx="5900420" cy="585470"/>
            <a:chOff x="2645" y="3336"/>
            <a:chExt cx="7824" cy="744"/>
          </a:xfrm>
        </p:grpSpPr>
        <p:grpSp>
          <p:nvGrpSpPr>
            <p:cNvPr id="7" name="组合 44"/>
            <p:cNvGrpSpPr/>
            <p:nvPr/>
          </p:nvGrpSpPr>
          <p:grpSpPr>
            <a:xfrm>
              <a:off x="2645" y="3343"/>
              <a:ext cx="1480" cy="738"/>
              <a:chOff x="2215144" y="982844"/>
              <a:chExt cx="1307987" cy="858836"/>
            </a:xfrm>
          </p:grpSpPr>
          <p:sp>
            <p:nvSpPr>
              <p:cNvPr id="12" name="平行四边形 11"/>
              <p:cNvSpPr/>
              <p:nvPr/>
            </p:nvSpPr>
            <p:spPr>
              <a:xfrm>
                <a:off x="2215144" y="982844"/>
                <a:ext cx="1120898" cy="842780"/>
              </a:xfrm>
              <a:prstGeom prst="parallelogram">
                <a:avLst>
                  <a:gd name="adj" fmla="val 4820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3" name="文本框 9"/>
              <p:cNvSpPr txBox="1"/>
              <p:nvPr/>
            </p:nvSpPr>
            <p:spPr>
              <a:xfrm>
                <a:off x="2456332" y="1069754"/>
                <a:ext cx="1066799" cy="77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一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59"/>
            <p:cNvGrpSpPr/>
            <p:nvPr/>
          </p:nvGrpSpPr>
          <p:grpSpPr>
            <a:xfrm>
              <a:off x="3714" y="3336"/>
              <a:ext cx="6755" cy="724"/>
              <a:chOff x="4315150" y="953426"/>
              <a:chExt cx="3857250" cy="54005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841196" y="1036090"/>
                <a:ext cx="2827147" cy="441642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>
                <a:off x="4315150" y="953426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3"/>
            <p:cNvSpPr/>
            <p:nvPr/>
          </p:nvSpPr>
          <p:spPr>
            <a:xfrm>
              <a:off x="4416" y="3453"/>
              <a:ext cx="4951" cy="556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气瓶安全事故案例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25115" y="3018905"/>
            <a:ext cx="5900420" cy="581025"/>
            <a:chOff x="2545" y="6062"/>
            <a:chExt cx="7824" cy="738"/>
          </a:xfrm>
        </p:grpSpPr>
        <p:grpSp>
          <p:nvGrpSpPr>
            <p:cNvPr id="15" name="组合 20"/>
            <p:cNvGrpSpPr/>
            <p:nvPr/>
          </p:nvGrpSpPr>
          <p:grpSpPr>
            <a:xfrm>
              <a:off x="2545" y="6062"/>
              <a:ext cx="1268" cy="724"/>
              <a:chOff x="2215144" y="982844"/>
              <a:chExt cx="1120898" cy="842780"/>
            </a:xfrm>
          </p:grpSpPr>
          <p:sp>
            <p:nvSpPr>
              <p:cNvPr id="19" name="平行四边形 18"/>
              <p:cNvSpPr/>
              <p:nvPr/>
            </p:nvSpPr>
            <p:spPr>
              <a:xfrm>
                <a:off x="2215144" y="982844"/>
                <a:ext cx="1120898" cy="842780"/>
              </a:xfrm>
              <a:prstGeom prst="parallelogram">
                <a:avLst>
                  <a:gd name="adj" fmla="val 4820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0" name="文本框 9"/>
              <p:cNvSpPr txBox="1"/>
              <p:nvPr/>
            </p:nvSpPr>
            <p:spPr>
              <a:xfrm>
                <a:off x="2497253" y="1021861"/>
                <a:ext cx="739884" cy="77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二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23"/>
            <p:cNvGrpSpPr/>
            <p:nvPr/>
          </p:nvGrpSpPr>
          <p:grpSpPr>
            <a:xfrm>
              <a:off x="3614" y="6076"/>
              <a:ext cx="6755" cy="724"/>
              <a:chOff x="4315150" y="953426"/>
              <a:chExt cx="3857250" cy="540057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841196" y="1036090"/>
                <a:ext cx="2827147" cy="441642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平行四边形 17"/>
              <p:cNvSpPr/>
              <p:nvPr/>
            </p:nvSpPr>
            <p:spPr>
              <a:xfrm>
                <a:off x="4315150" y="953426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809875" y="3969500"/>
            <a:ext cx="5900420" cy="578485"/>
            <a:chOff x="2525" y="6402"/>
            <a:chExt cx="7824" cy="735"/>
          </a:xfrm>
        </p:grpSpPr>
        <p:grpSp>
          <p:nvGrpSpPr>
            <p:cNvPr id="22" name="组合 30"/>
            <p:cNvGrpSpPr/>
            <p:nvPr/>
          </p:nvGrpSpPr>
          <p:grpSpPr>
            <a:xfrm>
              <a:off x="2525" y="6402"/>
              <a:ext cx="1268" cy="724"/>
              <a:chOff x="2215144" y="-134788"/>
              <a:chExt cx="1120898" cy="842780"/>
            </a:xfrm>
          </p:grpSpPr>
          <p:sp>
            <p:nvSpPr>
              <p:cNvPr id="25" name="平行四边形 24"/>
              <p:cNvSpPr/>
              <p:nvPr/>
            </p:nvSpPr>
            <p:spPr>
              <a:xfrm>
                <a:off x="2215144" y="-134788"/>
                <a:ext cx="1120898" cy="842780"/>
              </a:xfrm>
              <a:prstGeom prst="parallelogram">
                <a:avLst>
                  <a:gd name="adj" fmla="val 4820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6" name="文本框 9"/>
              <p:cNvSpPr txBox="1"/>
              <p:nvPr/>
            </p:nvSpPr>
            <p:spPr>
              <a:xfrm>
                <a:off x="2512141" y="-68003"/>
                <a:ext cx="625254" cy="77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三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447" y="6501"/>
              <a:ext cx="4951" cy="557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气瓶的安全管理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3594" y="6413"/>
              <a:ext cx="6755" cy="724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05112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21207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360905" y="2329537"/>
            <a:ext cx="6542131" cy="91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15000"/>
              </a:lnSpc>
            </a:pPr>
            <a:r>
              <a:rPr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pc="-5" dirty="0">
                <a:solidFill>
                  <a:srgbClr val="FFB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禁止将气瓶与电气设备及电路接触</a:t>
            </a:r>
            <a:r>
              <a:rPr b="1" spc="-10" dirty="0"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与气瓶接触的管道和设备  要有接地装置。</a:t>
            </a:r>
            <a:r>
              <a:rPr b="1" spc="-10" dirty="0">
                <a:latin typeface="黑体" panose="02010609060101010101" charset="-122"/>
                <a:cs typeface="黑体" panose="02010609060101010101" charset="-122"/>
              </a:rPr>
              <a:t>在气、电焊混合作业的场地，要防止氧气瓶带  电，如地面是铁板，要垫木板或胶垫加以绝缘。</a:t>
            </a:r>
            <a:endParaRPr dirty="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8316685" y="3714246"/>
            <a:ext cx="3234956" cy="26974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6"/>
          <p:cNvSpPr/>
          <p:nvPr/>
        </p:nvSpPr>
        <p:spPr>
          <a:xfrm>
            <a:off x="8316685" y="1232304"/>
            <a:ext cx="3234955" cy="2697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矩形 7"/>
          <p:cNvSpPr/>
          <p:nvPr/>
        </p:nvSpPr>
        <p:spPr>
          <a:xfrm>
            <a:off x="1022058" y="1883620"/>
            <a:ext cx="2488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-15" dirty="0" smtClean="0">
                <a:solidFill>
                  <a:srgbClr val="FF0000"/>
                </a:solidFill>
              </a:rPr>
              <a:t>远离电源，防止静电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295591" y="3276582"/>
            <a:ext cx="6607446" cy="2776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5080" indent="-228600" algn="just">
              <a:lnSpc>
                <a:spcPct val="115000"/>
              </a:lnSpc>
            </a:pPr>
            <a:r>
              <a:rPr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乙炔气瓶不得放在橡胶等绝缘体上</a:t>
            </a:r>
            <a:r>
              <a:rPr b="1" spc="-15" dirty="0">
                <a:latin typeface="黑体" panose="02010609060101010101" charset="-122"/>
                <a:cs typeface="黑体" panose="02010609060101010101" charset="-122"/>
              </a:rPr>
              <a:t>。</a:t>
            </a:r>
            <a:r>
              <a:rPr dirty="0">
                <a:latin typeface="黑体" panose="02010609060101010101" charset="-122"/>
                <a:cs typeface="黑体" panose="02010609060101010101" charset="-122"/>
              </a:rPr>
              <a:t>防止</a:t>
            </a:r>
            <a:r>
              <a:rPr spc="-5" dirty="0">
                <a:latin typeface="黑体" panose="02010609060101010101" charset="-122"/>
                <a:cs typeface="黑体" panose="02010609060101010101" charset="-122"/>
              </a:rPr>
              <a:t>液  态乙炔与罐体摩擦产Th静电，放电而引起爆  炸。放到地上就可以随时导走电荷。</a:t>
            </a:r>
            <a:endParaRPr dirty="0">
              <a:latin typeface="黑体" panose="02010609060101010101" charset="-122"/>
              <a:cs typeface="黑体" panose="02010609060101010101" charset="-122"/>
            </a:endParaRPr>
          </a:p>
          <a:p>
            <a:pPr marL="240665" marR="5080" indent="-228600" algn="just">
              <a:lnSpc>
                <a:spcPct val="115000"/>
              </a:lnSpc>
              <a:spcBef>
                <a:spcPts val="670"/>
              </a:spcBef>
            </a:pPr>
            <a:r>
              <a:rPr spc="-1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开启或关闭瓶阀应缓慢，特别是盛装可燃气 </a:t>
            </a:r>
            <a:r>
              <a:rPr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体的气瓶，以防止产生摩擦热或静电火花。</a:t>
            </a:r>
            <a:endParaRPr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0665" marR="5080" indent="-228600" algn="just">
              <a:lnSpc>
                <a:spcPct val="115000"/>
              </a:lnSpc>
              <a:spcBef>
                <a:spcPts val="670"/>
              </a:spcBef>
            </a:pPr>
            <a:r>
              <a:rPr spc="-1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b="1" spc="-15" dirty="0">
                <a:latin typeface="宋体" panose="02010600030101010101" pitchFamily="2" charset="-122"/>
                <a:cs typeface="宋体" panose="02010600030101010101" pitchFamily="2" charset="-122"/>
              </a:rPr>
              <a:t>气瓶应立放使用，</a:t>
            </a:r>
            <a:r>
              <a:rPr b="1" spc="-1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严禁卧放，并应采取防止 </a:t>
            </a:r>
            <a:r>
              <a:rPr b="1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b="1" spc="-1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倾倒的措施</a:t>
            </a:r>
            <a:r>
              <a:rPr b="1" spc="-1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0665" marR="5080" indent="-228600" algn="just">
              <a:lnSpc>
                <a:spcPct val="115000"/>
              </a:lnSpc>
              <a:spcBef>
                <a:spcPts val="670"/>
              </a:spcBef>
            </a:pPr>
            <a:r>
              <a:rPr spc="-1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b="1" spc="-15" dirty="0">
                <a:latin typeface="宋体" panose="02010600030101010101" pitchFamily="2" charset="-122"/>
                <a:cs typeface="宋体" panose="02010600030101010101" pitchFamily="2" charset="-122"/>
              </a:rPr>
              <a:t>气瓶及附件应保持清洁、干燥，防止沾染腐 </a:t>
            </a:r>
            <a:r>
              <a:rPr b="1" spc="-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b="1" spc="-15" dirty="0">
                <a:latin typeface="宋体" panose="02010600030101010101" pitchFamily="2" charset="-122"/>
                <a:cs typeface="宋体" panose="02010600030101010101" pitchFamily="2" charset="-122"/>
              </a:rPr>
              <a:t>蚀性介质、灰尘等。</a:t>
            </a:r>
            <a:endParaRPr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26884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72" y="1861642"/>
            <a:ext cx="4258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-15" dirty="0" smtClean="0">
                <a:solidFill>
                  <a:srgbClr val="FF0000"/>
                </a:solidFill>
              </a:rPr>
              <a:t>保持正压，防止泄漏，禁止处理残</a:t>
            </a:r>
            <a:r>
              <a:rPr lang="zh-CN" altLang="en-US" sz="2000" b="1" spc="-10" dirty="0" smtClean="0">
                <a:solidFill>
                  <a:srgbClr val="FF0000"/>
                </a:solidFill>
              </a:rPr>
              <a:t>液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329986" y="2230974"/>
            <a:ext cx="10274186" cy="2917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125" dirty="0">
                <a:solidFill>
                  <a:srgbClr val="FFB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关紧阀门，防止漏气，使气压保持正压。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154305" indent="-342900">
              <a:lnSpc>
                <a:spcPct val="102000"/>
              </a:lnSpc>
              <a:spcBef>
                <a:spcPts val="455"/>
              </a:spcBef>
            </a:pPr>
            <a:r>
              <a:rPr sz="2000"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35" dirty="0">
                <a:solidFill>
                  <a:srgbClr val="FFB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75" dirty="0">
                <a:latin typeface="宋体" panose="02010600030101010101" pitchFamily="2" charset="-122"/>
                <a:cs typeface="宋体" panose="02010600030101010101" pitchFamily="2" charset="-122"/>
              </a:rPr>
              <a:t>乙炔气瓶使用前，必须先直立</a:t>
            </a:r>
            <a:r>
              <a:rPr sz="2000" b="1" spc="75" dirty="0">
                <a:latin typeface="Verdana" panose="020B0604030504040204"/>
                <a:cs typeface="Verdana" panose="020B0604030504040204"/>
              </a:rPr>
              <a:t>20min</a:t>
            </a:r>
            <a:r>
              <a:rPr sz="2000" b="1" spc="75" dirty="0">
                <a:latin typeface="宋体" panose="02010600030101010101" pitchFamily="2" charset="-122"/>
                <a:cs typeface="宋体" panose="02010600030101010101" pitchFamily="2" charset="-122"/>
              </a:rPr>
              <a:t>后，</a:t>
            </a:r>
            <a:r>
              <a:rPr sz="2000" b="1" spc="75" dirty="0" smtClean="0">
                <a:latin typeface="宋体" panose="02010600030101010101" pitchFamily="2" charset="-122"/>
                <a:cs typeface="宋体" panose="02010600030101010101" pitchFamily="2" charset="-122"/>
              </a:rPr>
              <a:t>再连接减压阀使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149860" indent="-342900" algn="just">
              <a:lnSpc>
                <a:spcPct val="100000"/>
              </a:lnSpc>
              <a:spcBef>
                <a:spcPts val="575"/>
              </a:spcBef>
            </a:pPr>
            <a:r>
              <a:rPr sz="2000"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30" dirty="0">
                <a:solidFill>
                  <a:srgbClr val="FFB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3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瓶内气体不得用尽，必须留有剩余压力</a:t>
            </a:r>
            <a:r>
              <a:rPr sz="2000" b="1" spc="35" dirty="0">
                <a:latin typeface="宋体" panose="02010600030101010101" pitchFamily="2" charset="-122"/>
                <a:cs typeface="宋体" panose="02010600030101010101" pitchFamily="2" charset="-122"/>
              </a:rPr>
              <a:t>。压缩气体、</a:t>
            </a:r>
            <a:r>
              <a:rPr sz="2000" b="1" spc="35" dirty="0" smtClean="0">
                <a:latin typeface="宋体" panose="02010600030101010101" pitchFamily="2" charset="-122"/>
                <a:cs typeface="宋体" panose="02010600030101010101" pitchFamily="2" charset="-122"/>
              </a:rPr>
              <a:t>溶解乙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炔气瓶的剩余压力</a:t>
            </a:r>
            <a:r>
              <a:rPr sz="2000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应不小于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0.05MPa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液化气体</a:t>
            </a:r>
            <a:r>
              <a:rPr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气瓶应留有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不少于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0.5％～1.0％规定充装量的剩余气体。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130" dirty="0">
                <a:solidFill>
                  <a:srgbClr val="FFB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禁止自行处理气瓶内的残液。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130" dirty="0">
                <a:solidFill>
                  <a:srgbClr val="FFB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严禁在泄漏的情况下使用气瓶。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120" dirty="0">
                <a:solidFill>
                  <a:srgbClr val="FFB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使用过程中发现气瓶泄漏，要查找原因，及时采取整改措施。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5" dirty="0">
                <a:solidFill>
                  <a:srgbClr val="FFBF00"/>
                </a:solidFill>
                <a:latin typeface="Wingdings" panose="05000000000000000000"/>
                <a:cs typeface="Wingdings" panose="05000000000000000000"/>
              </a:rPr>
              <a:t></a:t>
            </a:r>
            <a:r>
              <a:rPr sz="2000" spc="-130" dirty="0">
                <a:solidFill>
                  <a:srgbClr val="FFB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气瓶使用完毕，要妥善保管。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94226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（五）、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气瓶安全使用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3615900" y="2016324"/>
            <a:ext cx="4088765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+mj-ea"/>
                <a:cs typeface="黑体" panose="02010609060101010101" charset="-122"/>
              </a:rPr>
              <a:t>气瓶安全使用要</a:t>
            </a:r>
            <a:r>
              <a:rPr kumimoji="0" lang="zh-CN" altLang="en-US" sz="4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+mj-ea"/>
                <a:cs typeface="黑体" panose="02010609060101010101" charset="-122"/>
              </a:rPr>
              <a:t>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+mj-ea"/>
              <a:cs typeface="黑体" panose="02010609060101010101" charset="-122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2840486" y="2869297"/>
            <a:ext cx="6426200" cy="305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</a:pPr>
            <a:r>
              <a:rPr sz="3600" b="1" spc="-15" dirty="0">
                <a:latin typeface="黑体" panose="02010609060101010101" charset="-122"/>
                <a:cs typeface="黑体" panose="02010609060101010101" charset="-122"/>
              </a:rPr>
              <a:t>人员合格、安全检查、附件完好  直立放置、安全距离、防止暴晒  避免冻结、严禁撞击、远离热源  保持清洁、安全操作、留有余压</a:t>
            </a:r>
            <a:endParaRPr sz="3600" dirty="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15998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（六）、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气瓶日常检查与使用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6175503" y="2565400"/>
            <a:ext cx="3816350" cy="33845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4"/>
          <p:cNvSpPr/>
          <p:nvPr/>
        </p:nvSpPr>
        <p:spPr>
          <a:xfrm>
            <a:off x="6137403" y="2527300"/>
            <a:ext cx="3892550" cy="346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5"/>
          <p:cNvSpPr/>
          <p:nvPr/>
        </p:nvSpPr>
        <p:spPr>
          <a:xfrm>
            <a:off x="2143254" y="2565400"/>
            <a:ext cx="381635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2" name="object 6"/>
          <p:cNvSpPr/>
          <p:nvPr/>
        </p:nvSpPr>
        <p:spPr>
          <a:xfrm>
            <a:off x="2105154" y="1916429"/>
            <a:ext cx="3892550" cy="4071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7"/>
          <p:cNvSpPr/>
          <p:nvPr/>
        </p:nvSpPr>
        <p:spPr>
          <a:xfrm>
            <a:off x="2930336" y="1912099"/>
            <a:ext cx="2240280" cy="1587500"/>
          </a:xfrm>
          <a:custGeom>
            <a:avLst/>
            <a:gdLst/>
            <a:ahLst/>
            <a:cxnLst/>
            <a:rect l="l" t="t" r="r" b="b"/>
            <a:pathLst>
              <a:path w="2240279" h="1587500">
                <a:moveTo>
                  <a:pt x="1625162" y="1556120"/>
                </a:moveTo>
                <a:lnTo>
                  <a:pt x="1621856" y="1571780"/>
                </a:lnTo>
                <a:lnTo>
                  <a:pt x="1626323" y="1587500"/>
                </a:lnTo>
                <a:lnTo>
                  <a:pt x="1626743" y="1587500"/>
                </a:lnTo>
                <a:lnTo>
                  <a:pt x="1629870" y="1572707"/>
                </a:lnTo>
                <a:lnTo>
                  <a:pt x="1625162" y="1556120"/>
                </a:lnTo>
                <a:close/>
              </a:path>
              <a:path w="2240279" h="1587500">
                <a:moveTo>
                  <a:pt x="1621856" y="1571780"/>
                </a:moveTo>
                <a:lnTo>
                  <a:pt x="1621218" y="1574800"/>
                </a:lnTo>
                <a:lnTo>
                  <a:pt x="1622714" y="1574800"/>
                </a:lnTo>
                <a:lnTo>
                  <a:pt x="1621856" y="1571780"/>
                </a:lnTo>
                <a:close/>
              </a:path>
              <a:path w="2240279" h="1587500">
                <a:moveTo>
                  <a:pt x="1629870" y="1572707"/>
                </a:moveTo>
                <a:lnTo>
                  <a:pt x="1629427" y="1574800"/>
                </a:lnTo>
                <a:lnTo>
                  <a:pt x="1630464" y="1574800"/>
                </a:lnTo>
                <a:lnTo>
                  <a:pt x="1629870" y="1572707"/>
                </a:lnTo>
                <a:close/>
              </a:path>
              <a:path w="2240279" h="1587500">
                <a:moveTo>
                  <a:pt x="1868385" y="444500"/>
                </a:moveTo>
                <a:lnTo>
                  <a:pt x="1859851" y="444500"/>
                </a:lnTo>
                <a:lnTo>
                  <a:pt x="1625162" y="1556120"/>
                </a:lnTo>
                <a:lnTo>
                  <a:pt x="1629870" y="1572707"/>
                </a:lnTo>
                <a:lnTo>
                  <a:pt x="1868385" y="444500"/>
                </a:lnTo>
                <a:close/>
              </a:path>
              <a:path w="2240279" h="1587500">
                <a:moveTo>
                  <a:pt x="1309636" y="444500"/>
                </a:moveTo>
                <a:lnTo>
                  <a:pt x="1301457" y="444500"/>
                </a:lnTo>
                <a:lnTo>
                  <a:pt x="1621856" y="1571780"/>
                </a:lnTo>
                <a:lnTo>
                  <a:pt x="1625162" y="1556120"/>
                </a:lnTo>
                <a:lnTo>
                  <a:pt x="1309636" y="444500"/>
                </a:lnTo>
                <a:close/>
              </a:path>
              <a:path w="2240279" h="1587500">
                <a:moveTo>
                  <a:pt x="301790" y="431800"/>
                </a:moveTo>
                <a:lnTo>
                  <a:pt x="183210" y="431800"/>
                </a:lnTo>
                <a:lnTo>
                  <a:pt x="198831" y="444500"/>
                </a:lnTo>
                <a:lnTo>
                  <a:pt x="320103" y="444500"/>
                </a:lnTo>
                <a:lnTo>
                  <a:pt x="301790" y="431800"/>
                </a:lnTo>
                <a:close/>
              </a:path>
              <a:path w="2240279" h="1587500">
                <a:moveTo>
                  <a:pt x="2057069" y="431800"/>
                </a:moveTo>
                <a:lnTo>
                  <a:pt x="1938489" y="431800"/>
                </a:lnTo>
                <a:lnTo>
                  <a:pt x="1920176" y="444500"/>
                </a:lnTo>
                <a:lnTo>
                  <a:pt x="2041448" y="444500"/>
                </a:lnTo>
                <a:lnTo>
                  <a:pt x="2057069" y="431800"/>
                </a:lnTo>
                <a:close/>
              </a:path>
              <a:path w="2240279" h="1587500">
                <a:moveTo>
                  <a:pt x="154762" y="419100"/>
                </a:moveTo>
                <a:lnTo>
                  <a:pt x="100355" y="419100"/>
                </a:lnTo>
                <a:lnTo>
                  <a:pt x="112750" y="431800"/>
                </a:lnTo>
                <a:lnTo>
                  <a:pt x="169329" y="431800"/>
                </a:lnTo>
                <a:lnTo>
                  <a:pt x="154762" y="419100"/>
                </a:lnTo>
                <a:close/>
              </a:path>
              <a:path w="2240279" h="1587500">
                <a:moveTo>
                  <a:pt x="2139924" y="419100"/>
                </a:moveTo>
                <a:lnTo>
                  <a:pt x="2085517" y="419100"/>
                </a:lnTo>
                <a:lnTo>
                  <a:pt x="2070950" y="431800"/>
                </a:lnTo>
                <a:lnTo>
                  <a:pt x="2127529" y="431800"/>
                </a:lnTo>
                <a:lnTo>
                  <a:pt x="2139924" y="419100"/>
                </a:lnTo>
                <a:close/>
              </a:path>
              <a:path w="2240279" h="1587500">
                <a:moveTo>
                  <a:pt x="79768" y="406400"/>
                </a:moveTo>
                <a:lnTo>
                  <a:pt x="48031" y="406400"/>
                </a:lnTo>
                <a:lnTo>
                  <a:pt x="57137" y="419100"/>
                </a:lnTo>
                <a:lnTo>
                  <a:pt x="90805" y="419100"/>
                </a:lnTo>
                <a:lnTo>
                  <a:pt x="79768" y="406400"/>
                </a:lnTo>
                <a:close/>
              </a:path>
              <a:path w="2240279" h="1587500">
                <a:moveTo>
                  <a:pt x="2192248" y="406400"/>
                </a:moveTo>
                <a:lnTo>
                  <a:pt x="2160511" y="406400"/>
                </a:lnTo>
                <a:lnTo>
                  <a:pt x="2149475" y="419100"/>
                </a:lnTo>
                <a:lnTo>
                  <a:pt x="2183142" y="419100"/>
                </a:lnTo>
                <a:lnTo>
                  <a:pt x="2192248" y="406400"/>
                </a:lnTo>
                <a:close/>
              </a:path>
              <a:path w="2240279" h="1587500">
                <a:moveTo>
                  <a:pt x="43116" y="393700"/>
                </a:moveTo>
                <a:lnTo>
                  <a:pt x="18948" y="393700"/>
                </a:lnTo>
                <a:lnTo>
                  <a:pt x="25082" y="406400"/>
                </a:lnTo>
                <a:lnTo>
                  <a:pt x="51320" y="406400"/>
                </a:lnTo>
                <a:lnTo>
                  <a:pt x="43116" y="393700"/>
                </a:lnTo>
                <a:close/>
              </a:path>
              <a:path w="2240279" h="1587500">
                <a:moveTo>
                  <a:pt x="2221331" y="393700"/>
                </a:moveTo>
                <a:lnTo>
                  <a:pt x="2197163" y="393700"/>
                </a:lnTo>
                <a:lnTo>
                  <a:pt x="2188959" y="406400"/>
                </a:lnTo>
                <a:lnTo>
                  <a:pt x="2215197" y="406400"/>
                </a:lnTo>
                <a:lnTo>
                  <a:pt x="2221331" y="393700"/>
                </a:lnTo>
                <a:close/>
              </a:path>
              <a:path w="2240279" h="1587500">
                <a:moveTo>
                  <a:pt x="19151" y="381000"/>
                </a:moveTo>
                <a:lnTo>
                  <a:pt x="5295" y="381000"/>
                </a:lnTo>
                <a:lnTo>
                  <a:pt x="7061" y="393700"/>
                </a:lnTo>
                <a:lnTo>
                  <a:pt x="24168" y="393700"/>
                </a:lnTo>
                <a:lnTo>
                  <a:pt x="19151" y="381000"/>
                </a:lnTo>
                <a:close/>
              </a:path>
              <a:path w="2240279" h="1587500">
                <a:moveTo>
                  <a:pt x="2234984" y="381000"/>
                </a:moveTo>
                <a:lnTo>
                  <a:pt x="2221128" y="381000"/>
                </a:lnTo>
                <a:lnTo>
                  <a:pt x="2216111" y="393700"/>
                </a:lnTo>
                <a:lnTo>
                  <a:pt x="2233218" y="393700"/>
                </a:lnTo>
                <a:lnTo>
                  <a:pt x="2234984" y="381000"/>
                </a:lnTo>
                <a:close/>
              </a:path>
              <a:path w="2240279" h="1587500">
                <a:moveTo>
                  <a:pt x="9778" y="368300"/>
                </a:moveTo>
                <a:lnTo>
                  <a:pt x="152" y="368300"/>
                </a:lnTo>
                <a:lnTo>
                  <a:pt x="622" y="381000"/>
                </a:lnTo>
                <a:lnTo>
                  <a:pt x="10375" y="381000"/>
                </a:lnTo>
                <a:lnTo>
                  <a:pt x="9778" y="368300"/>
                </a:lnTo>
                <a:close/>
              </a:path>
              <a:path w="2240279" h="1587500">
                <a:moveTo>
                  <a:pt x="2240127" y="368300"/>
                </a:moveTo>
                <a:lnTo>
                  <a:pt x="2230501" y="368300"/>
                </a:lnTo>
                <a:lnTo>
                  <a:pt x="2229904" y="381000"/>
                </a:lnTo>
                <a:lnTo>
                  <a:pt x="2239657" y="381000"/>
                </a:lnTo>
                <a:lnTo>
                  <a:pt x="2240127" y="368300"/>
                </a:lnTo>
                <a:close/>
              </a:path>
              <a:path w="2240279" h="1587500">
                <a:moveTo>
                  <a:pt x="9639" y="76200"/>
                </a:moveTo>
                <a:lnTo>
                  <a:pt x="152" y="76200"/>
                </a:lnTo>
                <a:lnTo>
                  <a:pt x="0" y="88900"/>
                </a:lnTo>
                <a:lnTo>
                  <a:pt x="0" y="368300"/>
                </a:lnTo>
                <a:lnTo>
                  <a:pt x="9525" y="368300"/>
                </a:lnTo>
                <a:lnTo>
                  <a:pt x="9512" y="88900"/>
                </a:lnTo>
                <a:lnTo>
                  <a:pt x="9639" y="76200"/>
                </a:lnTo>
                <a:close/>
              </a:path>
              <a:path w="2240279" h="1587500">
                <a:moveTo>
                  <a:pt x="2240127" y="76200"/>
                </a:moveTo>
                <a:lnTo>
                  <a:pt x="2230640" y="76200"/>
                </a:lnTo>
                <a:lnTo>
                  <a:pt x="2230767" y="88900"/>
                </a:lnTo>
                <a:lnTo>
                  <a:pt x="2230754" y="368300"/>
                </a:lnTo>
                <a:lnTo>
                  <a:pt x="2240279" y="368300"/>
                </a:lnTo>
                <a:lnTo>
                  <a:pt x="2240279" y="88900"/>
                </a:lnTo>
                <a:lnTo>
                  <a:pt x="2240127" y="76200"/>
                </a:lnTo>
                <a:close/>
              </a:path>
              <a:path w="2240279" h="1587500">
                <a:moveTo>
                  <a:pt x="19532" y="63500"/>
                </a:moveTo>
                <a:lnTo>
                  <a:pt x="5295" y="63500"/>
                </a:lnTo>
                <a:lnTo>
                  <a:pt x="3759" y="76200"/>
                </a:lnTo>
                <a:lnTo>
                  <a:pt x="15379" y="76200"/>
                </a:lnTo>
                <a:lnTo>
                  <a:pt x="19532" y="63500"/>
                </a:lnTo>
                <a:close/>
              </a:path>
              <a:path w="2240279" h="1587500">
                <a:moveTo>
                  <a:pt x="2234984" y="63500"/>
                </a:moveTo>
                <a:lnTo>
                  <a:pt x="2220747" y="63500"/>
                </a:lnTo>
                <a:lnTo>
                  <a:pt x="2224900" y="76200"/>
                </a:lnTo>
                <a:lnTo>
                  <a:pt x="2236520" y="76200"/>
                </a:lnTo>
                <a:lnTo>
                  <a:pt x="2234984" y="63500"/>
                </a:lnTo>
                <a:close/>
              </a:path>
              <a:path w="2240279" h="1587500">
                <a:moveTo>
                  <a:pt x="43306" y="50800"/>
                </a:moveTo>
                <a:lnTo>
                  <a:pt x="25082" y="50800"/>
                </a:lnTo>
                <a:lnTo>
                  <a:pt x="18948" y="63500"/>
                </a:lnTo>
                <a:lnTo>
                  <a:pt x="35864" y="63500"/>
                </a:lnTo>
                <a:lnTo>
                  <a:pt x="43306" y="50800"/>
                </a:lnTo>
                <a:close/>
              </a:path>
              <a:path w="2240279" h="1587500">
                <a:moveTo>
                  <a:pt x="2215197" y="50800"/>
                </a:moveTo>
                <a:lnTo>
                  <a:pt x="2196973" y="50800"/>
                </a:lnTo>
                <a:lnTo>
                  <a:pt x="2204415" y="63500"/>
                </a:lnTo>
                <a:lnTo>
                  <a:pt x="2221331" y="63500"/>
                </a:lnTo>
                <a:lnTo>
                  <a:pt x="2215197" y="50800"/>
                </a:lnTo>
                <a:close/>
              </a:path>
              <a:path w="2240279" h="1587500">
                <a:moveTo>
                  <a:pt x="79883" y="38100"/>
                </a:moveTo>
                <a:lnTo>
                  <a:pt x="48031" y="38100"/>
                </a:lnTo>
                <a:lnTo>
                  <a:pt x="39636" y="50800"/>
                </a:lnTo>
                <a:lnTo>
                  <a:pt x="69507" y="50800"/>
                </a:lnTo>
                <a:lnTo>
                  <a:pt x="79883" y="38100"/>
                </a:lnTo>
                <a:close/>
              </a:path>
              <a:path w="2240279" h="1587500">
                <a:moveTo>
                  <a:pt x="2192248" y="38100"/>
                </a:moveTo>
                <a:lnTo>
                  <a:pt x="2160397" y="38100"/>
                </a:lnTo>
                <a:lnTo>
                  <a:pt x="2170772" y="50800"/>
                </a:lnTo>
                <a:lnTo>
                  <a:pt x="2200643" y="50800"/>
                </a:lnTo>
                <a:lnTo>
                  <a:pt x="2192248" y="38100"/>
                </a:lnTo>
                <a:close/>
              </a:path>
              <a:path w="2240279" h="1587500">
                <a:moveTo>
                  <a:pt x="154825" y="25400"/>
                </a:moveTo>
                <a:lnTo>
                  <a:pt x="100355" y="25400"/>
                </a:lnTo>
                <a:lnTo>
                  <a:pt x="88569" y="38100"/>
                </a:lnTo>
                <a:lnTo>
                  <a:pt x="140779" y="38100"/>
                </a:lnTo>
                <a:lnTo>
                  <a:pt x="154825" y="25400"/>
                </a:lnTo>
                <a:close/>
              </a:path>
              <a:path w="2240279" h="1587500">
                <a:moveTo>
                  <a:pt x="2139924" y="25400"/>
                </a:moveTo>
                <a:lnTo>
                  <a:pt x="2085454" y="25400"/>
                </a:lnTo>
                <a:lnTo>
                  <a:pt x="2099500" y="38100"/>
                </a:lnTo>
                <a:lnTo>
                  <a:pt x="2151710" y="38100"/>
                </a:lnTo>
                <a:lnTo>
                  <a:pt x="2139924" y="25400"/>
                </a:lnTo>
                <a:close/>
              </a:path>
              <a:path w="2240279" h="1587500">
                <a:moveTo>
                  <a:pt x="266306" y="12700"/>
                </a:moveTo>
                <a:lnTo>
                  <a:pt x="168059" y="12700"/>
                </a:lnTo>
                <a:lnTo>
                  <a:pt x="153415" y="25400"/>
                </a:lnTo>
                <a:lnTo>
                  <a:pt x="249034" y="25400"/>
                </a:lnTo>
                <a:lnTo>
                  <a:pt x="266306" y="12700"/>
                </a:lnTo>
                <a:close/>
              </a:path>
              <a:path w="2240279" h="1587500">
                <a:moveTo>
                  <a:pt x="2072220" y="12700"/>
                </a:moveTo>
                <a:lnTo>
                  <a:pt x="1973973" y="12700"/>
                </a:lnTo>
                <a:lnTo>
                  <a:pt x="1991245" y="25400"/>
                </a:lnTo>
                <a:lnTo>
                  <a:pt x="2086864" y="25400"/>
                </a:lnTo>
                <a:lnTo>
                  <a:pt x="2072220" y="12700"/>
                </a:lnTo>
                <a:close/>
              </a:path>
              <a:path w="2240279" h="1587500">
                <a:moveTo>
                  <a:pt x="1901837" y="0"/>
                </a:moveTo>
                <a:lnTo>
                  <a:pt x="338442" y="0"/>
                </a:lnTo>
                <a:lnTo>
                  <a:pt x="319798" y="12700"/>
                </a:lnTo>
                <a:lnTo>
                  <a:pt x="1920481" y="12700"/>
                </a:lnTo>
                <a:lnTo>
                  <a:pt x="1901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8"/>
          <p:cNvSpPr txBox="1"/>
          <p:nvPr/>
        </p:nvSpPr>
        <p:spPr>
          <a:xfrm>
            <a:off x="3274188" y="1985645"/>
            <a:ext cx="15494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气瓶无固定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6030724" y="1916429"/>
            <a:ext cx="2520950" cy="1204595"/>
          </a:xfrm>
          <a:custGeom>
            <a:avLst/>
            <a:gdLst/>
            <a:ahLst/>
            <a:cxnLst/>
            <a:rect l="l" t="t" r="r" b="b"/>
            <a:pathLst>
              <a:path w="2520950" h="1204595">
                <a:moveTo>
                  <a:pt x="2100795" y="0"/>
                </a:moveTo>
                <a:lnTo>
                  <a:pt x="420154" y="0"/>
                </a:lnTo>
                <a:lnTo>
                  <a:pt x="344631" y="1163"/>
                </a:lnTo>
                <a:lnTo>
                  <a:pt x="273549" y="4516"/>
                </a:lnTo>
                <a:lnTo>
                  <a:pt x="208095" y="9855"/>
                </a:lnTo>
                <a:lnTo>
                  <a:pt x="149455" y="16977"/>
                </a:lnTo>
                <a:lnTo>
                  <a:pt x="98815" y="25676"/>
                </a:lnTo>
                <a:lnTo>
                  <a:pt x="57364" y="35750"/>
                </a:lnTo>
                <a:lnTo>
                  <a:pt x="6769" y="59202"/>
                </a:lnTo>
                <a:lnTo>
                  <a:pt x="0" y="72174"/>
                </a:lnTo>
                <a:lnTo>
                  <a:pt x="0" y="360895"/>
                </a:lnTo>
                <a:lnTo>
                  <a:pt x="57364" y="397319"/>
                </a:lnTo>
                <a:lnTo>
                  <a:pt x="98815" y="407393"/>
                </a:lnTo>
                <a:lnTo>
                  <a:pt x="149455" y="416092"/>
                </a:lnTo>
                <a:lnTo>
                  <a:pt x="208095" y="423214"/>
                </a:lnTo>
                <a:lnTo>
                  <a:pt x="273549" y="428553"/>
                </a:lnTo>
                <a:lnTo>
                  <a:pt x="344631" y="431906"/>
                </a:lnTo>
                <a:lnTo>
                  <a:pt x="420154" y="433070"/>
                </a:lnTo>
                <a:lnTo>
                  <a:pt x="685787" y="1204036"/>
                </a:lnTo>
                <a:lnTo>
                  <a:pt x="1050391" y="433070"/>
                </a:lnTo>
                <a:lnTo>
                  <a:pt x="2100795" y="433070"/>
                </a:lnTo>
                <a:lnTo>
                  <a:pt x="2176318" y="431906"/>
                </a:lnTo>
                <a:lnTo>
                  <a:pt x="2247400" y="428553"/>
                </a:lnTo>
                <a:lnTo>
                  <a:pt x="2312854" y="423214"/>
                </a:lnTo>
                <a:lnTo>
                  <a:pt x="2371494" y="416092"/>
                </a:lnTo>
                <a:lnTo>
                  <a:pt x="2422134" y="407393"/>
                </a:lnTo>
                <a:lnTo>
                  <a:pt x="2463585" y="397319"/>
                </a:lnTo>
                <a:lnTo>
                  <a:pt x="2514180" y="373867"/>
                </a:lnTo>
                <a:lnTo>
                  <a:pt x="2520950" y="360895"/>
                </a:lnTo>
                <a:lnTo>
                  <a:pt x="2520950" y="72174"/>
                </a:lnTo>
                <a:lnTo>
                  <a:pt x="2463585" y="35750"/>
                </a:lnTo>
                <a:lnTo>
                  <a:pt x="2422134" y="25676"/>
                </a:lnTo>
                <a:lnTo>
                  <a:pt x="2371494" y="16977"/>
                </a:lnTo>
                <a:lnTo>
                  <a:pt x="2312854" y="9855"/>
                </a:lnTo>
                <a:lnTo>
                  <a:pt x="2247400" y="4516"/>
                </a:lnTo>
                <a:lnTo>
                  <a:pt x="2176318" y="1163"/>
                </a:lnTo>
                <a:lnTo>
                  <a:pt x="2100795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0"/>
          <p:cNvSpPr/>
          <p:nvPr/>
        </p:nvSpPr>
        <p:spPr>
          <a:xfrm>
            <a:off x="6026050" y="1912607"/>
            <a:ext cx="2530475" cy="1220470"/>
          </a:xfrm>
          <a:custGeom>
            <a:avLst/>
            <a:gdLst/>
            <a:ahLst/>
            <a:cxnLst/>
            <a:rect l="l" t="t" r="r" b="b"/>
            <a:pathLst>
              <a:path w="2530475" h="1220470">
                <a:moveTo>
                  <a:pt x="420331" y="439419"/>
                </a:moveTo>
                <a:lnTo>
                  <a:pt x="689775" y="1220469"/>
                </a:lnTo>
                <a:lnTo>
                  <a:pt x="696385" y="1206499"/>
                </a:lnTo>
                <a:lnTo>
                  <a:pt x="686155" y="1206499"/>
                </a:lnTo>
                <a:lnTo>
                  <a:pt x="691253" y="1195724"/>
                </a:lnTo>
                <a:lnTo>
                  <a:pt x="431297" y="441959"/>
                </a:lnTo>
                <a:lnTo>
                  <a:pt x="424814" y="441959"/>
                </a:lnTo>
                <a:lnTo>
                  <a:pt x="420331" y="439419"/>
                </a:lnTo>
                <a:close/>
              </a:path>
              <a:path w="2530475" h="1220470">
                <a:moveTo>
                  <a:pt x="691253" y="1195724"/>
                </a:moveTo>
                <a:lnTo>
                  <a:pt x="686155" y="1206499"/>
                </a:lnTo>
                <a:lnTo>
                  <a:pt x="694969" y="1206499"/>
                </a:lnTo>
                <a:lnTo>
                  <a:pt x="691253" y="1195724"/>
                </a:lnTo>
                <a:close/>
              </a:path>
              <a:path w="2530475" h="1220470">
                <a:moveTo>
                  <a:pt x="2519489" y="369569"/>
                </a:moveTo>
                <a:lnTo>
                  <a:pt x="2518283" y="372109"/>
                </a:lnTo>
                <a:lnTo>
                  <a:pt x="2518549" y="372109"/>
                </a:lnTo>
                <a:lnTo>
                  <a:pt x="2517089" y="373379"/>
                </a:lnTo>
                <a:lnTo>
                  <a:pt x="2517355" y="373379"/>
                </a:lnTo>
                <a:lnTo>
                  <a:pt x="2515628" y="374650"/>
                </a:lnTo>
                <a:lnTo>
                  <a:pt x="2515882" y="374650"/>
                </a:lnTo>
                <a:lnTo>
                  <a:pt x="2513914" y="375919"/>
                </a:lnTo>
                <a:lnTo>
                  <a:pt x="2514244" y="375919"/>
                </a:lnTo>
                <a:lnTo>
                  <a:pt x="2509558" y="379729"/>
                </a:lnTo>
                <a:lnTo>
                  <a:pt x="2509926" y="379729"/>
                </a:lnTo>
                <a:lnTo>
                  <a:pt x="2504274" y="382269"/>
                </a:lnTo>
                <a:lnTo>
                  <a:pt x="2504579" y="382269"/>
                </a:lnTo>
                <a:lnTo>
                  <a:pt x="2497975" y="386079"/>
                </a:lnTo>
                <a:lnTo>
                  <a:pt x="2498229" y="386079"/>
                </a:lnTo>
                <a:lnTo>
                  <a:pt x="2490698" y="388619"/>
                </a:lnTo>
                <a:lnTo>
                  <a:pt x="2490914" y="388619"/>
                </a:lnTo>
                <a:lnTo>
                  <a:pt x="2482494" y="392429"/>
                </a:lnTo>
                <a:lnTo>
                  <a:pt x="2482672" y="392429"/>
                </a:lnTo>
                <a:lnTo>
                  <a:pt x="2473401" y="394969"/>
                </a:lnTo>
                <a:lnTo>
                  <a:pt x="2473553" y="394969"/>
                </a:lnTo>
                <a:lnTo>
                  <a:pt x="2463431" y="398779"/>
                </a:lnTo>
                <a:lnTo>
                  <a:pt x="2463558" y="398779"/>
                </a:lnTo>
                <a:lnTo>
                  <a:pt x="2452636" y="401319"/>
                </a:lnTo>
                <a:lnTo>
                  <a:pt x="2441028" y="403859"/>
                </a:lnTo>
                <a:lnTo>
                  <a:pt x="2428659" y="406400"/>
                </a:lnTo>
                <a:lnTo>
                  <a:pt x="2415552" y="408939"/>
                </a:lnTo>
                <a:lnTo>
                  <a:pt x="2401722" y="411479"/>
                </a:lnTo>
                <a:lnTo>
                  <a:pt x="2387206" y="414019"/>
                </a:lnTo>
                <a:lnTo>
                  <a:pt x="2372029" y="416559"/>
                </a:lnTo>
                <a:lnTo>
                  <a:pt x="2356218" y="419099"/>
                </a:lnTo>
                <a:lnTo>
                  <a:pt x="2339797" y="420369"/>
                </a:lnTo>
                <a:lnTo>
                  <a:pt x="2322817" y="422909"/>
                </a:lnTo>
                <a:lnTo>
                  <a:pt x="2305265" y="424179"/>
                </a:lnTo>
                <a:lnTo>
                  <a:pt x="2287206" y="425449"/>
                </a:lnTo>
                <a:lnTo>
                  <a:pt x="2268639" y="426719"/>
                </a:lnTo>
                <a:lnTo>
                  <a:pt x="2249614" y="427989"/>
                </a:lnTo>
                <a:lnTo>
                  <a:pt x="2230132" y="429259"/>
                </a:lnTo>
                <a:lnTo>
                  <a:pt x="2210231" y="430529"/>
                </a:lnTo>
                <a:lnTo>
                  <a:pt x="2189949" y="431799"/>
                </a:lnTo>
                <a:lnTo>
                  <a:pt x="2148357" y="431799"/>
                </a:lnTo>
                <a:lnTo>
                  <a:pt x="2127021" y="433069"/>
                </a:lnTo>
                <a:lnTo>
                  <a:pt x="1052055" y="433069"/>
                </a:lnTo>
                <a:lnTo>
                  <a:pt x="691253" y="1195724"/>
                </a:lnTo>
                <a:lnTo>
                  <a:pt x="694969" y="1206499"/>
                </a:lnTo>
                <a:lnTo>
                  <a:pt x="696385" y="1206499"/>
                </a:lnTo>
                <a:lnTo>
                  <a:pt x="1058168" y="441959"/>
                </a:lnTo>
                <a:lnTo>
                  <a:pt x="1055065" y="441959"/>
                </a:lnTo>
                <a:lnTo>
                  <a:pt x="1059370" y="439419"/>
                </a:lnTo>
                <a:lnTo>
                  <a:pt x="2230666" y="439419"/>
                </a:lnTo>
                <a:lnTo>
                  <a:pt x="2288019" y="435609"/>
                </a:lnTo>
                <a:lnTo>
                  <a:pt x="2306180" y="433069"/>
                </a:lnTo>
                <a:lnTo>
                  <a:pt x="2340927" y="430529"/>
                </a:lnTo>
                <a:lnTo>
                  <a:pt x="2388704" y="422909"/>
                </a:lnTo>
                <a:lnTo>
                  <a:pt x="2403373" y="421639"/>
                </a:lnTo>
                <a:lnTo>
                  <a:pt x="2417356" y="419099"/>
                </a:lnTo>
                <a:lnTo>
                  <a:pt x="2430653" y="415289"/>
                </a:lnTo>
                <a:lnTo>
                  <a:pt x="2443225" y="412749"/>
                </a:lnTo>
                <a:lnTo>
                  <a:pt x="2455037" y="410209"/>
                </a:lnTo>
                <a:lnTo>
                  <a:pt x="2466098" y="407669"/>
                </a:lnTo>
                <a:lnTo>
                  <a:pt x="2476347" y="403859"/>
                </a:lnTo>
                <a:lnTo>
                  <a:pt x="2485796" y="401319"/>
                </a:lnTo>
                <a:lnTo>
                  <a:pt x="2494407" y="397509"/>
                </a:lnTo>
                <a:lnTo>
                  <a:pt x="2502154" y="394969"/>
                </a:lnTo>
                <a:lnTo>
                  <a:pt x="2509050" y="391159"/>
                </a:lnTo>
                <a:lnTo>
                  <a:pt x="2515057" y="387350"/>
                </a:lnTo>
                <a:lnTo>
                  <a:pt x="2520111" y="383539"/>
                </a:lnTo>
                <a:lnTo>
                  <a:pt x="2522372" y="381000"/>
                </a:lnTo>
                <a:lnTo>
                  <a:pt x="2524353" y="379729"/>
                </a:lnTo>
                <a:lnTo>
                  <a:pt x="2526080" y="377189"/>
                </a:lnTo>
                <a:lnTo>
                  <a:pt x="2527566" y="374650"/>
                </a:lnTo>
                <a:lnTo>
                  <a:pt x="2528760" y="373379"/>
                </a:lnTo>
                <a:lnTo>
                  <a:pt x="2529662" y="370839"/>
                </a:lnTo>
                <a:lnTo>
                  <a:pt x="2519222" y="370839"/>
                </a:lnTo>
                <a:lnTo>
                  <a:pt x="2519489" y="369569"/>
                </a:lnTo>
                <a:close/>
              </a:path>
              <a:path w="2530475" h="1220470">
                <a:moveTo>
                  <a:pt x="420331" y="439419"/>
                </a:moveTo>
                <a:lnTo>
                  <a:pt x="319620" y="439419"/>
                </a:lnTo>
                <a:lnTo>
                  <a:pt x="360718" y="441959"/>
                </a:lnTo>
                <a:lnTo>
                  <a:pt x="421208" y="441959"/>
                </a:lnTo>
                <a:lnTo>
                  <a:pt x="420331" y="439419"/>
                </a:lnTo>
                <a:close/>
              </a:path>
              <a:path w="2530475" h="1220470">
                <a:moveTo>
                  <a:pt x="2230666" y="2539"/>
                </a:moveTo>
                <a:lnTo>
                  <a:pt x="299631" y="2539"/>
                </a:lnTo>
                <a:lnTo>
                  <a:pt x="242277" y="6350"/>
                </a:lnTo>
                <a:lnTo>
                  <a:pt x="224116" y="8889"/>
                </a:lnTo>
                <a:lnTo>
                  <a:pt x="189369" y="11429"/>
                </a:lnTo>
                <a:lnTo>
                  <a:pt x="141592" y="19050"/>
                </a:lnTo>
                <a:lnTo>
                  <a:pt x="126923" y="20319"/>
                </a:lnTo>
                <a:lnTo>
                  <a:pt x="112941" y="22859"/>
                </a:lnTo>
                <a:lnTo>
                  <a:pt x="99644" y="26669"/>
                </a:lnTo>
                <a:lnTo>
                  <a:pt x="87071" y="29209"/>
                </a:lnTo>
                <a:lnTo>
                  <a:pt x="75260" y="31750"/>
                </a:lnTo>
                <a:lnTo>
                  <a:pt x="64198" y="34289"/>
                </a:lnTo>
                <a:lnTo>
                  <a:pt x="53949" y="38100"/>
                </a:lnTo>
                <a:lnTo>
                  <a:pt x="44500" y="40639"/>
                </a:lnTo>
                <a:lnTo>
                  <a:pt x="35890" y="44450"/>
                </a:lnTo>
                <a:lnTo>
                  <a:pt x="28143" y="46989"/>
                </a:lnTo>
                <a:lnTo>
                  <a:pt x="21247" y="50800"/>
                </a:lnTo>
                <a:lnTo>
                  <a:pt x="15239" y="54609"/>
                </a:lnTo>
                <a:lnTo>
                  <a:pt x="10198" y="58419"/>
                </a:lnTo>
                <a:lnTo>
                  <a:pt x="7924" y="60959"/>
                </a:lnTo>
                <a:lnTo>
                  <a:pt x="5943" y="62229"/>
                </a:lnTo>
                <a:lnTo>
                  <a:pt x="4216" y="64769"/>
                </a:lnTo>
                <a:lnTo>
                  <a:pt x="2730" y="67309"/>
                </a:lnTo>
                <a:lnTo>
                  <a:pt x="1536" y="68579"/>
                </a:lnTo>
                <a:lnTo>
                  <a:pt x="635" y="71119"/>
                </a:lnTo>
                <a:lnTo>
                  <a:pt x="88" y="73659"/>
                </a:lnTo>
                <a:lnTo>
                  <a:pt x="0" y="367029"/>
                </a:lnTo>
                <a:lnTo>
                  <a:pt x="88" y="368300"/>
                </a:lnTo>
                <a:lnTo>
                  <a:pt x="635" y="370839"/>
                </a:lnTo>
                <a:lnTo>
                  <a:pt x="1536" y="373379"/>
                </a:lnTo>
                <a:lnTo>
                  <a:pt x="2730" y="374650"/>
                </a:lnTo>
                <a:lnTo>
                  <a:pt x="4216" y="377189"/>
                </a:lnTo>
                <a:lnTo>
                  <a:pt x="5943" y="379729"/>
                </a:lnTo>
                <a:lnTo>
                  <a:pt x="7924" y="381000"/>
                </a:lnTo>
                <a:lnTo>
                  <a:pt x="10198" y="383539"/>
                </a:lnTo>
                <a:lnTo>
                  <a:pt x="15239" y="387350"/>
                </a:lnTo>
                <a:lnTo>
                  <a:pt x="21247" y="391159"/>
                </a:lnTo>
                <a:lnTo>
                  <a:pt x="28143" y="394969"/>
                </a:lnTo>
                <a:lnTo>
                  <a:pt x="35890" y="397509"/>
                </a:lnTo>
                <a:lnTo>
                  <a:pt x="44500" y="401319"/>
                </a:lnTo>
                <a:lnTo>
                  <a:pt x="53949" y="403859"/>
                </a:lnTo>
                <a:lnTo>
                  <a:pt x="64198" y="407669"/>
                </a:lnTo>
                <a:lnTo>
                  <a:pt x="75260" y="410209"/>
                </a:lnTo>
                <a:lnTo>
                  <a:pt x="87071" y="412749"/>
                </a:lnTo>
                <a:lnTo>
                  <a:pt x="99644" y="415289"/>
                </a:lnTo>
                <a:lnTo>
                  <a:pt x="112941" y="419099"/>
                </a:lnTo>
                <a:lnTo>
                  <a:pt x="126923" y="421639"/>
                </a:lnTo>
                <a:lnTo>
                  <a:pt x="141592" y="422909"/>
                </a:lnTo>
                <a:lnTo>
                  <a:pt x="189369" y="430529"/>
                </a:lnTo>
                <a:lnTo>
                  <a:pt x="224116" y="433069"/>
                </a:lnTo>
                <a:lnTo>
                  <a:pt x="242277" y="435609"/>
                </a:lnTo>
                <a:lnTo>
                  <a:pt x="299631" y="439419"/>
                </a:lnTo>
                <a:lnTo>
                  <a:pt x="420331" y="439419"/>
                </a:lnTo>
                <a:lnTo>
                  <a:pt x="424814" y="441959"/>
                </a:lnTo>
                <a:lnTo>
                  <a:pt x="431297" y="441959"/>
                </a:lnTo>
                <a:lnTo>
                  <a:pt x="428231" y="433069"/>
                </a:lnTo>
                <a:lnTo>
                  <a:pt x="403275" y="433069"/>
                </a:lnTo>
                <a:lnTo>
                  <a:pt x="381939" y="431799"/>
                </a:lnTo>
                <a:lnTo>
                  <a:pt x="340347" y="431799"/>
                </a:lnTo>
                <a:lnTo>
                  <a:pt x="320014" y="430529"/>
                </a:lnTo>
                <a:lnTo>
                  <a:pt x="300126" y="429259"/>
                </a:lnTo>
                <a:lnTo>
                  <a:pt x="280644" y="427989"/>
                </a:lnTo>
                <a:lnTo>
                  <a:pt x="261607" y="426719"/>
                </a:lnTo>
                <a:lnTo>
                  <a:pt x="243039" y="425449"/>
                </a:lnTo>
                <a:lnTo>
                  <a:pt x="224980" y="424179"/>
                </a:lnTo>
                <a:lnTo>
                  <a:pt x="207429" y="422909"/>
                </a:lnTo>
                <a:lnTo>
                  <a:pt x="190436" y="420369"/>
                </a:lnTo>
                <a:lnTo>
                  <a:pt x="174028" y="419099"/>
                </a:lnTo>
                <a:lnTo>
                  <a:pt x="158203" y="416559"/>
                </a:lnTo>
                <a:lnTo>
                  <a:pt x="143027" y="414019"/>
                </a:lnTo>
                <a:lnTo>
                  <a:pt x="128511" y="411479"/>
                </a:lnTo>
                <a:lnTo>
                  <a:pt x="114668" y="408939"/>
                </a:lnTo>
                <a:lnTo>
                  <a:pt x="101549" y="406400"/>
                </a:lnTo>
                <a:lnTo>
                  <a:pt x="89166" y="403859"/>
                </a:lnTo>
                <a:lnTo>
                  <a:pt x="77546" y="401319"/>
                </a:lnTo>
                <a:lnTo>
                  <a:pt x="66738" y="398779"/>
                </a:lnTo>
                <a:lnTo>
                  <a:pt x="56743" y="394969"/>
                </a:lnTo>
                <a:lnTo>
                  <a:pt x="56896" y="394969"/>
                </a:lnTo>
                <a:lnTo>
                  <a:pt x="47625" y="392429"/>
                </a:lnTo>
                <a:lnTo>
                  <a:pt x="47802" y="392429"/>
                </a:lnTo>
                <a:lnTo>
                  <a:pt x="39382" y="388619"/>
                </a:lnTo>
                <a:lnTo>
                  <a:pt x="39598" y="388619"/>
                </a:lnTo>
                <a:lnTo>
                  <a:pt x="32067" y="386079"/>
                </a:lnTo>
                <a:lnTo>
                  <a:pt x="32321" y="386079"/>
                </a:lnTo>
                <a:lnTo>
                  <a:pt x="25717" y="382269"/>
                </a:lnTo>
                <a:lnTo>
                  <a:pt x="26022" y="382269"/>
                </a:lnTo>
                <a:lnTo>
                  <a:pt x="20370" y="379729"/>
                </a:lnTo>
                <a:lnTo>
                  <a:pt x="20739" y="379729"/>
                </a:lnTo>
                <a:lnTo>
                  <a:pt x="16052" y="375919"/>
                </a:lnTo>
                <a:lnTo>
                  <a:pt x="16395" y="375919"/>
                </a:lnTo>
                <a:lnTo>
                  <a:pt x="14414" y="374650"/>
                </a:lnTo>
                <a:lnTo>
                  <a:pt x="14668" y="374650"/>
                </a:lnTo>
                <a:lnTo>
                  <a:pt x="12941" y="373379"/>
                </a:lnTo>
                <a:lnTo>
                  <a:pt x="13208" y="373379"/>
                </a:lnTo>
                <a:lnTo>
                  <a:pt x="11747" y="372109"/>
                </a:lnTo>
                <a:lnTo>
                  <a:pt x="12014" y="372109"/>
                </a:lnTo>
                <a:lnTo>
                  <a:pt x="11410" y="370839"/>
                </a:lnTo>
                <a:lnTo>
                  <a:pt x="11074" y="370839"/>
                </a:lnTo>
                <a:lnTo>
                  <a:pt x="10604" y="369569"/>
                </a:lnTo>
                <a:lnTo>
                  <a:pt x="10363" y="369569"/>
                </a:lnTo>
                <a:lnTo>
                  <a:pt x="10026" y="368300"/>
                </a:lnTo>
                <a:lnTo>
                  <a:pt x="9867" y="368300"/>
                </a:lnTo>
                <a:lnTo>
                  <a:pt x="9664" y="367029"/>
                </a:lnTo>
                <a:lnTo>
                  <a:pt x="9436" y="365759"/>
                </a:lnTo>
                <a:lnTo>
                  <a:pt x="9423" y="77469"/>
                </a:lnTo>
                <a:lnTo>
                  <a:pt x="9461" y="76200"/>
                </a:lnTo>
                <a:lnTo>
                  <a:pt x="9563" y="74929"/>
                </a:lnTo>
                <a:lnTo>
                  <a:pt x="9867" y="73659"/>
                </a:lnTo>
                <a:lnTo>
                  <a:pt x="10026" y="73659"/>
                </a:lnTo>
                <a:lnTo>
                  <a:pt x="10363" y="72389"/>
                </a:lnTo>
                <a:lnTo>
                  <a:pt x="10604" y="72389"/>
                </a:lnTo>
                <a:lnTo>
                  <a:pt x="11074" y="71119"/>
                </a:lnTo>
                <a:lnTo>
                  <a:pt x="11410" y="71119"/>
                </a:lnTo>
                <a:lnTo>
                  <a:pt x="12014" y="69850"/>
                </a:lnTo>
                <a:lnTo>
                  <a:pt x="11747" y="69850"/>
                </a:lnTo>
                <a:lnTo>
                  <a:pt x="13208" y="68579"/>
                </a:lnTo>
                <a:lnTo>
                  <a:pt x="12941" y="68579"/>
                </a:lnTo>
                <a:lnTo>
                  <a:pt x="14668" y="67309"/>
                </a:lnTo>
                <a:lnTo>
                  <a:pt x="14414" y="67309"/>
                </a:lnTo>
                <a:lnTo>
                  <a:pt x="16395" y="66039"/>
                </a:lnTo>
                <a:lnTo>
                  <a:pt x="16052" y="66039"/>
                </a:lnTo>
                <a:lnTo>
                  <a:pt x="20739" y="62229"/>
                </a:lnTo>
                <a:lnTo>
                  <a:pt x="20370" y="62229"/>
                </a:lnTo>
                <a:lnTo>
                  <a:pt x="26022" y="59689"/>
                </a:lnTo>
                <a:lnTo>
                  <a:pt x="25717" y="59689"/>
                </a:lnTo>
                <a:lnTo>
                  <a:pt x="32321" y="55879"/>
                </a:lnTo>
                <a:lnTo>
                  <a:pt x="32067" y="55879"/>
                </a:lnTo>
                <a:lnTo>
                  <a:pt x="39598" y="53339"/>
                </a:lnTo>
                <a:lnTo>
                  <a:pt x="39382" y="53339"/>
                </a:lnTo>
                <a:lnTo>
                  <a:pt x="47802" y="49529"/>
                </a:lnTo>
                <a:lnTo>
                  <a:pt x="47625" y="49529"/>
                </a:lnTo>
                <a:lnTo>
                  <a:pt x="56896" y="46989"/>
                </a:lnTo>
                <a:lnTo>
                  <a:pt x="56743" y="46989"/>
                </a:lnTo>
                <a:lnTo>
                  <a:pt x="66865" y="43179"/>
                </a:lnTo>
                <a:lnTo>
                  <a:pt x="70379" y="43179"/>
                </a:lnTo>
                <a:lnTo>
                  <a:pt x="77660" y="40639"/>
                </a:lnTo>
                <a:lnTo>
                  <a:pt x="89268" y="38100"/>
                </a:lnTo>
                <a:lnTo>
                  <a:pt x="101638" y="35559"/>
                </a:lnTo>
                <a:lnTo>
                  <a:pt x="114744" y="33019"/>
                </a:lnTo>
                <a:lnTo>
                  <a:pt x="128574" y="30479"/>
                </a:lnTo>
                <a:lnTo>
                  <a:pt x="143090" y="27939"/>
                </a:lnTo>
                <a:lnTo>
                  <a:pt x="158267" y="25400"/>
                </a:lnTo>
                <a:lnTo>
                  <a:pt x="174078" y="24129"/>
                </a:lnTo>
                <a:lnTo>
                  <a:pt x="190500" y="21589"/>
                </a:lnTo>
                <a:lnTo>
                  <a:pt x="207479" y="19050"/>
                </a:lnTo>
                <a:lnTo>
                  <a:pt x="225031" y="17779"/>
                </a:lnTo>
                <a:lnTo>
                  <a:pt x="243090" y="16509"/>
                </a:lnTo>
                <a:lnTo>
                  <a:pt x="261658" y="15239"/>
                </a:lnTo>
                <a:lnTo>
                  <a:pt x="280695" y="13969"/>
                </a:lnTo>
                <a:lnTo>
                  <a:pt x="300164" y="12700"/>
                </a:lnTo>
                <a:lnTo>
                  <a:pt x="320065" y="11429"/>
                </a:lnTo>
                <a:lnTo>
                  <a:pt x="340347" y="10159"/>
                </a:lnTo>
                <a:lnTo>
                  <a:pt x="381939" y="10159"/>
                </a:lnTo>
                <a:lnTo>
                  <a:pt x="403275" y="8889"/>
                </a:lnTo>
                <a:lnTo>
                  <a:pt x="2306180" y="8889"/>
                </a:lnTo>
                <a:lnTo>
                  <a:pt x="2288019" y="6350"/>
                </a:lnTo>
                <a:lnTo>
                  <a:pt x="2230666" y="2539"/>
                </a:lnTo>
                <a:close/>
              </a:path>
              <a:path w="2530475" h="1220470">
                <a:moveTo>
                  <a:pt x="1059370" y="439419"/>
                </a:moveTo>
                <a:lnTo>
                  <a:pt x="1055065" y="441959"/>
                </a:lnTo>
                <a:lnTo>
                  <a:pt x="1058168" y="441959"/>
                </a:lnTo>
                <a:lnTo>
                  <a:pt x="1059370" y="439419"/>
                </a:lnTo>
                <a:close/>
              </a:path>
              <a:path w="2530475" h="1220470">
                <a:moveTo>
                  <a:pt x="2210676" y="439419"/>
                </a:moveTo>
                <a:lnTo>
                  <a:pt x="1059370" y="439419"/>
                </a:lnTo>
                <a:lnTo>
                  <a:pt x="1058168" y="441959"/>
                </a:lnTo>
                <a:lnTo>
                  <a:pt x="2169579" y="441959"/>
                </a:lnTo>
                <a:lnTo>
                  <a:pt x="2210676" y="439419"/>
                </a:lnTo>
                <a:close/>
              </a:path>
              <a:path w="2530475" h="1220470">
                <a:moveTo>
                  <a:pt x="10807" y="369569"/>
                </a:moveTo>
                <a:lnTo>
                  <a:pt x="11074" y="370839"/>
                </a:lnTo>
                <a:lnTo>
                  <a:pt x="11410" y="370839"/>
                </a:lnTo>
                <a:lnTo>
                  <a:pt x="10807" y="369569"/>
                </a:lnTo>
                <a:close/>
              </a:path>
              <a:path w="2530475" h="1220470">
                <a:moveTo>
                  <a:pt x="2520162" y="368300"/>
                </a:moveTo>
                <a:lnTo>
                  <a:pt x="2519222" y="370839"/>
                </a:lnTo>
                <a:lnTo>
                  <a:pt x="2529662" y="370839"/>
                </a:lnTo>
                <a:lnTo>
                  <a:pt x="2529935" y="369569"/>
                </a:lnTo>
                <a:lnTo>
                  <a:pt x="2519934" y="369569"/>
                </a:lnTo>
                <a:lnTo>
                  <a:pt x="2520162" y="368300"/>
                </a:lnTo>
                <a:close/>
              </a:path>
              <a:path w="2530475" h="1220470">
                <a:moveTo>
                  <a:pt x="10134" y="368300"/>
                </a:moveTo>
                <a:lnTo>
                  <a:pt x="10363" y="369569"/>
                </a:lnTo>
                <a:lnTo>
                  <a:pt x="10604" y="369569"/>
                </a:lnTo>
                <a:lnTo>
                  <a:pt x="10134" y="368300"/>
                </a:lnTo>
                <a:close/>
              </a:path>
              <a:path w="2530475" h="1220470">
                <a:moveTo>
                  <a:pt x="2520607" y="367029"/>
                </a:moveTo>
                <a:lnTo>
                  <a:pt x="2519934" y="369569"/>
                </a:lnTo>
                <a:lnTo>
                  <a:pt x="2529935" y="369569"/>
                </a:lnTo>
                <a:lnTo>
                  <a:pt x="2530208" y="368300"/>
                </a:lnTo>
                <a:lnTo>
                  <a:pt x="2520429" y="368300"/>
                </a:lnTo>
                <a:lnTo>
                  <a:pt x="2520607" y="367029"/>
                </a:lnTo>
                <a:close/>
              </a:path>
              <a:path w="2530475" h="1220470">
                <a:moveTo>
                  <a:pt x="9690" y="367029"/>
                </a:moveTo>
                <a:lnTo>
                  <a:pt x="9867" y="368300"/>
                </a:lnTo>
                <a:lnTo>
                  <a:pt x="10026" y="368300"/>
                </a:lnTo>
                <a:lnTo>
                  <a:pt x="9690" y="367029"/>
                </a:lnTo>
                <a:close/>
              </a:path>
              <a:path w="2530475" h="1220470">
                <a:moveTo>
                  <a:pt x="2530386" y="364489"/>
                </a:moveTo>
                <a:lnTo>
                  <a:pt x="2520873" y="364489"/>
                </a:lnTo>
                <a:lnTo>
                  <a:pt x="2520861" y="365759"/>
                </a:lnTo>
                <a:lnTo>
                  <a:pt x="2520734" y="367029"/>
                </a:lnTo>
                <a:lnTo>
                  <a:pt x="2520429" y="368300"/>
                </a:lnTo>
                <a:lnTo>
                  <a:pt x="2530208" y="368300"/>
                </a:lnTo>
                <a:lnTo>
                  <a:pt x="2530297" y="367029"/>
                </a:lnTo>
                <a:lnTo>
                  <a:pt x="2530386" y="364489"/>
                </a:lnTo>
                <a:close/>
              </a:path>
              <a:path w="2530475" h="1220470">
                <a:moveTo>
                  <a:pt x="9509" y="366062"/>
                </a:moveTo>
                <a:lnTo>
                  <a:pt x="9563" y="367029"/>
                </a:lnTo>
                <a:lnTo>
                  <a:pt x="9509" y="366062"/>
                </a:lnTo>
                <a:close/>
              </a:path>
              <a:path w="2530475" h="1220470">
                <a:moveTo>
                  <a:pt x="2520787" y="366062"/>
                </a:moveTo>
                <a:lnTo>
                  <a:pt x="2520632" y="367029"/>
                </a:lnTo>
                <a:lnTo>
                  <a:pt x="2520787" y="366062"/>
                </a:lnTo>
                <a:close/>
              </a:path>
              <a:path w="2530475" h="1220470">
                <a:moveTo>
                  <a:pt x="9493" y="365759"/>
                </a:moveTo>
                <a:lnTo>
                  <a:pt x="9509" y="366062"/>
                </a:lnTo>
                <a:lnTo>
                  <a:pt x="9493" y="365759"/>
                </a:lnTo>
                <a:close/>
              </a:path>
              <a:path w="2530475" h="1220470">
                <a:moveTo>
                  <a:pt x="2520835" y="365759"/>
                </a:moveTo>
                <a:lnTo>
                  <a:pt x="2520787" y="366062"/>
                </a:lnTo>
                <a:lnTo>
                  <a:pt x="2520835" y="365759"/>
                </a:lnTo>
                <a:close/>
              </a:path>
              <a:path w="2530475" h="1220470">
                <a:moveTo>
                  <a:pt x="9436" y="364720"/>
                </a:moveTo>
                <a:lnTo>
                  <a:pt x="9436" y="365759"/>
                </a:lnTo>
                <a:lnTo>
                  <a:pt x="9436" y="364720"/>
                </a:lnTo>
                <a:close/>
              </a:path>
              <a:path w="2530475" h="1220470">
                <a:moveTo>
                  <a:pt x="2520861" y="364720"/>
                </a:moveTo>
                <a:lnTo>
                  <a:pt x="2520803" y="365759"/>
                </a:lnTo>
                <a:lnTo>
                  <a:pt x="2520861" y="364720"/>
                </a:lnTo>
                <a:close/>
              </a:path>
              <a:path w="2530475" h="1220470">
                <a:moveTo>
                  <a:pt x="2530297" y="74929"/>
                </a:moveTo>
                <a:lnTo>
                  <a:pt x="2520734" y="74929"/>
                </a:lnTo>
                <a:lnTo>
                  <a:pt x="2520835" y="76200"/>
                </a:lnTo>
                <a:lnTo>
                  <a:pt x="2520873" y="77469"/>
                </a:lnTo>
                <a:lnTo>
                  <a:pt x="2520861" y="364720"/>
                </a:lnTo>
                <a:lnTo>
                  <a:pt x="2520873" y="364489"/>
                </a:lnTo>
                <a:lnTo>
                  <a:pt x="2530386" y="364489"/>
                </a:lnTo>
                <a:lnTo>
                  <a:pt x="2530297" y="74929"/>
                </a:lnTo>
                <a:close/>
              </a:path>
              <a:path w="2530475" h="1220470">
                <a:moveTo>
                  <a:pt x="9436" y="77239"/>
                </a:moveTo>
                <a:lnTo>
                  <a:pt x="9423" y="77469"/>
                </a:lnTo>
                <a:lnTo>
                  <a:pt x="9436" y="77239"/>
                </a:lnTo>
                <a:close/>
              </a:path>
              <a:path w="2530475" h="1220470">
                <a:moveTo>
                  <a:pt x="9493" y="76200"/>
                </a:moveTo>
                <a:lnTo>
                  <a:pt x="9436" y="77239"/>
                </a:lnTo>
                <a:lnTo>
                  <a:pt x="9493" y="76200"/>
                </a:lnTo>
                <a:close/>
              </a:path>
              <a:path w="2530475" h="1220470">
                <a:moveTo>
                  <a:pt x="2520861" y="76200"/>
                </a:moveTo>
                <a:lnTo>
                  <a:pt x="2520861" y="77239"/>
                </a:lnTo>
                <a:lnTo>
                  <a:pt x="2520861" y="76200"/>
                </a:lnTo>
                <a:close/>
              </a:path>
              <a:path w="2530475" h="1220470">
                <a:moveTo>
                  <a:pt x="9509" y="75897"/>
                </a:moveTo>
                <a:lnTo>
                  <a:pt x="9461" y="76200"/>
                </a:lnTo>
                <a:lnTo>
                  <a:pt x="9509" y="75897"/>
                </a:lnTo>
                <a:close/>
              </a:path>
              <a:path w="2530475" h="1220470">
                <a:moveTo>
                  <a:pt x="2520787" y="75897"/>
                </a:moveTo>
                <a:lnTo>
                  <a:pt x="2520803" y="76200"/>
                </a:lnTo>
                <a:lnTo>
                  <a:pt x="2520787" y="75897"/>
                </a:lnTo>
                <a:close/>
              </a:path>
              <a:path w="2530475" h="1220470">
                <a:moveTo>
                  <a:pt x="9664" y="74929"/>
                </a:moveTo>
                <a:lnTo>
                  <a:pt x="9509" y="75897"/>
                </a:lnTo>
                <a:lnTo>
                  <a:pt x="9664" y="74929"/>
                </a:lnTo>
                <a:close/>
              </a:path>
              <a:path w="2530475" h="1220470">
                <a:moveTo>
                  <a:pt x="2530208" y="73659"/>
                </a:moveTo>
                <a:lnTo>
                  <a:pt x="2520429" y="73659"/>
                </a:lnTo>
                <a:lnTo>
                  <a:pt x="2520787" y="75897"/>
                </a:lnTo>
                <a:lnTo>
                  <a:pt x="2520734" y="74929"/>
                </a:lnTo>
                <a:lnTo>
                  <a:pt x="2530297" y="74929"/>
                </a:lnTo>
                <a:lnTo>
                  <a:pt x="2530208" y="73659"/>
                </a:lnTo>
                <a:close/>
              </a:path>
              <a:path w="2530475" h="1220470">
                <a:moveTo>
                  <a:pt x="10026" y="73659"/>
                </a:moveTo>
                <a:lnTo>
                  <a:pt x="9867" y="73659"/>
                </a:lnTo>
                <a:lnTo>
                  <a:pt x="9690" y="74929"/>
                </a:lnTo>
                <a:lnTo>
                  <a:pt x="10026" y="73659"/>
                </a:lnTo>
                <a:close/>
              </a:path>
              <a:path w="2530475" h="1220470">
                <a:moveTo>
                  <a:pt x="2529935" y="72389"/>
                </a:moveTo>
                <a:lnTo>
                  <a:pt x="2519934" y="72389"/>
                </a:lnTo>
                <a:lnTo>
                  <a:pt x="2520607" y="74929"/>
                </a:lnTo>
                <a:lnTo>
                  <a:pt x="2520429" y="73659"/>
                </a:lnTo>
                <a:lnTo>
                  <a:pt x="2530208" y="73659"/>
                </a:lnTo>
                <a:lnTo>
                  <a:pt x="2529935" y="72389"/>
                </a:lnTo>
                <a:close/>
              </a:path>
              <a:path w="2530475" h="1220470">
                <a:moveTo>
                  <a:pt x="10604" y="72389"/>
                </a:moveTo>
                <a:lnTo>
                  <a:pt x="10363" y="72389"/>
                </a:lnTo>
                <a:lnTo>
                  <a:pt x="10134" y="73659"/>
                </a:lnTo>
                <a:lnTo>
                  <a:pt x="10604" y="72389"/>
                </a:lnTo>
                <a:close/>
              </a:path>
              <a:path w="2530475" h="1220470">
                <a:moveTo>
                  <a:pt x="2529662" y="71119"/>
                </a:moveTo>
                <a:lnTo>
                  <a:pt x="2519222" y="71119"/>
                </a:lnTo>
                <a:lnTo>
                  <a:pt x="2520162" y="73659"/>
                </a:lnTo>
                <a:lnTo>
                  <a:pt x="2519934" y="72389"/>
                </a:lnTo>
                <a:lnTo>
                  <a:pt x="2529935" y="72389"/>
                </a:lnTo>
                <a:lnTo>
                  <a:pt x="2529662" y="71119"/>
                </a:lnTo>
                <a:close/>
              </a:path>
              <a:path w="2530475" h="1220470">
                <a:moveTo>
                  <a:pt x="11410" y="71119"/>
                </a:moveTo>
                <a:lnTo>
                  <a:pt x="11074" y="71119"/>
                </a:lnTo>
                <a:lnTo>
                  <a:pt x="10807" y="72389"/>
                </a:lnTo>
                <a:lnTo>
                  <a:pt x="11410" y="71119"/>
                </a:lnTo>
                <a:close/>
              </a:path>
              <a:path w="2530475" h="1220470">
                <a:moveTo>
                  <a:pt x="2491536" y="43179"/>
                </a:moveTo>
                <a:lnTo>
                  <a:pt x="2463431" y="43179"/>
                </a:lnTo>
                <a:lnTo>
                  <a:pt x="2473553" y="46989"/>
                </a:lnTo>
                <a:lnTo>
                  <a:pt x="2473401" y="46989"/>
                </a:lnTo>
                <a:lnTo>
                  <a:pt x="2482672" y="49529"/>
                </a:lnTo>
                <a:lnTo>
                  <a:pt x="2482494" y="49529"/>
                </a:lnTo>
                <a:lnTo>
                  <a:pt x="2490914" y="53339"/>
                </a:lnTo>
                <a:lnTo>
                  <a:pt x="2490698" y="53339"/>
                </a:lnTo>
                <a:lnTo>
                  <a:pt x="2498229" y="55879"/>
                </a:lnTo>
                <a:lnTo>
                  <a:pt x="2497975" y="55879"/>
                </a:lnTo>
                <a:lnTo>
                  <a:pt x="2504579" y="59689"/>
                </a:lnTo>
                <a:lnTo>
                  <a:pt x="2504274" y="59689"/>
                </a:lnTo>
                <a:lnTo>
                  <a:pt x="2509926" y="62229"/>
                </a:lnTo>
                <a:lnTo>
                  <a:pt x="2509558" y="62229"/>
                </a:lnTo>
                <a:lnTo>
                  <a:pt x="2514244" y="66039"/>
                </a:lnTo>
                <a:lnTo>
                  <a:pt x="2513914" y="66039"/>
                </a:lnTo>
                <a:lnTo>
                  <a:pt x="2515882" y="67309"/>
                </a:lnTo>
                <a:lnTo>
                  <a:pt x="2515628" y="67309"/>
                </a:lnTo>
                <a:lnTo>
                  <a:pt x="2517355" y="68579"/>
                </a:lnTo>
                <a:lnTo>
                  <a:pt x="2517089" y="68579"/>
                </a:lnTo>
                <a:lnTo>
                  <a:pt x="2518549" y="69850"/>
                </a:lnTo>
                <a:lnTo>
                  <a:pt x="2518283" y="69850"/>
                </a:lnTo>
                <a:lnTo>
                  <a:pt x="2519489" y="72389"/>
                </a:lnTo>
                <a:lnTo>
                  <a:pt x="2519222" y="71119"/>
                </a:lnTo>
                <a:lnTo>
                  <a:pt x="2529662" y="71119"/>
                </a:lnTo>
                <a:lnTo>
                  <a:pt x="2528760" y="68579"/>
                </a:lnTo>
                <a:lnTo>
                  <a:pt x="2527566" y="67309"/>
                </a:lnTo>
                <a:lnTo>
                  <a:pt x="2526080" y="64769"/>
                </a:lnTo>
                <a:lnTo>
                  <a:pt x="2524353" y="62229"/>
                </a:lnTo>
                <a:lnTo>
                  <a:pt x="2522372" y="60959"/>
                </a:lnTo>
                <a:lnTo>
                  <a:pt x="2520111" y="58419"/>
                </a:lnTo>
                <a:lnTo>
                  <a:pt x="2515057" y="54609"/>
                </a:lnTo>
                <a:lnTo>
                  <a:pt x="2509050" y="50800"/>
                </a:lnTo>
                <a:lnTo>
                  <a:pt x="2502154" y="46989"/>
                </a:lnTo>
                <a:lnTo>
                  <a:pt x="2494407" y="44450"/>
                </a:lnTo>
                <a:lnTo>
                  <a:pt x="2491536" y="43179"/>
                </a:lnTo>
                <a:close/>
              </a:path>
              <a:path w="2530475" h="1220470">
                <a:moveTo>
                  <a:pt x="70379" y="43179"/>
                </a:moveTo>
                <a:lnTo>
                  <a:pt x="66865" y="43179"/>
                </a:lnTo>
                <a:lnTo>
                  <a:pt x="66738" y="44450"/>
                </a:lnTo>
                <a:lnTo>
                  <a:pt x="70379" y="43179"/>
                </a:lnTo>
                <a:close/>
              </a:path>
              <a:path w="2530475" h="1220470">
                <a:moveTo>
                  <a:pt x="2306180" y="8889"/>
                </a:moveTo>
                <a:lnTo>
                  <a:pt x="2127021" y="8889"/>
                </a:lnTo>
                <a:lnTo>
                  <a:pt x="2148357" y="10159"/>
                </a:lnTo>
                <a:lnTo>
                  <a:pt x="2189949" y="10159"/>
                </a:lnTo>
                <a:lnTo>
                  <a:pt x="2210282" y="11429"/>
                </a:lnTo>
                <a:lnTo>
                  <a:pt x="2230170" y="12700"/>
                </a:lnTo>
                <a:lnTo>
                  <a:pt x="2249652" y="13969"/>
                </a:lnTo>
                <a:lnTo>
                  <a:pt x="2268689" y="15239"/>
                </a:lnTo>
                <a:lnTo>
                  <a:pt x="2287257" y="16509"/>
                </a:lnTo>
                <a:lnTo>
                  <a:pt x="2305316" y="17779"/>
                </a:lnTo>
                <a:lnTo>
                  <a:pt x="2322868" y="19050"/>
                </a:lnTo>
                <a:lnTo>
                  <a:pt x="2339860" y="21589"/>
                </a:lnTo>
                <a:lnTo>
                  <a:pt x="2356269" y="24129"/>
                </a:lnTo>
                <a:lnTo>
                  <a:pt x="2372093" y="25400"/>
                </a:lnTo>
                <a:lnTo>
                  <a:pt x="2387269" y="27939"/>
                </a:lnTo>
                <a:lnTo>
                  <a:pt x="2401798" y="30479"/>
                </a:lnTo>
                <a:lnTo>
                  <a:pt x="2415628" y="33019"/>
                </a:lnTo>
                <a:lnTo>
                  <a:pt x="2428747" y="35559"/>
                </a:lnTo>
                <a:lnTo>
                  <a:pt x="2441130" y="38100"/>
                </a:lnTo>
                <a:lnTo>
                  <a:pt x="2452750" y="40639"/>
                </a:lnTo>
                <a:lnTo>
                  <a:pt x="2463558" y="44450"/>
                </a:lnTo>
                <a:lnTo>
                  <a:pt x="2463431" y="43179"/>
                </a:lnTo>
                <a:lnTo>
                  <a:pt x="2491536" y="43179"/>
                </a:lnTo>
                <a:lnTo>
                  <a:pt x="2485796" y="40639"/>
                </a:lnTo>
                <a:lnTo>
                  <a:pt x="2476347" y="38100"/>
                </a:lnTo>
                <a:lnTo>
                  <a:pt x="2466098" y="34289"/>
                </a:lnTo>
                <a:lnTo>
                  <a:pt x="2455037" y="31750"/>
                </a:lnTo>
                <a:lnTo>
                  <a:pt x="2443225" y="29209"/>
                </a:lnTo>
                <a:lnTo>
                  <a:pt x="2430653" y="26669"/>
                </a:lnTo>
                <a:lnTo>
                  <a:pt x="2417356" y="22859"/>
                </a:lnTo>
                <a:lnTo>
                  <a:pt x="2403373" y="20319"/>
                </a:lnTo>
                <a:lnTo>
                  <a:pt x="2388704" y="19050"/>
                </a:lnTo>
                <a:lnTo>
                  <a:pt x="2340927" y="11429"/>
                </a:lnTo>
                <a:lnTo>
                  <a:pt x="2306180" y="8889"/>
                </a:lnTo>
                <a:close/>
              </a:path>
              <a:path w="2530475" h="1220470">
                <a:moveTo>
                  <a:pt x="2169579" y="0"/>
                </a:moveTo>
                <a:lnTo>
                  <a:pt x="360718" y="0"/>
                </a:lnTo>
                <a:lnTo>
                  <a:pt x="319620" y="2539"/>
                </a:lnTo>
                <a:lnTo>
                  <a:pt x="2210676" y="2539"/>
                </a:lnTo>
                <a:lnTo>
                  <a:pt x="216957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7" name="object 11"/>
          <p:cNvSpPr txBox="1"/>
          <p:nvPr/>
        </p:nvSpPr>
        <p:spPr>
          <a:xfrm>
            <a:off x="6363464" y="1985645"/>
            <a:ext cx="18542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solidFill>
                  <a:srgbClr val="009999"/>
                </a:solidFill>
                <a:latin typeface="黑体" panose="02010609060101010101" charset="-122"/>
                <a:cs typeface="黑体" panose="02010609060101010101" charset="-122"/>
              </a:rPr>
              <a:t>气瓶进行固定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2359154" y="4278947"/>
            <a:ext cx="2230120" cy="1166495"/>
          </a:xfrm>
          <a:custGeom>
            <a:avLst/>
            <a:gdLst/>
            <a:ahLst/>
            <a:cxnLst/>
            <a:rect l="l" t="t" r="r" b="b"/>
            <a:pathLst>
              <a:path w="2230120" h="1166495">
                <a:moveTo>
                  <a:pt x="2063483" y="0"/>
                </a:moveTo>
                <a:lnTo>
                  <a:pt x="1300899" y="590232"/>
                </a:lnTo>
                <a:lnTo>
                  <a:pt x="371690" y="590232"/>
                </a:lnTo>
                <a:lnTo>
                  <a:pt x="296781" y="592182"/>
                </a:lnTo>
                <a:lnTo>
                  <a:pt x="227011" y="597775"/>
                </a:lnTo>
                <a:lnTo>
                  <a:pt x="163873" y="606626"/>
                </a:lnTo>
                <a:lnTo>
                  <a:pt x="108864" y="618347"/>
                </a:lnTo>
                <a:lnTo>
                  <a:pt x="63478" y="632553"/>
                </a:lnTo>
                <a:lnTo>
                  <a:pt x="7551" y="666875"/>
                </a:lnTo>
                <a:lnTo>
                  <a:pt x="0" y="686219"/>
                </a:lnTo>
                <a:lnTo>
                  <a:pt x="0" y="1070190"/>
                </a:lnTo>
                <a:lnTo>
                  <a:pt x="29208" y="1107552"/>
                </a:lnTo>
                <a:lnTo>
                  <a:pt x="108864" y="1138062"/>
                </a:lnTo>
                <a:lnTo>
                  <a:pt x="163873" y="1149783"/>
                </a:lnTo>
                <a:lnTo>
                  <a:pt x="227011" y="1158634"/>
                </a:lnTo>
                <a:lnTo>
                  <a:pt x="296781" y="1164227"/>
                </a:lnTo>
                <a:lnTo>
                  <a:pt x="371690" y="1166177"/>
                </a:lnTo>
                <a:lnTo>
                  <a:pt x="1858429" y="1166177"/>
                </a:lnTo>
                <a:lnTo>
                  <a:pt x="1933338" y="1164227"/>
                </a:lnTo>
                <a:lnTo>
                  <a:pt x="2003109" y="1158634"/>
                </a:lnTo>
                <a:lnTo>
                  <a:pt x="2066246" y="1149783"/>
                </a:lnTo>
                <a:lnTo>
                  <a:pt x="2121255" y="1138062"/>
                </a:lnTo>
                <a:lnTo>
                  <a:pt x="2166641" y="1123856"/>
                </a:lnTo>
                <a:lnTo>
                  <a:pt x="2222568" y="1089534"/>
                </a:lnTo>
                <a:lnTo>
                  <a:pt x="2230120" y="1070190"/>
                </a:lnTo>
                <a:lnTo>
                  <a:pt x="2230120" y="686219"/>
                </a:lnTo>
                <a:lnTo>
                  <a:pt x="2200911" y="648857"/>
                </a:lnTo>
                <a:lnTo>
                  <a:pt x="2121255" y="618347"/>
                </a:lnTo>
                <a:lnTo>
                  <a:pt x="2066246" y="606626"/>
                </a:lnTo>
                <a:lnTo>
                  <a:pt x="2003109" y="597775"/>
                </a:lnTo>
                <a:lnTo>
                  <a:pt x="1933338" y="592182"/>
                </a:lnTo>
                <a:lnTo>
                  <a:pt x="1858429" y="590232"/>
                </a:lnTo>
                <a:lnTo>
                  <a:pt x="206348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3"/>
          <p:cNvSpPr/>
          <p:nvPr/>
        </p:nvSpPr>
        <p:spPr>
          <a:xfrm>
            <a:off x="2354391" y="4266247"/>
            <a:ext cx="2239645" cy="1183640"/>
          </a:xfrm>
          <a:custGeom>
            <a:avLst/>
            <a:gdLst/>
            <a:ahLst/>
            <a:cxnLst/>
            <a:rect l="l" t="t" r="r" b="b"/>
            <a:pathLst>
              <a:path w="2239645" h="1183639">
                <a:moveTo>
                  <a:pt x="2077999" y="0"/>
                </a:moveTo>
                <a:lnTo>
                  <a:pt x="1302753" y="599439"/>
                </a:lnTo>
                <a:lnTo>
                  <a:pt x="319657" y="599439"/>
                </a:lnTo>
                <a:lnTo>
                  <a:pt x="231254" y="605789"/>
                </a:lnTo>
                <a:lnTo>
                  <a:pt x="198619" y="610869"/>
                </a:lnTo>
                <a:lnTo>
                  <a:pt x="182977" y="612139"/>
                </a:lnTo>
                <a:lnTo>
                  <a:pt x="167816" y="614679"/>
                </a:lnTo>
                <a:lnTo>
                  <a:pt x="153159" y="618489"/>
                </a:lnTo>
                <a:lnTo>
                  <a:pt x="125445" y="623569"/>
                </a:lnTo>
                <a:lnTo>
                  <a:pt x="112434" y="627379"/>
                </a:lnTo>
                <a:lnTo>
                  <a:pt x="66537" y="641350"/>
                </a:lnTo>
                <a:lnTo>
                  <a:pt x="39160" y="654050"/>
                </a:lnTo>
                <a:lnTo>
                  <a:pt x="31483" y="657859"/>
                </a:lnTo>
                <a:lnTo>
                  <a:pt x="24563" y="662939"/>
                </a:lnTo>
                <a:lnTo>
                  <a:pt x="18420" y="666750"/>
                </a:lnTo>
                <a:lnTo>
                  <a:pt x="13126" y="671829"/>
                </a:lnTo>
                <a:lnTo>
                  <a:pt x="3470" y="685800"/>
                </a:lnTo>
                <a:lnTo>
                  <a:pt x="2244" y="688339"/>
                </a:lnTo>
                <a:lnTo>
                  <a:pt x="1272" y="690879"/>
                </a:lnTo>
                <a:lnTo>
                  <a:pt x="567" y="693419"/>
                </a:lnTo>
                <a:lnTo>
                  <a:pt x="138" y="697229"/>
                </a:lnTo>
                <a:lnTo>
                  <a:pt x="0" y="699769"/>
                </a:lnTo>
                <a:lnTo>
                  <a:pt x="0" y="1083309"/>
                </a:lnTo>
                <a:lnTo>
                  <a:pt x="3470" y="1097280"/>
                </a:lnTo>
                <a:lnTo>
                  <a:pt x="4941" y="1101089"/>
                </a:lnTo>
                <a:lnTo>
                  <a:pt x="24563" y="1120139"/>
                </a:lnTo>
                <a:lnTo>
                  <a:pt x="31483" y="1125220"/>
                </a:lnTo>
                <a:lnTo>
                  <a:pt x="39160" y="1129030"/>
                </a:lnTo>
                <a:lnTo>
                  <a:pt x="47574" y="1134109"/>
                </a:lnTo>
                <a:lnTo>
                  <a:pt x="56706" y="1137920"/>
                </a:lnTo>
                <a:lnTo>
                  <a:pt x="100016" y="1153159"/>
                </a:lnTo>
                <a:lnTo>
                  <a:pt x="112434" y="1155699"/>
                </a:lnTo>
                <a:lnTo>
                  <a:pt x="125445" y="1159509"/>
                </a:lnTo>
                <a:lnTo>
                  <a:pt x="153159" y="1164589"/>
                </a:lnTo>
                <a:lnTo>
                  <a:pt x="167816" y="1168399"/>
                </a:lnTo>
                <a:lnTo>
                  <a:pt x="182977" y="1170939"/>
                </a:lnTo>
                <a:lnTo>
                  <a:pt x="198619" y="1172209"/>
                </a:lnTo>
                <a:lnTo>
                  <a:pt x="231254" y="1177289"/>
                </a:lnTo>
                <a:lnTo>
                  <a:pt x="319657" y="1183639"/>
                </a:lnTo>
                <a:lnTo>
                  <a:pt x="1919986" y="1183639"/>
                </a:lnTo>
                <a:lnTo>
                  <a:pt x="2008390" y="1177289"/>
                </a:lnTo>
                <a:lnTo>
                  <a:pt x="2024926" y="1174749"/>
                </a:lnTo>
                <a:lnTo>
                  <a:pt x="338602" y="1174749"/>
                </a:lnTo>
                <a:lnTo>
                  <a:pt x="320000" y="1173480"/>
                </a:lnTo>
                <a:lnTo>
                  <a:pt x="301760" y="1172209"/>
                </a:lnTo>
                <a:lnTo>
                  <a:pt x="283907" y="1172209"/>
                </a:lnTo>
                <a:lnTo>
                  <a:pt x="266269" y="1170939"/>
                </a:lnTo>
                <a:lnTo>
                  <a:pt x="249064" y="1168399"/>
                </a:lnTo>
                <a:lnTo>
                  <a:pt x="232253" y="1167130"/>
                </a:lnTo>
                <a:lnTo>
                  <a:pt x="215859" y="1165859"/>
                </a:lnTo>
                <a:lnTo>
                  <a:pt x="199905" y="1163320"/>
                </a:lnTo>
                <a:lnTo>
                  <a:pt x="184415" y="1160780"/>
                </a:lnTo>
                <a:lnTo>
                  <a:pt x="169412" y="1158239"/>
                </a:lnTo>
                <a:lnTo>
                  <a:pt x="154923" y="1155699"/>
                </a:lnTo>
                <a:lnTo>
                  <a:pt x="140968" y="1153159"/>
                </a:lnTo>
                <a:lnTo>
                  <a:pt x="127575" y="1149349"/>
                </a:lnTo>
                <a:lnTo>
                  <a:pt x="114766" y="1146809"/>
                </a:lnTo>
                <a:lnTo>
                  <a:pt x="102565" y="1142999"/>
                </a:lnTo>
                <a:lnTo>
                  <a:pt x="90998" y="1140459"/>
                </a:lnTo>
                <a:lnTo>
                  <a:pt x="80090" y="1136649"/>
                </a:lnTo>
                <a:lnTo>
                  <a:pt x="80229" y="1136649"/>
                </a:lnTo>
                <a:lnTo>
                  <a:pt x="69866" y="1132839"/>
                </a:lnTo>
                <a:lnTo>
                  <a:pt x="70020" y="1132839"/>
                </a:lnTo>
                <a:lnTo>
                  <a:pt x="60352" y="1129030"/>
                </a:lnTo>
                <a:lnTo>
                  <a:pt x="60524" y="1129030"/>
                </a:lnTo>
                <a:lnTo>
                  <a:pt x="51574" y="1125220"/>
                </a:lnTo>
                <a:lnTo>
                  <a:pt x="51767" y="1125220"/>
                </a:lnTo>
                <a:lnTo>
                  <a:pt x="43558" y="1121409"/>
                </a:lnTo>
                <a:lnTo>
                  <a:pt x="43776" y="1121409"/>
                </a:lnTo>
                <a:lnTo>
                  <a:pt x="36333" y="1116330"/>
                </a:lnTo>
                <a:lnTo>
                  <a:pt x="36581" y="1116330"/>
                </a:lnTo>
                <a:lnTo>
                  <a:pt x="29926" y="1112520"/>
                </a:lnTo>
                <a:lnTo>
                  <a:pt x="30205" y="1112520"/>
                </a:lnTo>
                <a:lnTo>
                  <a:pt x="24362" y="1108709"/>
                </a:lnTo>
                <a:lnTo>
                  <a:pt x="24677" y="1108709"/>
                </a:lnTo>
                <a:lnTo>
                  <a:pt x="19668" y="1103630"/>
                </a:lnTo>
                <a:lnTo>
                  <a:pt x="19926" y="1103630"/>
                </a:lnTo>
                <a:lnTo>
                  <a:pt x="17741" y="1102359"/>
                </a:lnTo>
                <a:lnTo>
                  <a:pt x="17922" y="1102359"/>
                </a:lnTo>
                <a:lnTo>
                  <a:pt x="15955" y="1099820"/>
                </a:lnTo>
                <a:lnTo>
                  <a:pt x="16139" y="1099820"/>
                </a:lnTo>
                <a:lnTo>
                  <a:pt x="15266" y="1098549"/>
                </a:lnTo>
                <a:lnTo>
                  <a:pt x="14575" y="1098549"/>
                </a:lnTo>
                <a:lnTo>
                  <a:pt x="13053" y="1096009"/>
                </a:lnTo>
                <a:lnTo>
                  <a:pt x="13232" y="1096009"/>
                </a:lnTo>
                <a:lnTo>
                  <a:pt x="11935" y="1093470"/>
                </a:lnTo>
                <a:lnTo>
                  <a:pt x="12103" y="1093470"/>
                </a:lnTo>
                <a:lnTo>
                  <a:pt x="11569" y="1092199"/>
                </a:lnTo>
                <a:lnTo>
                  <a:pt x="11184" y="1092199"/>
                </a:lnTo>
                <a:lnTo>
                  <a:pt x="10350" y="1089659"/>
                </a:lnTo>
                <a:lnTo>
                  <a:pt x="10171" y="1088389"/>
                </a:lnTo>
                <a:lnTo>
                  <a:pt x="9958" y="1088389"/>
                </a:lnTo>
                <a:lnTo>
                  <a:pt x="9596" y="1085849"/>
                </a:lnTo>
                <a:lnTo>
                  <a:pt x="9525" y="1083309"/>
                </a:lnTo>
                <a:lnTo>
                  <a:pt x="9518" y="699769"/>
                </a:lnTo>
                <a:lnTo>
                  <a:pt x="9596" y="697229"/>
                </a:lnTo>
                <a:lnTo>
                  <a:pt x="9958" y="694689"/>
                </a:lnTo>
                <a:lnTo>
                  <a:pt x="10171" y="694689"/>
                </a:lnTo>
                <a:lnTo>
                  <a:pt x="10471" y="693419"/>
                </a:lnTo>
                <a:lnTo>
                  <a:pt x="11184" y="690879"/>
                </a:lnTo>
                <a:lnTo>
                  <a:pt x="11569" y="690879"/>
                </a:lnTo>
                <a:lnTo>
                  <a:pt x="12103" y="689609"/>
                </a:lnTo>
                <a:lnTo>
                  <a:pt x="11935" y="689609"/>
                </a:lnTo>
                <a:lnTo>
                  <a:pt x="13232" y="687069"/>
                </a:lnTo>
                <a:lnTo>
                  <a:pt x="13053" y="687069"/>
                </a:lnTo>
                <a:lnTo>
                  <a:pt x="14575" y="684529"/>
                </a:lnTo>
                <a:lnTo>
                  <a:pt x="15266" y="684529"/>
                </a:lnTo>
                <a:lnTo>
                  <a:pt x="16139" y="683259"/>
                </a:lnTo>
                <a:lnTo>
                  <a:pt x="15955" y="683259"/>
                </a:lnTo>
                <a:lnTo>
                  <a:pt x="17922" y="680719"/>
                </a:lnTo>
                <a:lnTo>
                  <a:pt x="17741" y="680719"/>
                </a:lnTo>
                <a:lnTo>
                  <a:pt x="19926" y="679450"/>
                </a:lnTo>
                <a:lnTo>
                  <a:pt x="19668" y="679450"/>
                </a:lnTo>
                <a:lnTo>
                  <a:pt x="24677" y="674369"/>
                </a:lnTo>
                <a:lnTo>
                  <a:pt x="24362" y="674369"/>
                </a:lnTo>
                <a:lnTo>
                  <a:pt x="30205" y="670559"/>
                </a:lnTo>
                <a:lnTo>
                  <a:pt x="29926" y="670559"/>
                </a:lnTo>
                <a:lnTo>
                  <a:pt x="36581" y="666750"/>
                </a:lnTo>
                <a:lnTo>
                  <a:pt x="36333" y="666750"/>
                </a:lnTo>
                <a:lnTo>
                  <a:pt x="43776" y="661669"/>
                </a:lnTo>
                <a:lnTo>
                  <a:pt x="43558" y="661669"/>
                </a:lnTo>
                <a:lnTo>
                  <a:pt x="51767" y="657859"/>
                </a:lnTo>
                <a:lnTo>
                  <a:pt x="51574" y="657859"/>
                </a:lnTo>
                <a:lnTo>
                  <a:pt x="60524" y="654050"/>
                </a:lnTo>
                <a:lnTo>
                  <a:pt x="60352" y="654050"/>
                </a:lnTo>
                <a:lnTo>
                  <a:pt x="70020" y="650239"/>
                </a:lnTo>
                <a:lnTo>
                  <a:pt x="69866" y="650239"/>
                </a:lnTo>
                <a:lnTo>
                  <a:pt x="80229" y="646429"/>
                </a:lnTo>
                <a:lnTo>
                  <a:pt x="80090" y="646429"/>
                </a:lnTo>
                <a:lnTo>
                  <a:pt x="91125" y="642619"/>
                </a:lnTo>
                <a:lnTo>
                  <a:pt x="102680" y="640079"/>
                </a:lnTo>
                <a:lnTo>
                  <a:pt x="114871" y="636269"/>
                </a:lnTo>
                <a:lnTo>
                  <a:pt x="127674" y="633729"/>
                </a:lnTo>
                <a:lnTo>
                  <a:pt x="141061" y="629919"/>
                </a:lnTo>
                <a:lnTo>
                  <a:pt x="155009" y="627379"/>
                </a:lnTo>
                <a:lnTo>
                  <a:pt x="169495" y="624839"/>
                </a:lnTo>
                <a:lnTo>
                  <a:pt x="184494" y="622300"/>
                </a:lnTo>
                <a:lnTo>
                  <a:pt x="199980" y="619759"/>
                </a:lnTo>
                <a:lnTo>
                  <a:pt x="215931" y="617219"/>
                </a:lnTo>
                <a:lnTo>
                  <a:pt x="232323" y="615950"/>
                </a:lnTo>
                <a:lnTo>
                  <a:pt x="249133" y="614679"/>
                </a:lnTo>
                <a:lnTo>
                  <a:pt x="266335" y="612139"/>
                </a:lnTo>
                <a:lnTo>
                  <a:pt x="283907" y="610869"/>
                </a:lnTo>
                <a:lnTo>
                  <a:pt x="301760" y="610869"/>
                </a:lnTo>
                <a:lnTo>
                  <a:pt x="320064" y="609600"/>
                </a:lnTo>
                <a:lnTo>
                  <a:pt x="338602" y="608329"/>
                </a:lnTo>
                <a:lnTo>
                  <a:pt x="1307287" y="608329"/>
                </a:lnTo>
                <a:lnTo>
                  <a:pt x="2058612" y="26226"/>
                </a:lnTo>
                <a:lnTo>
                  <a:pt x="2063750" y="11429"/>
                </a:lnTo>
                <a:lnTo>
                  <a:pt x="2074023" y="11429"/>
                </a:lnTo>
                <a:lnTo>
                  <a:pt x="2077999" y="0"/>
                </a:lnTo>
                <a:close/>
              </a:path>
              <a:path w="2239645" h="1183639">
                <a:moveTo>
                  <a:pt x="2225255" y="1097280"/>
                </a:moveTo>
                <a:lnTo>
                  <a:pt x="2223503" y="1099820"/>
                </a:lnTo>
                <a:lnTo>
                  <a:pt x="2223693" y="1099820"/>
                </a:lnTo>
                <a:lnTo>
                  <a:pt x="2221725" y="1102359"/>
                </a:lnTo>
                <a:lnTo>
                  <a:pt x="2221903" y="1102359"/>
                </a:lnTo>
                <a:lnTo>
                  <a:pt x="2219718" y="1103630"/>
                </a:lnTo>
                <a:lnTo>
                  <a:pt x="2219972" y="1103630"/>
                </a:lnTo>
                <a:lnTo>
                  <a:pt x="2214968" y="1108709"/>
                </a:lnTo>
                <a:lnTo>
                  <a:pt x="2215286" y="1108709"/>
                </a:lnTo>
                <a:lnTo>
                  <a:pt x="2209444" y="1112520"/>
                </a:lnTo>
                <a:lnTo>
                  <a:pt x="2209723" y="1112520"/>
                </a:lnTo>
                <a:lnTo>
                  <a:pt x="2203069" y="1116330"/>
                </a:lnTo>
                <a:lnTo>
                  <a:pt x="2203310" y="1116330"/>
                </a:lnTo>
                <a:lnTo>
                  <a:pt x="2195868" y="1121409"/>
                </a:lnTo>
                <a:lnTo>
                  <a:pt x="2196084" y="1121409"/>
                </a:lnTo>
                <a:lnTo>
                  <a:pt x="2187879" y="1125220"/>
                </a:lnTo>
                <a:lnTo>
                  <a:pt x="2188070" y="1125220"/>
                </a:lnTo>
                <a:lnTo>
                  <a:pt x="2179116" y="1129030"/>
                </a:lnTo>
                <a:lnTo>
                  <a:pt x="2179294" y="1129030"/>
                </a:lnTo>
                <a:lnTo>
                  <a:pt x="2169629" y="1132839"/>
                </a:lnTo>
                <a:lnTo>
                  <a:pt x="2169782" y="1132839"/>
                </a:lnTo>
                <a:lnTo>
                  <a:pt x="2159419" y="1136649"/>
                </a:lnTo>
                <a:lnTo>
                  <a:pt x="2159558" y="1136649"/>
                </a:lnTo>
                <a:lnTo>
                  <a:pt x="2148522" y="1140459"/>
                </a:lnTo>
                <a:lnTo>
                  <a:pt x="2148649" y="1140459"/>
                </a:lnTo>
                <a:lnTo>
                  <a:pt x="2136965" y="1142999"/>
                </a:lnTo>
                <a:lnTo>
                  <a:pt x="2124773" y="1146809"/>
                </a:lnTo>
                <a:lnTo>
                  <a:pt x="2111971" y="1149349"/>
                </a:lnTo>
                <a:lnTo>
                  <a:pt x="2098586" y="1153159"/>
                </a:lnTo>
                <a:lnTo>
                  <a:pt x="2084628" y="1155699"/>
                </a:lnTo>
                <a:lnTo>
                  <a:pt x="2070150" y="1158239"/>
                </a:lnTo>
                <a:lnTo>
                  <a:pt x="2055152" y="1160780"/>
                </a:lnTo>
                <a:lnTo>
                  <a:pt x="2039658" y="1163320"/>
                </a:lnTo>
                <a:lnTo>
                  <a:pt x="2023706" y="1165859"/>
                </a:lnTo>
                <a:lnTo>
                  <a:pt x="2007323" y="1167130"/>
                </a:lnTo>
                <a:lnTo>
                  <a:pt x="1990509" y="1168399"/>
                </a:lnTo>
                <a:lnTo>
                  <a:pt x="1973313" y="1170939"/>
                </a:lnTo>
                <a:lnTo>
                  <a:pt x="1955736" y="1172209"/>
                </a:lnTo>
                <a:lnTo>
                  <a:pt x="1937880" y="1172209"/>
                </a:lnTo>
                <a:lnTo>
                  <a:pt x="1919579" y="1173480"/>
                </a:lnTo>
                <a:lnTo>
                  <a:pt x="1901037" y="1174749"/>
                </a:lnTo>
                <a:lnTo>
                  <a:pt x="2024926" y="1174749"/>
                </a:lnTo>
                <a:lnTo>
                  <a:pt x="2041029" y="1172209"/>
                </a:lnTo>
                <a:lnTo>
                  <a:pt x="2056663" y="1170939"/>
                </a:lnTo>
                <a:lnTo>
                  <a:pt x="2071827" y="1168399"/>
                </a:lnTo>
                <a:lnTo>
                  <a:pt x="2086483" y="1164589"/>
                </a:lnTo>
                <a:lnTo>
                  <a:pt x="2114194" y="1159509"/>
                </a:lnTo>
                <a:lnTo>
                  <a:pt x="2127211" y="1155699"/>
                </a:lnTo>
                <a:lnTo>
                  <a:pt x="2173109" y="1141730"/>
                </a:lnTo>
                <a:lnTo>
                  <a:pt x="2200490" y="1129030"/>
                </a:lnTo>
                <a:lnTo>
                  <a:pt x="2208161" y="1125220"/>
                </a:lnTo>
                <a:lnTo>
                  <a:pt x="2215083" y="1120139"/>
                </a:lnTo>
                <a:lnTo>
                  <a:pt x="2221230" y="1116330"/>
                </a:lnTo>
                <a:lnTo>
                  <a:pt x="2226513" y="1111249"/>
                </a:lnTo>
                <a:lnTo>
                  <a:pt x="2235686" y="1098549"/>
                </a:lnTo>
                <a:lnTo>
                  <a:pt x="2225065" y="1098549"/>
                </a:lnTo>
                <a:lnTo>
                  <a:pt x="2225255" y="1097280"/>
                </a:lnTo>
                <a:close/>
              </a:path>
              <a:path w="2239645" h="1183639">
                <a:moveTo>
                  <a:pt x="14392" y="1097280"/>
                </a:moveTo>
                <a:lnTo>
                  <a:pt x="14575" y="1098549"/>
                </a:lnTo>
                <a:lnTo>
                  <a:pt x="15266" y="1098549"/>
                </a:lnTo>
                <a:lnTo>
                  <a:pt x="14392" y="1097280"/>
                </a:lnTo>
                <a:close/>
              </a:path>
              <a:path w="2239645" h="1183639">
                <a:moveTo>
                  <a:pt x="2228608" y="1090930"/>
                </a:moveTo>
                <a:lnTo>
                  <a:pt x="2227541" y="1093470"/>
                </a:lnTo>
                <a:lnTo>
                  <a:pt x="2227707" y="1093470"/>
                </a:lnTo>
                <a:lnTo>
                  <a:pt x="2226411" y="1096009"/>
                </a:lnTo>
                <a:lnTo>
                  <a:pt x="2226589" y="1096009"/>
                </a:lnTo>
                <a:lnTo>
                  <a:pt x="2225065" y="1098549"/>
                </a:lnTo>
                <a:lnTo>
                  <a:pt x="2235686" y="1098549"/>
                </a:lnTo>
                <a:lnTo>
                  <a:pt x="2236177" y="1097280"/>
                </a:lnTo>
                <a:lnTo>
                  <a:pt x="2237397" y="1094739"/>
                </a:lnTo>
                <a:lnTo>
                  <a:pt x="2238375" y="1092199"/>
                </a:lnTo>
                <a:lnTo>
                  <a:pt x="2228456" y="1092199"/>
                </a:lnTo>
                <a:lnTo>
                  <a:pt x="2228608" y="1090930"/>
                </a:lnTo>
                <a:close/>
              </a:path>
              <a:path w="2239645" h="1183639">
                <a:moveTo>
                  <a:pt x="11036" y="1090930"/>
                </a:moveTo>
                <a:lnTo>
                  <a:pt x="11184" y="1092199"/>
                </a:lnTo>
                <a:lnTo>
                  <a:pt x="11569" y="1092199"/>
                </a:lnTo>
                <a:lnTo>
                  <a:pt x="11036" y="1090930"/>
                </a:lnTo>
                <a:close/>
              </a:path>
              <a:path w="2239645" h="1183639">
                <a:moveTo>
                  <a:pt x="2229777" y="1087120"/>
                </a:moveTo>
                <a:lnTo>
                  <a:pt x="2229167" y="1089659"/>
                </a:lnTo>
                <a:lnTo>
                  <a:pt x="2228456" y="1092199"/>
                </a:lnTo>
                <a:lnTo>
                  <a:pt x="2238375" y="1092199"/>
                </a:lnTo>
                <a:lnTo>
                  <a:pt x="2239073" y="1089659"/>
                </a:lnTo>
                <a:lnTo>
                  <a:pt x="2239217" y="1088389"/>
                </a:lnTo>
                <a:lnTo>
                  <a:pt x="2229688" y="1088389"/>
                </a:lnTo>
                <a:lnTo>
                  <a:pt x="2229777" y="1087120"/>
                </a:lnTo>
                <a:close/>
              </a:path>
              <a:path w="2239645" h="1183639">
                <a:moveTo>
                  <a:pt x="9871" y="1087120"/>
                </a:moveTo>
                <a:lnTo>
                  <a:pt x="9958" y="1088389"/>
                </a:lnTo>
                <a:lnTo>
                  <a:pt x="10171" y="1088389"/>
                </a:lnTo>
                <a:lnTo>
                  <a:pt x="9871" y="1087120"/>
                </a:lnTo>
                <a:close/>
              </a:path>
              <a:path w="2239645" h="1183639">
                <a:moveTo>
                  <a:pt x="2239217" y="694689"/>
                </a:moveTo>
                <a:lnTo>
                  <a:pt x="2229688" y="694689"/>
                </a:lnTo>
                <a:lnTo>
                  <a:pt x="2230043" y="697229"/>
                </a:lnTo>
                <a:lnTo>
                  <a:pt x="2230005" y="1085849"/>
                </a:lnTo>
                <a:lnTo>
                  <a:pt x="2229688" y="1088389"/>
                </a:lnTo>
                <a:lnTo>
                  <a:pt x="2239217" y="1088389"/>
                </a:lnTo>
                <a:lnTo>
                  <a:pt x="2239505" y="1085849"/>
                </a:lnTo>
                <a:lnTo>
                  <a:pt x="2239645" y="1083309"/>
                </a:lnTo>
                <a:lnTo>
                  <a:pt x="2239645" y="699769"/>
                </a:lnTo>
                <a:lnTo>
                  <a:pt x="2239505" y="697229"/>
                </a:lnTo>
                <a:lnTo>
                  <a:pt x="2239217" y="694689"/>
                </a:lnTo>
                <a:close/>
              </a:path>
              <a:path w="2239645" h="1183639">
                <a:moveTo>
                  <a:pt x="10171" y="694689"/>
                </a:moveTo>
                <a:lnTo>
                  <a:pt x="9958" y="694689"/>
                </a:lnTo>
                <a:lnTo>
                  <a:pt x="9871" y="695959"/>
                </a:lnTo>
                <a:lnTo>
                  <a:pt x="10171" y="694689"/>
                </a:lnTo>
                <a:close/>
              </a:path>
              <a:path w="2239645" h="1183639">
                <a:moveTo>
                  <a:pt x="2238375" y="690879"/>
                </a:moveTo>
                <a:lnTo>
                  <a:pt x="2228456" y="690879"/>
                </a:lnTo>
                <a:lnTo>
                  <a:pt x="2229294" y="693419"/>
                </a:lnTo>
                <a:lnTo>
                  <a:pt x="2229777" y="695959"/>
                </a:lnTo>
                <a:lnTo>
                  <a:pt x="2229688" y="694689"/>
                </a:lnTo>
                <a:lnTo>
                  <a:pt x="2239217" y="694689"/>
                </a:lnTo>
                <a:lnTo>
                  <a:pt x="2239073" y="693419"/>
                </a:lnTo>
                <a:lnTo>
                  <a:pt x="2238375" y="690879"/>
                </a:lnTo>
                <a:close/>
              </a:path>
              <a:path w="2239645" h="1183639">
                <a:moveTo>
                  <a:pt x="11569" y="690879"/>
                </a:moveTo>
                <a:lnTo>
                  <a:pt x="11184" y="690879"/>
                </a:lnTo>
                <a:lnTo>
                  <a:pt x="11036" y="692150"/>
                </a:lnTo>
                <a:lnTo>
                  <a:pt x="11569" y="690879"/>
                </a:lnTo>
                <a:close/>
              </a:path>
              <a:path w="2239645" h="1183639">
                <a:moveTo>
                  <a:pt x="2235686" y="684529"/>
                </a:moveTo>
                <a:lnTo>
                  <a:pt x="2225065" y="684529"/>
                </a:lnTo>
                <a:lnTo>
                  <a:pt x="2226589" y="687069"/>
                </a:lnTo>
                <a:lnTo>
                  <a:pt x="2226411" y="687069"/>
                </a:lnTo>
                <a:lnTo>
                  <a:pt x="2227707" y="689609"/>
                </a:lnTo>
                <a:lnTo>
                  <a:pt x="2227541" y="689609"/>
                </a:lnTo>
                <a:lnTo>
                  <a:pt x="2228608" y="692150"/>
                </a:lnTo>
                <a:lnTo>
                  <a:pt x="2228456" y="690879"/>
                </a:lnTo>
                <a:lnTo>
                  <a:pt x="2238375" y="690879"/>
                </a:lnTo>
                <a:lnTo>
                  <a:pt x="2237397" y="688339"/>
                </a:lnTo>
                <a:lnTo>
                  <a:pt x="2236177" y="685800"/>
                </a:lnTo>
                <a:lnTo>
                  <a:pt x="2235686" y="684529"/>
                </a:lnTo>
                <a:close/>
              </a:path>
              <a:path w="2239645" h="1183639">
                <a:moveTo>
                  <a:pt x="15266" y="684529"/>
                </a:moveTo>
                <a:lnTo>
                  <a:pt x="14575" y="684529"/>
                </a:lnTo>
                <a:lnTo>
                  <a:pt x="14392" y="685800"/>
                </a:lnTo>
                <a:lnTo>
                  <a:pt x="15266" y="684529"/>
                </a:lnTo>
                <a:close/>
              </a:path>
              <a:path w="2239645" h="1183639">
                <a:moveTo>
                  <a:pt x="2074023" y="11429"/>
                </a:moveTo>
                <a:lnTo>
                  <a:pt x="2063750" y="11429"/>
                </a:lnTo>
                <a:lnTo>
                  <a:pt x="2071154" y="16509"/>
                </a:lnTo>
                <a:lnTo>
                  <a:pt x="2058612" y="26226"/>
                </a:lnTo>
                <a:lnTo>
                  <a:pt x="1856511" y="608329"/>
                </a:lnTo>
                <a:lnTo>
                  <a:pt x="1901037" y="608329"/>
                </a:lnTo>
                <a:lnTo>
                  <a:pt x="1919643" y="609600"/>
                </a:lnTo>
                <a:lnTo>
                  <a:pt x="1937880" y="610869"/>
                </a:lnTo>
                <a:lnTo>
                  <a:pt x="1955736" y="610869"/>
                </a:lnTo>
                <a:lnTo>
                  <a:pt x="1973376" y="612139"/>
                </a:lnTo>
                <a:lnTo>
                  <a:pt x="1990585" y="614679"/>
                </a:lnTo>
                <a:lnTo>
                  <a:pt x="2007387" y="615950"/>
                </a:lnTo>
                <a:lnTo>
                  <a:pt x="2023783" y="617219"/>
                </a:lnTo>
                <a:lnTo>
                  <a:pt x="2039734" y="619759"/>
                </a:lnTo>
                <a:lnTo>
                  <a:pt x="2055228" y="622300"/>
                </a:lnTo>
                <a:lnTo>
                  <a:pt x="2070227" y="624839"/>
                </a:lnTo>
                <a:lnTo>
                  <a:pt x="2084717" y="627379"/>
                </a:lnTo>
                <a:lnTo>
                  <a:pt x="2098675" y="629919"/>
                </a:lnTo>
                <a:lnTo>
                  <a:pt x="2112073" y="633729"/>
                </a:lnTo>
                <a:lnTo>
                  <a:pt x="2124875" y="636269"/>
                </a:lnTo>
                <a:lnTo>
                  <a:pt x="2137079" y="640079"/>
                </a:lnTo>
                <a:lnTo>
                  <a:pt x="2148649" y="642619"/>
                </a:lnTo>
                <a:lnTo>
                  <a:pt x="2148522" y="642619"/>
                </a:lnTo>
                <a:lnTo>
                  <a:pt x="2159558" y="646429"/>
                </a:lnTo>
                <a:lnTo>
                  <a:pt x="2159419" y="646429"/>
                </a:lnTo>
                <a:lnTo>
                  <a:pt x="2169782" y="650239"/>
                </a:lnTo>
                <a:lnTo>
                  <a:pt x="2169629" y="650239"/>
                </a:lnTo>
                <a:lnTo>
                  <a:pt x="2179294" y="654050"/>
                </a:lnTo>
                <a:lnTo>
                  <a:pt x="2179116" y="654050"/>
                </a:lnTo>
                <a:lnTo>
                  <a:pt x="2188070" y="657859"/>
                </a:lnTo>
                <a:lnTo>
                  <a:pt x="2187879" y="657859"/>
                </a:lnTo>
                <a:lnTo>
                  <a:pt x="2196084" y="661669"/>
                </a:lnTo>
                <a:lnTo>
                  <a:pt x="2195868" y="661669"/>
                </a:lnTo>
                <a:lnTo>
                  <a:pt x="2203310" y="666750"/>
                </a:lnTo>
                <a:lnTo>
                  <a:pt x="2203069" y="666750"/>
                </a:lnTo>
                <a:lnTo>
                  <a:pt x="2209723" y="670559"/>
                </a:lnTo>
                <a:lnTo>
                  <a:pt x="2209444" y="670559"/>
                </a:lnTo>
                <a:lnTo>
                  <a:pt x="2215286" y="674369"/>
                </a:lnTo>
                <a:lnTo>
                  <a:pt x="2214968" y="674369"/>
                </a:lnTo>
                <a:lnTo>
                  <a:pt x="2219972" y="679450"/>
                </a:lnTo>
                <a:lnTo>
                  <a:pt x="2219718" y="679450"/>
                </a:lnTo>
                <a:lnTo>
                  <a:pt x="2221903" y="680719"/>
                </a:lnTo>
                <a:lnTo>
                  <a:pt x="2221725" y="680719"/>
                </a:lnTo>
                <a:lnTo>
                  <a:pt x="2223693" y="683259"/>
                </a:lnTo>
                <a:lnTo>
                  <a:pt x="2223503" y="683259"/>
                </a:lnTo>
                <a:lnTo>
                  <a:pt x="2225255" y="685800"/>
                </a:lnTo>
                <a:lnTo>
                  <a:pt x="2225065" y="684529"/>
                </a:lnTo>
                <a:lnTo>
                  <a:pt x="2235686" y="684529"/>
                </a:lnTo>
                <a:lnTo>
                  <a:pt x="2234704" y="681989"/>
                </a:lnTo>
                <a:lnTo>
                  <a:pt x="2215083" y="662939"/>
                </a:lnTo>
                <a:lnTo>
                  <a:pt x="2208161" y="657859"/>
                </a:lnTo>
                <a:lnTo>
                  <a:pt x="2200490" y="654050"/>
                </a:lnTo>
                <a:lnTo>
                  <a:pt x="2192070" y="648969"/>
                </a:lnTo>
                <a:lnTo>
                  <a:pt x="2182939" y="645159"/>
                </a:lnTo>
                <a:lnTo>
                  <a:pt x="2139632" y="629919"/>
                </a:lnTo>
                <a:lnTo>
                  <a:pt x="2127211" y="627379"/>
                </a:lnTo>
                <a:lnTo>
                  <a:pt x="2114194" y="623569"/>
                </a:lnTo>
                <a:lnTo>
                  <a:pt x="2086483" y="618489"/>
                </a:lnTo>
                <a:lnTo>
                  <a:pt x="2071827" y="614679"/>
                </a:lnTo>
                <a:lnTo>
                  <a:pt x="2056663" y="612139"/>
                </a:lnTo>
                <a:lnTo>
                  <a:pt x="2041029" y="610869"/>
                </a:lnTo>
                <a:lnTo>
                  <a:pt x="2008390" y="605789"/>
                </a:lnTo>
                <a:lnTo>
                  <a:pt x="1991448" y="604519"/>
                </a:lnTo>
                <a:lnTo>
                  <a:pt x="1867700" y="604519"/>
                </a:lnTo>
                <a:lnTo>
                  <a:pt x="1863229" y="599439"/>
                </a:lnTo>
                <a:lnTo>
                  <a:pt x="1869467" y="599439"/>
                </a:lnTo>
                <a:lnTo>
                  <a:pt x="2074023" y="11429"/>
                </a:lnTo>
                <a:close/>
              </a:path>
              <a:path w="2239645" h="1183639">
                <a:moveTo>
                  <a:pt x="1869467" y="599439"/>
                </a:moveTo>
                <a:lnTo>
                  <a:pt x="1863229" y="599439"/>
                </a:lnTo>
                <a:lnTo>
                  <a:pt x="1867700" y="604519"/>
                </a:lnTo>
                <a:lnTo>
                  <a:pt x="1869467" y="599439"/>
                </a:lnTo>
                <a:close/>
              </a:path>
              <a:path w="2239645" h="1183639">
                <a:moveTo>
                  <a:pt x="1919986" y="599439"/>
                </a:moveTo>
                <a:lnTo>
                  <a:pt x="1869467" y="599439"/>
                </a:lnTo>
                <a:lnTo>
                  <a:pt x="1867700" y="604519"/>
                </a:lnTo>
                <a:lnTo>
                  <a:pt x="1991448" y="604519"/>
                </a:lnTo>
                <a:lnTo>
                  <a:pt x="1919986" y="599439"/>
                </a:lnTo>
                <a:close/>
              </a:path>
              <a:path w="2239645" h="1183639">
                <a:moveTo>
                  <a:pt x="2063750" y="11429"/>
                </a:moveTo>
                <a:lnTo>
                  <a:pt x="2058612" y="26226"/>
                </a:lnTo>
                <a:lnTo>
                  <a:pt x="2071154" y="16509"/>
                </a:lnTo>
                <a:lnTo>
                  <a:pt x="206375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14"/>
          <p:cNvSpPr txBox="1"/>
          <p:nvPr/>
        </p:nvSpPr>
        <p:spPr>
          <a:xfrm>
            <a:off x="2698243" y="4944109"/>
            <a:ext cx="15494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胶圈不齐全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15"/>
          <p:cNvSpPr/>
          <p:nvPr/>
        </p:nvSpPr>
        <p:spPr>
          <a:xfrm>
            <a:off x="5238878" y="3901516"/>
            <a:ext cx="2230120" cy="1543685"/>
          </a:xfrm>
          <a:custGeom>
            <a:avLst/>
            <a:gdLst/>
            <a:ahLst/>
            <a:cxnLst/>
            <a:rect l="l" t="t" r="r" b="b"/>
            <a:pathLst>
              <a:path w="2230120" h="1543685">
                <a:moveTo>
                  <a:pt x="2023732" y="0"/>
                </a:moveTo>
                <a:lnTo>
                  <a:pt x="1300899" y="967663"/>
                </a:lnTo>
                <a:lnTo>
                  <a:pt x="371690" y="967663"/>
                </a:lnTo>
                <a:lnTo>
                  <a:pt x="296781" y="969613"/>
                </a:lnTo>
                <a:lnTo>
                  <a:pt x="227010" y="975207"/>
                </a:lnTo>
                <a:lnTo>
                  <a:pt x="163873" y="984057"/>
                </a:lnTo>
                <a:lnTo>
                  <a:pt x="108864" y="995778"/>
                </a:lnTo>
                <a:lnTo>
                  <a:pt x="63478" y="1009984"/>
                </a:lnTo>
                <a:lnTo>
                  <a:pt x="7551" y="1044306"/>
                </a:lnTo>
                <a:lnTo>
                  <a:pt x="0" y="1063650"/>
                </a:lnTo>
                <a:lnTo>
                  <a:pt x="0" y="1447622"/>
                </a:lnTo>
                <a:lnTo>
                  <a:pt x="29208" y="1484983"/>
                </a:lnTo>
                <a:lnTo>
                  <a:pt x="108864" y="1515494"/>
                </a:lnTo>
                <a:lnTo>
                  <a:pt x="163873" y="1527215"/>
                </a:lnTo>
                <a:lnTo>
                  <a:pt x="227010" y="1536065"/>
                </a:lnTo>
                <a:lnTo>
                  <a:pt x="296781" y="1541658"/>
                </a:lnTo>
                <a:lnTo>
                  <a:pt x="371690" y="1543608"/>
                </a:lnTo>
                <a:lnTo>
                  <a:pt x="1858429" y="1543608"/>
                </a:lnTo>
                <a:lnTo>
                  <a:pt x="1933338" y="1541658"/>
                </a:lnTo>
                <a:lnTo>
                  <a:pt x="2003109" y="1536065"/>
                </a:lnTo>
                <a:lnTo>
                  <a:pt x="2066246" y="1527215"/>
                </a:lnTo>
                <a:lnTo>
                  <a:pt x="2121255" y="1515494"/>
                </a:lnTo>
                <a:lnTo>
                  <a:pt x="2166641" y="1501288"/>
                </a:lnTo>
                <a:lnTo>
                  <a:pt x="2222568" y="1466966"/>
                </a:lnTo>
                <a:lnTo>
                  <a:pt x="2230120" y="1447622"/>
                </a:lnTo>
                <a:lnTo>
                  <a:pt x="2230120" y="1063650"/>
                </a:lnTo>
                <a:lnTo>
                  <a:pt x="2200911" y="1026288"/>
                </a:lnTo>
                <a:lnTo>
                  <a:pt x="2121255" y="995778"/>
                </a:lnTo>
                <a:lnTo>
                  <a:pt x="2066246" y="984057"/>
                </a:lnTo>
                <a:lnTo>
                  <a:pt x="2003109" y="975207"/>
                </a:lnTo>
                <a:lnTo>
                  <a:pt x="1933338" y="969613"/>
                </a:lnTo>
                <a:lnTo>
                  <a:pt x="1858429" y="967663"/>
                </a:lnTo>
                <a:lnTo>
                  <a:pt x="2023732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2" name="object 16"/>
          <p:cNvSpPr/>
          <p:nvPr/>
        </p:nvSpPr>
        <p:spPr>
          <a:xfrm>
            <a:off x="5234116" y="3887787"/>
            <a:ext cx="2239645" cy="1562100"/>
          </a:xfrm>
          <a:custGeom>
            <a:avLst/>
            <a:gdLst/>
            <a:ahLst/>
            <a:cxnLst/>
            <a:rect l="l" t="t" r="r" b="b"/>
            <a:pathLst>
              <a:path w="2239645" h="1562100">
                <a:moveTo>
                  <a:pt x="266268" y="1549400"/>
                </a:moveTo>
                <a:lnTo>
                  <a:pt x="182981" y="1549400"/>
                </a:lnTo>
                <a:lnTo>
                  <a:pt x="198615" y="1562100"/>
                </a:lnTo>
                <a:lnTo>
                  <a:pt x="283908" y="1562100"/>
                </a:lnTo>
                <a:lnTo>
                  <a:pt x="266268" y="1549400"/>
                </a:lnTo>
                <a:close/>
              </a:path>
              <a:path w="2239645" h="1562100">
                <a:moveTo>
                  <a:pt x="2056663" y="1549400"/>
                </a:moveTo>
                <a:lnTo>
                  <a:pt x="1973376" y="1549400"/>
                </a:lnTo>
                <a:lnTo>
                  <a:pt x="1955736" y="1562100"/>
                </a:lnTo>
                <a:lnTo>
                  <a:pt x="2041029" y="1562100"/>
                </a:lnTo>
                <a:lnTo>
                  <a:pt x="2056663" y="1549400"/>
                </a:lnTo>
                <a:close/>
              </a:path>
              <a:path w="2239645" h="1562100">
                <a:moveTo>
                  <a:pt x="169418" y="1536700"/>
                </a:moveTo>
                <a:lnTo>
                  <a:pt x="112433" y="1536700"/>
                </a:lnTo>
                <a:lnTo>
                  <a:pt x="125450" y="1549400"/>
                </a:lnTo>
                <a:lnTo>
                  <a:pt x="184492" y="1549400"/>
                </a:lnTo>
                <a:lnTo>
                  <a:pt x="169418" y="1536700"/>
                </a:lnTo>
                <a:close/>
              </a:path>
              <a:path w="2239645" h="1562100">
                <a:moveTo>
                  <a:pt x="2127211" y="1536700"/>
                </a:moveTo>
                <a:lnTo>
                  <a:pt x="2070227" y="1536700"/>
                </a:lnTo>
                <a:lnTo>
                  <a:pt x="2055152" y="1549400"/>
                </a:lnTo>
                <a:lnTo>
                  <a:pt x="2114194" y="1549400"/>
                </a:lnTo>
                <a:lnTo>
                  <a:pt x="2127211" y="1536700"/>
                </a:lnTo>
                <a:close/>
              </a:path>
              <a:path w="2239645" h="1562100">
                <a:moveTo>
                  <a:pt x="102565" y="1524000"/>
                </a:moveTo>
                <a:lnTo>
                  <a:pt x="77050" y="1524000"/>
                </a:lnTo>
                <a:lnTo>
                  <a:pt x="88214" y="1536700"/>
                </a:lnTo>
                <a:lnTo>
                  <a:pt x="114871" y="1536700"/>
                </a:lnTo>
                <a:lnTo>
                  <a:pt x="102565" y="1524000"/>
                </a:lnTo>
                <a:close/>
              </a:path>
              <a:path w="2239645" h="1562100">
                <a:moveTo>
                  <a:pt x="2162594" y="1524000"/>
                </a:moveTo>
                <a:lnTo>
                  <a:pt x="2137079" y="1524000"/>
                </a:lnTo>
                <a:lnTo>
                  <a:pt x="2124773" y="1536700"/>
                </a:lnTo>
                <a:lnTo>
                  <a:pt x="2151430" y="1536700"/>
                </a:lnTo>
                <a:lnTo>
                  <a:pt x="2162594" y="1524000"/>
                </a:lnTo>
                <a:close/>
              </a:path>
              <a:path w="2239645" h="1562100">
                <a:moveTo>
                  <a:pt x="69862" y="1511300"/>
                </a:moveTo>
                <a:lnTo>
                  <a:pt x="39154" y="1511300"/>
                </a:lnTo>
                <a:lnTo>
                  <a:pt x="47574" y="1524000"/>
                </a:lnTo>
                <a:lnTo>
                  <a:pt x="80225" y="1524000"/>
                </a:lnTo>
                <a:lnTo>
                  <a:pt x="69862" y="1511300"/>
                </a:lnTo>
                <a:close/>
              </a:path>
              <a:path w="2239645" h="1562100">
                <a:moveTo>
                  <a:pt x="2200490" y="1511300"/>
                </a:moveTo>
                <a:lnTo>
                  <a:pt x="2169782" y="1511300"/>
                </a:lnTo>
                <a:lnTo>
                  <a:pt x="2159419" y="1524000"/>
                </a:lnTo>
                <a:lnTo>
                  <a:pt x="2192070" y="1524000"/>
                </a:lnTo>
                <a:lnTo>
                  <a:pt x="2200490" y="1511300"/>
                </a:lnTo>
                <a:close/>
              </a:path>
              <a:path w="2239645" h="1562100">
                <a:moveTo>
                  <a:pt x="36334" y="1498600"/>
                </a:moveTo>
                <a:lnTo>
                  <a:pt x="24561" y="1498600"/>
                </a:lnTo>
                <a:lnTo>
                  <a:pt x="31483" y="1511300"/>
                </a:lnTo>
                <a:lnTo>
                  <a:pt x="43776" y="1511300"/>
                </a:lnTo>
                <a:lnTo>
                  <a:pt x="36334" y="1498600"/>
                </a:lnTo>
                <a:close/>
              </a:path>
              <a:path w="2239645" h="1562100">
                <a:moveTo>
                  <a:pt x="2215083" y="1498600"/>
                </a:moveTo>
                <a:lnTo>
                  <a:pt x="2203310" y="1498600"/>
                </a:lnTo>
                <a:lnTo>
                  <a:pt x="2195868" y="1511300"/>
                </a:lnTo>
                <a:lnTo>
                  <a:pt x="2208161" y="1511300"/>
                </a:lnTo>
                <a:lnTo>
                  <a:pt x="2215083" y="1498600"/>
                </a:lnTo>
                <a:close/>
              </a:path>
              <a:path w="2239645" h="1562100">
                <a:moveTo>
                  <a:pt x="19672" y="1485900"/>
                </a:moveTo>
                <a:lnTo>
                  <a:pt x="8572" y="1485900"/>
                </a:lnTo>
                <a:lnTo>
                  <a:pt x="10731" y="1498600"/>
                </a:lnTo>
                <a:lnTo>
                  <a:pt x="24676" y="1498600"/>
                </a:lnTo>
                <a:lnTo>
                  <a:pt x="19672" y="1485900"/>
                </a:lnTo>
                <a:close/>
              </a:path>
              <a:path w="2239645" h="1562100">
                <a:moveTo>
                  <a:pt x="2231072" y="1485900"/>
                </a:moveTo>
                <a:lnTo>
                  <a:pt x="2219972" y="1485900"/>
                </a:lnTo>
                <a:lnTo>
                  <a:pt x="2214968" y="1498600"/>
                </a:lnTo>
                <a:lnTo>
                  <a:pt x="2228913" y="1498600"/>
                </a:lnTo>
                <a:lnTo>
                  <a:pt x="2231072" y="1485900"/>
                </a:lnTo>
                <a:close/>
              </a:path>
              <a:path w="2239645" h="1562100">
                <a:moveTo>
                  <a:pt x="11937" y="1473200"/>
                </a:moveTo>
                <a:lnTo>
                  <a:pt x="2247" y="1473200"/>
                </a:lnTo>
                <a:lnTo>
                  <a:pt x="3467" y="1485900"/>
                </a:lnTo>
                <a:lnTo>
                  <a:pt x="13233" y="1485900"/>
                </a:lnTo>
                <a:lnTo>
                  <a:pt x="11937" y="1473200"/>
                </a:lnTo>
                <a:close/>
              </a:path>
              <a:path w="2239645" h="1562100">
                <a:moveTo>
                  <a:pt x="2237397" y="1473200"/>
                </a:moveTo>
                <a:lnTo>
                  <a:pt x="2227707" y="1473200"/>
                </a:lnTo>
                <a:lnTo>
                  <a:pt x="2226411" y="1485900"/>
                </a:lnTo>
                <a:lnTo>
                  <a:pt x="2236177" y="1485900"/>
                </a:lnTo>
                <a:lnTo>
                  <a:pt x="2237397" y="1473200"/>
                </a:lnTo>
                <a:close/>
              </a:path>
              <a:path w="2239645" h="1562100">
                <a:moveTo>
                  <a:pt x="9525" y="1079500"/>
                </a:moveTo>
                <a:lnTo>
                  <a:pt x="0" y="1079500"/>
                </a:lnTo>
                <a:lnTo>
                  <a:pt x="0" y="1473200"/>
                </a:lnTo>
                <a:lnTo>
                  <a:pt x="9525" y="1473200"/>
                </a:lnTo>
                <a:lnTo>
                  <a:pt x="9525" y="1079500"/>
                </a:lnTo>
                <a:close/>
              </a:path>
              <a:path w="2239645" h="1562100">
                <a:moveTo>
                  <a:pt x="2239645" y="1079500"/>
                </a:moveTo>
                <a:lnTo>
                  <a:pt x="2230120" y="1079500"/>
                </a:lnTo>
                <a:lnTo>
                  <a:pt x="2230120" y="1473200"/>
                </a:lnTo>
                <a:lnTo>
                  <a:pt x="2239645" y="1473200"/>
                </a:lnTo>
                <a:lnTo>
                  <a:pt x="2239645" y="1079500"/>
                </a:lnTo>
                <a:close/>
              </a:path>
              <a:path w="2239645" h="1562100">
                <a:moveTo>
                  <a:pt x="13233" y="1066800"/>
                </a:moveTo>
                <a:lnTo>
                  <a:pt x="2247" y="1066800"/>
                </a:lnTo>
                <a:lnTo>
                  <a:pt x="1270" y="1079500"/>
                </a:lnTo>
                <a:lnTo>
                  <a:pt x="11937" y="1079500"/>
                </a:lnTo>
                <a:lnTo>
                  <a:pt x="13233" y="1066800"/>
                </a:lnTo>
                <a:close/>
              </a:path>
              <a:path w="2239645" h="1562100">
                <a:moveTo>
                  <a:pt x="2237397" y="1066800"/>
                </a:moveTo>
                <a:lnTo>
                  <a:pt x="2226411" y="1066800"/>
                </a:lnTo>
                <a:lnTo>
                  <a:pt x="2227707" y="1079500"/>
                </a:lnTo>
                <a:lnTo>
                  <a:pt x="2238375" y="1079500"/>
                </a:lnTo>
                <a:lnTo>
                  <a:pt x="2237397" y="1066800"/>
                </a:lnTo>
                <a:close/>
              </a:path>
              <a:path w="2239645" h="1562100">
                <a:moveTo>
                  <a:pt x="24676" y="1054100"/>
                </a:moveTo>
                <a:lnTo>
                  <a:pt x="10731" y="1054100"/>
                </a:lnTo>
                <a:lnTo>
                  <a:pt x="8572" y="1066800"/>
                </a:lnTo>
                <a:lnTo>
                  <a:pt x="19672" y="1066800"/>
                </a:lnTo>
                <a:lnTo>
                  <a:pt x="24676" y="1054100"/>
                </a:lnTo>
                <a:close/>
              </a:path>
              <a:path w="2239645" h="1562100">
                <a:moveTo>
                  <a:pt x="2228913" y="1054100"/>
                </a:moveTo>
                <a:lnTo>
                  <a:pt x="2214968" y="1054100"/>
                </a:lnTo>
                <a:lnTo>
                  <a:pt x="2219972" y="1066800"/>
                </a:lnTo>
                <a:lnTo>
                  <a:pt x="2231072" y="1066800"/>
                </a:lnTo>
                <a:lnTo>
                  <a:pt x="2228913" y="1054100"/>
                </a:lnTo>
                <a:close/>
              </a:path>
              <a:path w="2239645" h="1562100">
                <a:moveTo>
                  <a:pt x="43776" y="1041400"/>
                </a:moveTo>
                <a:lnTo>
                  <a:pt x="24561" y="1041400"/>
                </a:lnTo>
                <a:lnTo>
                  <a:pt x="18415" y="1054100"/>
                </a:lnTo>
                <a:lnTo>
                  <a:pt x="36334" y="1054100"/>
                </a:lnTo>
                <a:lnTo>
                  <a:pt x="43776" y="1041400"/>
                </a:lnTo>
                <a:close/>
              </a:path>
              <a:path w="2239645" h="1562100">
                <a:moveTo>
                  <a:pt x="2215083" y="1041400"/>
                </a:moveTo>
                <a:lnTo>
                  <a:pt x="2195868" y="1041400"/>
                </a:lnTo>
                <a:lnTo>
                  <a:pt x="2203310" y="1054100"/>
                </a:lnTo>
                <a:lnTo>
                  <a:pt x="2221230" y="1054100"/>
                </a:lnTo>
                <a:lnTo>
                  <a:pt x="2215083" y="1041400"/>
                </a:lnTo>
                <a:close/>
              </a:path>
              <a:path w="2239645" h="1562100">
                <a:moveTo>
                  <a:pt x="70015" y="1028700"/>
                </a:moveTo>
                <a:lnTo>
                  <a:pt x="47574" y="1028700"/>
                </a:lnTo>
                <a:lnTo>
                  <a:pt x="39154" y="1041400"/>
                </a:lnTo>
                <a:lnTo>
                  <a:pt x="60350" y="1041400"/>
                </a:lnTo>
                <a:lnTo>
                  <a:pt x="70015" y="1028700"/>
                </a:lnTo>
                <a:close/>
              </a:path>
              <a:path w="2239645" h="1562100">
                <a:moveTo>
                  <a:pt x="2192070" y="1028700"/>
                </a:moveTo>
                <a:lnTo>
                  <a:pt x="2169629" y="1028700"/>
                </a:lnTo>
                <a:lnTo>
                  <a:pt x="2179294" y="1041400"/>
                </a:lnTo>
                <a:lnTo>
                  <a:pt x="2200490" y="1041400"/>
                </a:lnTo>
                <a:lnTo>
                  <a:pt x="2192070" y="1028700"/>
                </a:lnTo>
                <a:close/>
              </a:path>
              <a:path w="2239645" h="1562100">
                <a:moveTo>
                  <a:pt x="114871" y="1016000"/>
                </a:moveTo>
                <a:lnTo>
                  <a:pt x="77050" y="1016000"/>
                </a:lnTo>
                <a:lnTo>
                  <a:pt x="66535" y="1028700"/>
                </a:lnTo>
                <a:lnTo>
                  <a:pt x="102565" y="1028700"/>
                </a:lnTo>
                <a:lnTo>
                  <a:pt x="114871" y="1016000"/>
                </a:lnTo>
                <a:close/>
              </a:path>
              <a:path w="2239645" h="1562100">
                <a:moveTo>
                  <a:pt x="2162594" y="1016000"/>
                </a:moveTo>
                <a:lnTo>
                  <a:pt x="2124773" y="1016000"/>
                </a:lnTo>
                <a:lnTo>
                  <a:pt x="2137079" y="1028700"/>
                </a:lnTo>
                <a:lnTo>
                  <a:pt x="2173109" y="1028700"/>
                </a:lnTo>
                <a:lnTo>
                  <a:pt x="2162594" y="1016000"/>
                </a:lnTo>
                <a:close/>
              </a:path>
              <a:path w="2239645" h="1562100">
                <a:moveTo>
                  <a:pt x="169494" y="1003300"/>
                </a:moveTo>
                <a:lnTo>
                  <a:pt x="125450" y="1003300"/>
                </a:lnTo>
                <a:lnTo>
                  <a:pt x="112433" y="1016000"/>
                </a:lnTo>
                <a:lnTo>
                  <a:pt x="154927" y="1016000"/>
                </a:lnTo>
                <a:lnTo>
                  <a:pt x="169494" y="1003300"/>
                </a:lnTo>
                <a:close/>
              </a:path>
              <a:path w="2239645" h="1562100">
                <a:moveTo>
                  <a:pt x="2114194" y="1003300"/>
                </a:moveTo>
                <a:lnTo>
                  <a:pt x="2070150" y="1003300"/>
                </a:lnTo>
                <a:lnTo>
                  <a:pt x="2084717" y="1016000"/>
                </a:lnTo>
                <a:lnTo>
                  <a:pt x="2127211" y="1016000"/>
                </a:lnTo>
                <a:lnTo>
                  <a:pt x="2114194" y="1003300"/>
                </a:lnTo>
                <a:close/>
              </a:path>
              <a:path w="2239645" h="1562100">
                <a:moveTo>
                  <a:pt x="266331" y="990600"/>
                </a:moveTo>
                <a:lnTo>
                  <a:pt x="182981" y="990600"/>
                </a:lnTo>
                <a:lnTo>
                  <a:pt x="167817" y="1003300"/>
                </a:lnTo>
                <a:lnTo>
                  <a:pt x="249059" y="1003300"/>
                </a:lnTo>
                <a:lnTo>
                  <a:pt x="266331" y="990600"/>
                </a:lnTo>
                <a:close/>
              </a:path>
              <a:path w="2239645" h="1562100">
                <a:moveTo>
                  <a:pt x="2056663" y="990600"/>
                </a:moveTo>
                <a:lnTo>
                  <a:pt x="1973313" y="990600"/>
                </a:lnTo>
                <a:lnTo>
                  <a:pt x="1990585" y="1003300"/>
                </a:lnTo>
                <a:lnTo>
                  <a:pt x="2071827" y="1003300"/>
                </a:lnTo>
                <a:lnTo>
                  <a:pt x="2056663" y="990600"/>
                </a:lnTo>
                <a:close/>
              </a:path>
              <a:path w="2239645" h="1562100">
                <a:moveTo>
                  <a:pt x="1305661" y="977900"/>
                </a:moveTo>
                <a:lnTo>
                  <a:pt x="319659" y="977900"/>
                </a:lnTo>
                <a:lnTo>
                  <a:pt x="301294" y="990600"/>
                </a:lnTo>
                <a:lnTo>
                  <a:pt x="1301851" y="990600"/>
                </a:lnTo>
                <a:lnTo>
                  <a:pt x="1305661" y="977900"/>
                </a:lnTo>
                <a:close/>
              </a:path>
              <a:path w="2239645" h="1562100">
                <a:moveTo>
                  <a:pt x="2036292" y="0"/>
                </a:moveTo>
                <a:lnTo>
                  <a:pt x="2035721" y="0"/>
                </a:lnTo>
                <a:lnTo>
                  <a:pt x="1301851" y="990600"/>
                </a:lnTo>
                <a:lnTo>
                  <a:pt x="1308049" y="990600"/>
                </a:lnTo>
                <a:lnTo>
                  <a:pt x="2021260" y="40118"/>
                </a:lnTo>
                <a:lnTo>
                  <a:pt x="2023795" y="25400"/>
                </a:lnTo>
                <a:lnTo>
                  <a:pt x="2031974" y="25400"/>
                </a:lnTo>
                <a:lnTo>
                  <a:pt x="2036292" y="0"/>
                </a:lnTo>
                <a:close/>
              </a:path>
              <a:path w="2239645" h="1562100">
                <a:moveTo>
                  <a:pt x="2031877" y="25968"/>
                </a:moveTo>
                <a:lnTo>
                  <a:pt x="2021260" y="40118"/>
                </a:lnTo>
                <a:lnTo>
                  <a:pt x="1857552" y="990600"/>
                </a:lnTo>
                <a:lnTo>
                  <a:pt x="1867890" y="990600"/>
                </a:lnTo>
                <a:lnTo>
                  <a:pt x="1863229" y="977900"/>
                </a:lnTo>
                <a:lnTo>
                  <a:pt x="1870049" y="977900"/>
                </a:lnTo>
                <a:lnTo>
                  <a:pt x="2031877" y="25968"/>
                </a:lnTo>
                <a:close/>
              </a:path>
              <a:path w="2239645" h="1562100">
                <a:moveTo>
                  <a:pt x="1870049" y="977900"/>
                </a:moveTo>
                <a:lnTo>
                  <a:pt x="1863229" y="977900"/>
                </a:lnTo>
                <a:lnTo>
                  <a:pt x="1867890" y="990600"/>
                </a:lnTo>
                <a:lnTo>
                  <a:pt x="1870049" y="977900"/>
                </a:lnTo>
                <a:close/>
              </a:path>
              <a:path w="2239645" h="1562100">
                <a:moveTo>
                  <a:pt x="1919986" y="977900"/>
                </a:moveTo>
                <a:lnTo>
                  <a:pt x="1870049" y="977900"/>
                </a:lnTo>
                <a:lnTo>
                  <a:pt x="1867890" y="990600"/>
                </a:lnTo>
                <a:lnTo>
                  <a:pt x="1938350" y="990600"/>
                </a:lnTo>
                <a:lnTo>
                  <a:pt x="1919986" y="977900"/>
                </a:lnTo>
                <a:close/>
              </a:path>
              <a:path w="2239645" h="1562100">
                <a:moveTo>
                  <a:pt x="2031974" y="25400"/>
                </a:moveTo>
                <a:lnTo>
                  <a:pt x="2023795" y="25400"/>
                </a:lnTo>
                <a:lnTo>
                  <a:pt x="2021260" y="40118"/>
                </a:lnTo>
                <a:lnTo>
                  <a:pt x="2031877" y="25968"/>
                </a:lnTo>
                <a:lnTo>
                  <a:pt x="2031974" y="25400"/>
                </a:lnTo>
                <a:close/>
              </a:path>
              <a:path w="2239645" h="1562100">
                <a:moveTo>
                  <a:pt x="2032304" y="25400"/>
                </a:moveTo>
                <a:lnTo>
                  <a:pt x="2031974" y="25400"/>
                </a:lnTo>
                <a:lnTo>
                  <a:pt x="2031877" y="25968"/>
                </a:lnTo>
                <a:lnTo>
                  <a:pt x="2032304" y="2540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3" name="object 17"/>
          <p:cNvSpPr txBox="1"/>
          <p:nvPr/>
        </p:nvSpPr>
        <p:spPr>
          <a:xfrm>
            <a:off x="5425569" y="4944109"/>
            <a:ext cx="18542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solidFill>
                  <a:srgbClr val="0099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至少两个胶圈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9210168" y="5276849"/>
            <a:ext cx="71120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600"/>
              </a:lnSpc>
            </a:pPr>
            <a:r>
              <a:rPr sz="4800" b="1" spc="-25" dirty="0">
                <a:solidFill>
                  <a:srgbClr val="ED161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√</a:t>
            </a:r>
            <a:endParaRPr sz="4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26884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（六）、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气瓶日常检查与使用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object 2"/>
          <p:cNvSpPr/>
          <p:nvPr/>
        </p:nvSpPr>
        <p:spPr>
          <a:xfrm>
            <a:off x="2186798" y="2691129"/>
            <a:ext cx="3743325" cy="32575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3"/>
          <p:cNvSpPr/>
          <p:nvPr/>
        </p:nvSpPr>
        <p:spPr>
          <a:xfrm>
            <a:off x="2148698" y="2653029"/>
            <a:ext cx="3819525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4"/>
          <p:cNvSpPr/>
          <p:nvPr/>
        </p:nvSpPr>
        <p:spPr>
          <a:xfrm>
            <a:off x="6219047" y="2708275"/>
            <a:ext cx="3743325" cy="3240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5"/>
          <p:cNvSpPr/>
          <p:nvPr/>
        </p:nvSpPr>
        <p:spPr>
          <a:xfrm>
            <a:off x="6180947" y="2056650"/>
            <a:ext cx="3819525" cy="3930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6"/>
          <p:cNvSpPr/>
          <p:nvPr/>
        </p:nvSpPr>
        <p:spPr>
          <a:xfrm>
            <a:off x="3410443" y="2060575"/>
            <a:ext cx="2230755" cy="784225"/>
          </a:xfrm>
          <a:custGeom>
            <a:avLst/>
            <a:gdLst/>
            <a:ahLst/>
            <a:cxnLst/>
            <a:rect l="l" t="t" r="r" b="b"/>
            <a:pathLst>
              <a:path w="2230754" h="784225">
                <a:moveTo>
                  <a:pt x="1858962" y="0"/>
                </a:moveTo>
                <a:lnTo>
                  <a:pt x="371792" y="0"/>
                </a:lnTo>
                <a:lnTo>
                  <a:pt x="296863" y="1462"/>
                </a:lnTo>
                <a:lnTo>
                  <a:pt x="227074" y="5655"/>
                </a:lnTo>
                <a:lnTo>
                  <a:pt x="163920" y="12290"/>
                </a:lnTo>
                <a:lnTo>
                  <a:pt x="108896" y="21078"/>
                </a:lnTo>
                <a:lnTo>
                  <a:pt x="63496" y="31730"/>
                </a:lnTo>
                <a:lnTo>
                  <a:pt x="7553" y="57465"/>
                </a:lnTo>
                <a:lnTo>
                  <a:pt x="0" y="71970"/>
                </a:lnTo>
                <a:lnTo>
                  <a:pt x="0" y="359829"/>
                </a:lnTo>
                <a:lnTo>
                  <a:pt x="29217" y="387844"/>
                </a:lnTo>
                <a:lnTo>
                  <a:pt x="108896" y="410721"/>
                </a:lnTo>
                <a:lnTo>
                  <a:pt x="163920" y="419509"/>
                </a:lnTo>
                <a:lnTo>
                  <a:pt x="227074" y="426144"/>
                </a:lnTo>
                <a:lnTo>
                  <a:pt x="296863" y="430337"/>
                </a:lnTo>
                <a:lnTo>
                  <a:pt x="371792" y="431800"/>
                </a:lnTo>
                <a:lnTo>
                  <a:pt x="766826" y="784212"/>
                </a:lnTo>
                <a:lnTo>
                  <a:pt x="929474" y="431800"/>
                </a:lnTo>
                <a:lnTo>
                  <a:pt x="1858962" y="431800"/>
                </a:lnTo>
                <a:lnTo>
                  <a:pt x="1933891" y="430337"/>
                </a:lnTo>
                <a:lnTo>
                  <a:pt x="2003680" y="426144"/>
                </a:lnTo>
                <a:lnTo>
                  <a:pt x="2066834" y="419509"/>
                </a:lnTo>
                <a:lnTo>
                  <a:pt x="2121858" y="410721"/>
                </a:lnTo>
                <a:lnTo>
                  <a:pt x="2167258" y="400069"/>
                </a:lnTo>
                <a:lnTo>
                  <a:pt x="2223201" y="374334"/>
                </a:lnTo>
                <a:lnTo>
                  <a:pt x="2230754" y="359829"/>
                </a:lnTo>
                <a:lnTo>
                  <a:pt x="2230754" y="71970"/>
                </a:lnTo>
                <a:lnTo>
                  <a:pt x="2201537" y="43955"/>
                </a:lnTo>
                <a:lnTo>
                  <a:pt x="2121858" y="21078"/>
                </a:lnTo>
                <a:lnTo>
                  <a:pt x="2066834" y="12290"/>
                </a:lnTo>
                <a:lnTo>
                  <a:pt x="2003680" y="5655"/>
                </a:lnTo>
                <a:lnTo>
                  <a:pt x="1933891" y="1462"/>
                </a:lnTo>
                <a:lnTo>
                  <a:pt x="18589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0" name="object 7"/>
          <p:cNvSpPr/>
          <p:nvPr/>
        </p:nvSpPr>
        <p:spPr>
          <a:xfrm>
            <a:off x="3405756" y="2056333"/>
            <a:ext cx="2240280" cy="796290"/>
          </a:xfrm>
          <a:custGeom>
            <a:avLst/>
            <a:gdLst/>
            <a:ahLst/>
            <a:cxnLst/>
            <a:rect l="l" t="t" r="r" b="b"/>
            <a:pathLst>
              <a:path w="2240279" h="796289">
                <a:moveTo>
                  <a:pt x="373303" y="440689"/>
                </a:moveTo>
                <a:lnTo>
                  <a:pt x="773137" y="796289"/>
                </a:lnTo>
                <a:lnTo>
                  <a:pt x="777242" y="787400"/>
                </a:lnTo>
                <a:lnTo>
                  <a:pt x="767181" y="787400"/>
                </a:lnTo>
                <a:lnTo>
                  <a:pt x="769783" y="781757"/>
                </a:lnTo>
                <a:lnTo>
                  <a:pt x="389672" y="441960"/>
                </a:lnTo>
                <a:lnTo>
                  <a:pt x="376453" y="441960"/>
                </a:lnTo>
                <a:lnTo>
                  <a:pt x="373303" y="440689"/>
                </a:lnTo>
                <a:close/>
              </a:path>
              <a:path w="2240279" h="796289">
                <a:moveTo>
                  <a:pt x="769783" y="781757"/>
                </a:moveTo>
                <a:lnTo>
                  <a:pt x="767181" y="787400"/>
                </a:lnTo>
                <a:lnTo>
                  <a:pt x="774674" y="786129"/>
                </a:lnTo>
                <a:lnTo>
                  <a:pt x="769783" y="781757"/>
                </a:lnTo>
                <a:close/>
              </a:path>
              <a:path w="2240279" h="796289">
                <a:moveTo>
                  <a:pt x="2227541" y="372110"/>
                </a:moveTo>
                <a:lnTo>
                  <a:pt x="2226017" y="374650"/>
                </a:lnTo>
                <a:lnTo>
                  <a:pt x="2226246" y="374650"/>
                </a:lnTo>
                <a:lnTo>
                  <a:pt x="2224506" y="375919"/>
                </a:lnTo>
                <a:lnTo>
                  <a:pt x="2224824" y="375919"/>
                </a:lnTo>
                <a:lnTo>
                  <a:pt x="2220671" y="378460"/>
                </a:lnTo>
                <a:lnTo>
                  <a:pt x="2221052" y="378460"/>
                </a:lnTo>
                <a:lnTo>
                  <a:pt x="2216048" y="382269"/>
                </a:lnTo>
                <a:lnTo>
                  <a:pt x="2216365" y="382269"/>
                </a:lnTo>
                <a:lnTo>
                  <a:pt x="2210511" y="384810"/>
                </a:lnTo>
                <a:lnTo>
                  <a:pt x="2210777" y="384810"/>
                </a:lnTo>
                <a:lnTo>
                  <a:pt x="2204123" y="388619"/>
                </a:lnTo>
                <a:lnTo>
                  <a:pt x="2204351" y="388619"/>
                </a:lnTo>
                <a:lnTo>
                  <a:pt x="2196909" y="391160"/>
                </a:lnTo>
                <a:lnTo>
                  <a:pt x="2197099" y="391160"/>
                </a:lnTo>
                <a:lnTo>
                  <a:pt x="2188883" y="394969"/>
                </a:lnTo>
                <a:lnTo>
                  <a:pt x="2189048" y="394969"/>
                </a:lnTo>
                <a:lnTo>
                  <a:pt x="2180094" y="397510"/>
                </a:lnTo>
                <a:lnTo>
                  <a:pt x="2180234" y="397510"/>
                </a:lnTo>
                <a:lnTo>
                  <a:pt x="2170569" y="400050"/>
                </a:lnTo>
                <a:lnTo>
                  <a:pt x="2170696" y="400050"/>
                </a:lnTo>
                <a:lnTo>
                  <a:pt x="2160333" y="402589"/>
                </a:lnTo>
                <a:lnTo>
                  <a:pt x="2149398" y="406400"/>
                </a:lnTo>
                <a:lnTo>
                  <a:pt x="2137816" y="408939"/>
                </a:lnTo>
                <a:lnTo>
                  <a:pt x="2125598" y="411479"/>
                </a:lnTo>
                <a:lnTo>
                  <a:pt x="2112772" y="412750"/>
                </a:lnTo>
                <a:lnTo>
                  <a:pt x="2099360" y="415289"/>
                </a:lnTo>
                <a:lnTo>
                  <a:pt x="2085378" y="417829"/>
                </a:lnTo>
                <a:lnTo>
                  <a:pt x="2070874" y="419100"/>
                </a:lnTo>
                <a:lnTo>
                  <a:pt x="2055850" y="421639"/>
                </a:lnTo>
                <a:lnTo>
                  <a:pt x="2040343" y="422910"/>
                </a:lnTo>
                <a:lnTo>
                  <a:pt x="2024367" y="425450"/>
                </a:lnTo>
                <a:lnTo>
                  <a:pt x="2007946" y="426719"/>
                </a:lnTo>
                <a:lnTo>
                  <a:pt x="1991118" y="427989"/>
                </a:lnTo>
                <a:lnTo>
                  <a:pt x="1973897" y="429260"/>
                </a:lnTo>
                <a:lnTo>
                  <a:pt x="1956358" y="429260"/>
                </a:lnTo>
                <a:lnTo>
                  <a:pt x="1938362" y="430529"/>
                </a:lnTo>
                <a:lnTo>
                  <a:pt x="1920151" y="430529"/>
                </a:lnTo>
                <a:lnTo>
                  <a:pt x="1901545" y="431800"/>
                </a:lnTo>
                <a:lnTo>
                  <a:pt x="931125" y="431800"/>
                </a:lnTo>
                <a:lnTo>
                  <a:pt x="769783" y="781757"/>
                </a:lnTo>
                <a:lnTo>
                  <a:pt x="774674" y="786129"/>
                </a:lnTo>
                <a:lnTo>
                  <a:pt x="767181" y="787400"/>
                </a:lnTo>
                <a:lnTo>
                  <a:pt x="777242" y="787400"/>
                </a:lnTo>
                <a:lnTo>
                  <a:pt x="936732" y="441960"/>
                </a:lnTo>
                <a:lnTo>
                  <a:pt x="934173" y="441960"/>
                </a:lnTo>
                <a:lnTo>
                  <a:pt x="938491" y="438150"/>
                </a:lnTo>
                <a:lnTo>
                  <a:pt x="1974494" y="438150"/>
                </a:lnTo>
                <a:lnTo>
                  <a:pt x="2041359" y="433069"/>
                </a:lnTo>
                <a:lnTo>
                  <a:pt x="2056993" y="430529"/>
                </a:lnTo>
                <a:lnTo>
                  <a:pt x="2072144" y="429260"/>
                </a:lnTo>
                <a:lnTo>
                  <a:pt x="2086775" y="426719"/>
                </a:lnTo>
                <a:lnTo>
                  <a:pt x="2100897" y="425450"/>
                </a:lnTo>
                <a:lnTo>
                  <a:pt x="2127453" y="420369"/>
                </a:lnTo>
                <a:lnTo>
                  <a:pt x="2139848" y="417829"/>
                </a:lnTo>
                <a:lnTo>
                  <a:pt x="2151634" y="415289"/>
                </a:lnTo>
                <a:lnTo>
                  <a:pt x="2162771" y="412750"/>
                </a:lnTo>
                <a:lnTo>
                  <a:pt x="2173262" y="408939"/>
                </a:lnTo>
                <a:lnTo>
                  <a:pt x="2183066" y="406400"/>
                </a:lnTo>
                <a:lnTo>
                  <a:pt x="2192172" y="403860"/>
                </a:lnTo>
                <a:lnTo>
                  <a:pt x="2200554" y="400050"/>
                </a:lnTo>
                <a:lnTo>
                  <a:pt x="2208212" y="397510"/>
                </a:lnTo>
                <a:lnTo>
                  <a:pt x="2215121" y="393700"/>
                </a:lnTo>
                <a:lnTo>
                  <a:pt x="2221255" y="389889"/>
                </a:lnTo>
                <a:lnTo>
                  <a:pt x="2226614" y="386079"/>
                </a:lnTo>
                <a:lnTo>
                  <a:pt x="2231123" y="382269"/>
                </a:lnTo>
                <a:lnTo>
                  <a:pt x="2233142" y="381000"/>
                </a:lnTo>
                <a:lnTo>
                  <a:pt x="2234907" y="378460"/>
                </a:lnTo>
                <a:lnTo>
                  <a:pt x="2236444" y="375919"/>
                </a:lnTo>
                <a:lnTo>
                  <a:pt x="2237752" y="374650"/>
                </a:lnTo>
                <a:lnTo>
                  <a:pt x="2238273" y="373379"/>
                </a:lnTo>
                <a:lnTo>
                  <a:pt x="2227300" y="373379"/>
                </a:lnTo>
                <a:lnTo>
                  <a:pt x="2227541" y="372110"/>
                </a:lnTo>
                <a:close/>
              </a:path>
              <a:path w="2240279" h="796289">
                <a:moveTo>
                  <a:pt x="373303" y="440689"/>
                </a:moveTo>
                <a:lnTo>
                  <a:pt x="338366" y="440689"/>
                </a:lnTo>
                <a:lnTo>
                  <a:pt x="357301" y="441960"/>
                </a:lnTo>
                <a:lnTo>
                  <a:pt x="374731" y="441960"/>
                </a:lnTo>
                <a:lnTo>
                  <a:pt x="373303" y="440689"/>
                </a:lnTo>
                <a:close/>
              </a:path>
              <a:path w="2240279" h="796289">
                <a:moveTo>
                  <a:pt x="1938769" y="1269"/>
                </a:moveTo>
                <a:lnTo>
                  <a:pt x="301358" y="1269"/>
                </a:lnTo>
                <a:lnTo>
                  <a:pt x="183133" y="10160"/>
                </a:lnTo>
                <a:lnTo>
                  <a:pt x="167982" y="12700"/>
                </a:lnTo>
                <a:lnTo>
                  <a:pt x="153352" y="13969"/>
                </a:lnTo>
                <a:lnTo>
                  <a:pt x="100279" y="24129"/>
                </a:lnTo>
                <a:lnTo>
                  <a:pt x="57061" y="35560"/>
                </a:lnTo>
                <a:lnTo>
                  <a:pt x="47955" y="38100"/>
                </a:lnTo>
                <a:lnTo>
                  <a:pt x="39573" y="40639"/>
                </a:lnTo>
                <a:lnTo>
                  <a:pt x="31915" y="44450"/>
                </a:lnTo>
                <a:lnTo>
                  <a:pt x="25018" y="48260"/>
                </a:lnTo>
                <a:lnTo>
                  <a:pt x="18872" y="50800"/>
                </a:lnTo>
                <a:lnTo>
                  <a:pt x="13512" y="54610"/>
                </a:lnTo>
                <a:lnTo>
                  <a:pt x="9004" y="58419"/>
                </a:lnTo>
                <a:lnTo>
                  <a:pt x="6985" y="60960"/>
                </a:lnTo>
                <a:lnTo>
                  <a:pt x="5219" y="63500"/>
                </a:lnTo>
                <a:lnTo>
                  <a:pt x="3682" y="64769"/>
                </a:lnTo>
                <a:lnTo>
                  <a:pt x="0" y="365760"/>
                </a:lnTo>
                <a:lnTo>
                  <a:pt x="76" y="367029"/>
                </a:lnTo>
                <a:lnTo>
                  <a:pt x="558" y="369569"/>
                </a:lnTo>
                <a:lnTo>
                  <a:pt x="1333" y="372110"/>
                </a:lnTo>
                <a:lnTo>
                  <a:pt x="2374" y="374650"/>
                </a:lnTo>
                <a:lnTo>
                  <a:pt x="3682" y="375919"/>
                </a:lnTo>
                <a:lnTo>
                  <a:pt x="5219" y="378460"/>
                </a:lnTo>
                <a:lnTo>
                  <a:pt x="6985" y="381000"/>
                </a:lnTo>
                <a:lnTo>
                  <a:pt x="9004" y="382269"/>
                </a:lnTo>
                <a:lnTo>
                  <a:pt x="13512" y="386079"/>
                </a:lnTo>
                <a:lnTo>
                  <a:pt x="18872" y="389889"/>
                </a:lnTo>
                <a:lnTo>
                  <a:pt x="25018" y="393700"/>
                </a:lnTo>
                <a:lnTo>
                  <a:pt x="31915" y="397510"/>
                </a:lnTo>
                <a:lnTo>
                  <a:pt x="39573" y="400050"/>
                </a:lnTo>
                <a:lnTo>
                  <a:pt x="47955" y="403860"/>
                </a:lnTo>
                <a:lnTo>
                  <a:pt x="57061" y="406400"/>
                </a:lnTo>
                <a:lnTo>
                  <a:pt x="66865" y="408939"/>
                </a:lnTo>
                <a:lnTo>
                  <a:pt x="77355" y="412750"/>
                </a:lnTo>
                <a:lnTo>
                  <a:pt x="139230" y="425450"/>
                </a:lnTo>
                <a:lnTo>
                  <a:pt x="153352" y="426719"/>
                </a:lnTo>
                <a:lnTo>
                  <a:pt x="167982" y="429260"/>
                </a:lnTo>
                <a:lnTo>
                  <a:pt x="183133" y="430529"/>
                </a:lnTo>
                <a:lnTo>
                  <a:pt x="198767" y="433069"/>
                </a:lnTo>
                <a:lnTo>
                  <a:pt x="283324" y="439419"/>
                </a:lnTo>
                <a:lnTo>
                  <a:pt x="301358" y="439419"/>
                </a:lnTo>
                <a:lnTo>
                  <a:pt x="319722" y="440689"/>
                </a:lnTo>
                <a:lnTo>
                  <a:pt x="373303" y="440689"/>
                </a:lnTo>
                <a:lnTo>
                  <a:pt x="376453" y="441960"/>
                </a:lnTo>
                <a:lnTo>
                  <a:pt x="389672" y="441960"/>
                </a:lnTo>
                <a:lnTo>
                  <a:pt x="378307" y="431800"/>
                </a:lnTo>
                <a:lnTo>
                  <a:pt x="338581" y="431800"/>
                </a:lnTo>
                <a:lnTo>
                  <a:pt x="319976" y="430529"/>
                </a:lnTo>
                <a:lnTo>
                  <a:pt x="301764" y="430529"/>
                </a:lnTo>
                <a:lnTo>
                  <a:pt x="283768" y="429260"/>
                </a:lnTo>
                <a:lnTo>
                  <a:pt x="266230" y="429260"/>
                </a:lnTo>
                <a:lnTo>
                  <a:pt x="248958" y="427989"/>
                </a:lnTo>
                <a:lnTo>
                  <a:pt x="232117" y="426719"/>
                </a:lnTo>
                <a:lnTo>
                  <a:pt x="215709" y="425450"/>
                </a:lnTo>
                <a:lnTo>
                  <a:pt x="199732" y="422910"/>
                </a:lnTo>
                <a:lnTo>
                  <a:pt x="184213" y="421639"/>
                </a:lnTo>
                <a:lnTo>
                  <a:pt x="169189" y="419100"/>
                </a:lnTo>
                <a:lnTo>
                  <a:pt x="154673" y="417829"/>
                </a:lnTo>
                <a:lnTo>
                  <a:pt x="140703" y="415289"/>
                </a:lnTo>
                <a:lnTo>
                  <a:pt x="127279" y="412750"/>
                </a:lnTo>
                <a:lnTo>
                  <a:pt x="114452" y="411479"/>
                </a:lnTo>
                <a:lnTo>
                  <a:pt x="102222" y="408939"/>
                </a:lnTo>
                <a:lnTo>
                  <a:pt x="90627" y="406400"/>
                </a:lnTo>
                <a:lnTo>
                  <a:pt x="79692" y="402589"/>
                </a:lnTo>
                <a:lnTo>
                  <a:pt x="69430" y="400050"/>
                </a:lnTo>
                <a:lnTo>
                  <a:pt x="59893" y="397510"/>
                </a:lnTo>
                <a:lnTo>
                  <a:pt x="60032" y="397510"/>
                </a:lnTo>
                <a:lnTo>
                  <a:pt x="51079" y="394969"/>
                </a:lnTo>
                <a:lnTo>
                  <a:pt x="51244" y="394969"/>
                </a:lnTo>
                <a:lnTo>
                  <a:pt x="43027" y="391160"/>
                </a:lnTo>
                <a:lnTo>
                  <a:pt x="43218" y="391160"/>
                </a:lnTo>
                <a:lnTo>
                  <a:pt x="35775" y="388619"/>
                </a:lnTo>
                <a:lnTo>
                  <a:pt x="36004" y="388619"/>
                </a:lnTo>
                <a:lnTo>
                  <a:pt x="29349" y="384810"/>
                </a:lnTo>
                <a:lnTo>
                  <a:pt x="29616" y="384810"/>
                </a:lnTo>
                <a:lnTo>
                  <a:pt x="23761" y="382269"/>
                </a:lnTo>
                <a:lnTo>
                  <a:pt x="24079" y="382269"/>
                </a:lnTo>
                <a:lnTo>
                  <a:pt x="19075" y="378460"/>
                </a:lnTo>
                <a:lnTo>
                  <a:pt x="19456" y="378460"/>
                </a:lnTo>
                <a:lnTo>
                  <a:pt x="15303" y="375919"/>
                </a:lnTo>
                <a:lnTo>
                  <a:pt x="15620" y="375919"/>
                </a:lnTo>
                <a:lnTo>
                  <a:pt x="13881" y="374650"/>
                </a:lnTo>
                <a:lnTo>
                  <a:pt x="14109" y="374650"/>
                </a:lnTo>
                <a:lnTo>
                  <a:pt x="13347" y="373379"/>
                </a:lnTo>
                <a:lnTo>
                  <a:pt x="12826" y="373379"/>
                </a:lnTo>
                <a:lnTo>
                  <a:pt x="11531" y="370839"/>
                </a:lnTo>
                <a:lnTo>
                  <a:pt x="11772" y="370839"/>
                </a:lnTo>
                <a:lnTo>
                  <a:pt x="10706" y="369569"/>
                </a:lnTo>
                <a:lnTo>
                  <a:pt x="10934" y="369569"/>
                </a:lnTo>
                <a:lnTo>
                  <a:pt x="10096" y="368300"/>
                </a:lnTo>
                <a:lnTo>
                  <a:pt x="10299" y="368300"/>
                </a:lnTo>
                <a:lnTo>
                  <a:pt x="9690" y="367029"/>
                </a:lnTo>
                <a:lnTo>
                  <a:pt x="9842" y="367029"/>
                </a:lnTo>
                <a:lnTo>
                  <a:pt x="9486" y="365760"/>
                </a:lnTo>
                <a:lnTo>
                  <a:pt x="9448" y="364489"/>
                </a:lnTo>
                <a:lnTo>
                  <a:pt x="9436" y="77469"/>
                </a:lnTo>
                <a:lnTo>
                  <a:pt x="9563" y="74929"/>
                </a:lnTo>
                <a:lnTo>
                  <a:pt x="9842" y="73660"/>
                </a:lnTo>
                <a:lnTo>
                  <a:pt x="9994" y="73660"/>
                </a:lnTo>
                <a:lnTo>
                  <a:pt x="10299" y="72389"/>
                </a:lnTo>
                <a:lnTo>
                  <a:pt x="10515" y="72389"/>
                </a:lnTo>
                <a:lnTo>
                  <a:pt x="10934" y="71119"/>
                </a:lnTo>
                <a:lnTo>
                  <a:pt x="11239" y="71119"/>
                </a:lnTo>
                <a:lnTo>
                  <a:pt x="11772" y="69850"/>
                </a:lnTo>
                <a:lnTo>
                  <a:pt x="11531" y="69850"/>
                </a:lnTo>
                <a:lnTo>
                  <a:pt x="12826" y="68579"/>
                </a:lnTo>
                <a:lnTo>
                  <a:pt x="12585" y="68579"/>
                </a:lnTo>
                <a:lnTo>
                  <a:pt x="14109" y="67310"/>
                </a:lnTo>
                <a:lnTo>
                  <a:pt x="13881" y="67310"/>
                </a:lnTo>
                <a:lnTo>
                  <a:pt x="15620" y="66039"/>
                </a:lnTo>
                <a:lnTo>
                  <a:pt x="15303" y="66039"/>
                </a:lnTo>
                <a:lnTo>
                  <a:pt x="19456" y="62229"/>
                </a:lnTo>
                <a:lnTo>
                  <a:pt x="19075" y="62229"/>
                </a:lnTo>
                <a:lnTo>
                  <a:pt x="24079" y="59689"/>
                </a:lnTo>
                <a:lnTo>
                  <a:pt x="23761" y="59689"/>
                </a:lnTo>
                <a:lnTo>
                  <a:pt x="29616" y="55879"/>
                </a:lnTo>
                <a:lnTo>
                  <a:pt x="29349" y="55879"/>
                </a:lnTo>
                <a:lnTo>
                  <a:pt x="36004" y="53339"/>
                </a:lnTo>
                <a:lnTo>
                  <a:pt x="35775" y="53339"/>
                </a:lnTo>
                <a:lnTo>
                  <a:pt x="43218" y="49529"/>
                </a:lnTo>
                <a:lnTo>
                  <a:pt x="43027" y="49529"/>
                </a:lnTo>
                <a:lnTo>
                  <a:pt x="51244" y="46989"/>
                </a:lnTo>
                <a:lnTo>
                  <a:pt x="51079" y="46989"/>
                </a:lnTo>
                <a:lnTo>
                  <a:pt x="60032" y="44450"/>
                </a:lnTo>
                <a:lnTo>
                  <a:pt x="59893" y="44450"/>
                </a:lnTo>
                <a:lnTo>
                  <a:pt x="69557" y="40639"/>
                </a:lnTo>
                <a:lnTo>
                  <a:pt x="79794" y="38100"/>
                </a:lnTo>
                <a:lnTo>
                  <a:pt x="90728" y="35560"/>
                </a:lnTo>
                <a:lnTo>
                  <a:pt x="102311" y="33019"/>
                </a:lnTo>
                <a:lnTo>
                  <a:pt x="114528" y="30479"/>
                </a:lnTo>
                <a:lnTo>
                  <a:pt x="127355" y="27939"/>
                </a:lnTo>
                <a:lnTo>
                  <a:pt x="140766" y="25400"/>
                </a:lnTo>
                <a:lnTo>
                  <a:pt x="154749" y="24129"/>
                </a:lnTo>
                <a:lnTo>
                  <a:pt x="169252" y="21589"/>
                </a:lnTo>
                <a:lnTo>
                  <a:pt x="184276" y="20319"/>
                </a:lnTo>
                <a:lnTo>
                  <a:pt x="199783" y="17779"/>
                </a:lnTo>
                <a:lnTo>
                  <a:pt x="215760" y="16510"/>
                </a:lnTo>
                <a:lnTo>
                  <a:pt x="232181" y="15239"/>
                </a:lnTo>
                <a:lnTo>
                  <a:pt x="249008" y="13969"/>
                </a:lnTo>
                <a:lnTo>
                  <a:pt x="266230" y="12700"/>
                </a:lnTo>
                <a:lnTo>
                  <a:pt x="283819" y="11429"/>
                </a:lnTo>
                <a:lnTo>
                  <a:pt x="301713" y="11429"/>
                </a:lnTo>
                <a:lnTo>
                  <a:pt x="320027" y="10160"/>
                </a:lnTo>
                <a:lnTo>
                  <a:pt x="2056993" y="10160"/>
                </a:lnTo>
                <a:lnTo>
                  <a:pt x="1938769" y="1269"/>
                </a:lnTo>
                <a:close/>
              </a:path>
              <a:path w="2240279" h="796289">
                <a:moveTo>
                  <a:pt x="938491" y="438150"/>
                </a:moveTo>
                <a:lnTo>
                  <a:pt x="934173" y="441960"/>
                </a:lnTo>
                <a:lnTo>
                  <a:pt x="936732" y="441960"/>
                </a:lnTo>
                <a:lnTo>
                  <a:pt x="938491" y="438150"/>
                </a:lnTo>
                <a:close/>
              </a:path>
              <a:path w="2240279" h="796289">
                <a:moveTo>
                  <a:pt x="1974494" y="438150"/>
                </a:moveTo>
                <a:lnTo>
                  <a:pt x="938491" y="438150"/>
                </a:lnTo>
                <a:lnTo>
                  <a:pt x="936732" y="441960"/>
                </a:lnTo>
                <a:lnTo>
                  <a:pt x="1882825" y="441960"/>
                </a:lnTo>
                <a:lnTo>
                  <a:pt x="1901761" y="440689"/>
                </a:lnTo>
                <a:lnTo>
                  <a:pt x="1920405" y="440689"/>
                </a:lnTo>
                <a:lnTo>
                  <a:pt x="1938769" y="439419"/>
                </a:lnTo>
                <a:lnTo>
                  <a:pt x="1956803" y="439419"/>
                </a:lnTo>
                <a:lnTo>
                  <a:pt x="1974494" y="438150"/>
                </a:lnTo>
                <a:close/>
              </a:path>
              <a:path w="2240279" h="796289">
                <a:moveTo>
                  <a:pt x="12585" y="372110"/>
                </a:moveTo>
                <a:lnTo>
                  <a:pt x="12826" y="373379"/>
                </a:lnTo>
                <a:lnTo>
                  <a:pt x="13347" y="373379"/>
                </a:lnTo>
                <a:lnTo>
                  <a:pt x="12585" y="372110"/>
                </a:lnTo>
                <a:close/>
              </a:path>
              <a:path w="2240279" h="796289">
                <a:moveTo>
                  <a:pt x="2240051" y="74929"/>
                </a:moveTo>
                <a:lnTo>
                  <a:pt x="2230564" y="74929"/>
                </a:lnTo>
                <a:lnTo>
                  <a:pt x="2230691" y="77469"/>
                </a:lnTo>
                <a:lnTo>
                  <a:pt x="2230678" y="364489"/>
                </a:lnTo>
                <a:lnTo>
                  <a:pt x="2230564" y="365760"/>
                </a:lnTo>
                <a:lnTo>
                  <a:pt x="2230285" y="367029"/>
                </a:lnTo>
                <a:lnTo>
                  <a:pt x="2230437" y="367029"/>
                </a:lnTo>
                <a:lnTo>
                  <a:pt x="2229827" y="368300"/>
                </a:lnTo>
                <a:lnTo>
                  <a:pt x="2230031" y="368300"/>
                </a:lnTo>
                <a:lnTo>
                  <a:pt x="2229192" y="369569"/>
                </a:lnTo>
                <a:lnTo>
                  <a:pt x="2229421" y="369569"/>
                </a:lnTo>
                <a:lnTo>
                  <a:pt x="2228354" y="370839"/>
                </a:lnTo>
                <a:lnTo>
                  <a:pt x="2228596" y="370839"/>
                </a:lnTo>
                <a:lnTo>
                  <a:pt x="2227300" y="373379"/>
                </a:lnTo>
                <a:lnTo>
                  <a:pt x="2238273" y="373379"/>
                </a:lnTo>
                <a:lnTo>
                  <a:pt x="2240186" y="76058"/>
                </a:lnTo>
                <a:lnTo>
                  <a:pt x="2240051" y="74929"/>
                </a:lnTo>
                <a:close/>
              </a:path>
              <a:path w="2240279" h="796289">
                <a:moveTo>
                  <a:pt x="2230620" y="76058"/>
                </a:moveTo>
                <a:lnTo>
                  <a:pt x="2230628" y="76200"/>
                </a:lnTo>
                <a:lnTo>
                  <a:pt x="2230620" y="76058"/>
                </a:lnTo>
                <a:close/>
              </a:path>
              <a:path w="2240279" h="796289">
                <a:moveTo>
                  <a:pt x="9664" y="74929"/>
                </a:moveTo>
                <a:lnTo>
                  <a:pt x="9506" y="76058"/>
                </a:lnTo>
                <a:lnTo>
                  <a:pt x="9664" y="74929"/>
                </a:lnTo>
                <a:close/>
              </a:path>
              <a:path w="2240279" h="796289">
                <a:moveTo>
                  <a:pt x="2239810" y="73660"/>
                </a:moveTo>
                <a:lnTo>
                  <a:pt x="2230285" y="73660"/>
                </a:lnTo>
                <a:lnTo>
                  <a:pt x="2230620" y="76058"/>
                </a:lnTo>
                <a:lnTo>
                  <a:pt x="2230564" y="74929"/>
                </a:lnTo>
                <a:lnTo>
                  <a:pt x="2240051" y="74929"/>
                </a:lnTo>
                <a:lnTo>
                  <a:pt x="2239810" y="73660"/>
                </a:lnTo>
                <a:close/>
              </a:path>
              <a:path w="2240279" h="796289">
                <a:moveTo>
                  <a:pt x="9994" y="73660"/>
                </a:moveTo>
                <a:lnTo>
                  <a:pt x="9842" y="73660"/>
                </a:lnTo>
                <a:lnTo>
                  <a:pt x="9690" y="74929"/>
                </a:lnTo>
                <a:lnTo>
                  <a:pt x="9994" y="73660"/>
                </a:lnTo>
                <a:close/>
              </a:path>
              <a:path w="2240279" h="796289">
                <a:moveTo>
                  <a:pt x="2239568" y="72389"/>
                </a:moveTo>
                <a:lnTo>
                  <a:pt x="2229827" y="72389"/>
                </a:lnTo>
                <a:lnTo>
                  <a:pt x="2230437" y="74929"/>
                </a:lnTo>
                <a:lnTo>
                  <a:pt x="2230285" y="73660"/>
                </a:lnTo>
                <a:lnTo>
                  <a:pt x="2239810" y="73660"/>
                </a:lnTo>
                <a:lnTo>
                  <a:pt x="2239568" y="72389"/>
                </a:lnTo>
                <a:close/>
              </a:path>
              <a:path w="2240279" h="796289">
                <a:moveTo>
                  <a:pt x="10515" y="72389"/>
                </a:moveTo>
                <a:lnTo>
                  <a:pt x="10299" y="72389"/>
                </a:lnTo>
                <a:lnTo>
                  <a:pt x="10096" y="73660"/>
                </a:lnTo>
                <a:lnTo>
                  <a:pt x="10515" y="72389"/>
                </a:lnTo>
                <a:close/>
              </a:path>
              <a:path w="2240279" h="796289">
                <a:moveTo>
                  <a:pt x="2239181" y="71119"/>
                </a:moveTo>
                <a:lnTo>
                  <a:pt x="2229192" y="71119"/>
                </a:lnTo>
                <a:lnTo>
                  <a:pt x="2230031" y="73660"/>
                </a:lnTo>
                <a:lnTo>
                  <a:pt x="2229827" y="72389"/>
                </a:lnTo>
                <a:lnTo>
                  <a:pt x="2239568" y="72389"/>
                </a:lnTo>
                <a:lnTo>
                  <a:pt x="2239181" y="71119"/>
                </a:lnTo>
                <a:close/>
              </a:path>
              <a:path w="2240279" h="796289">
                <a:moveTo>
                  <a:pt x="11239" y="71119"/>
                </a:moveTo>
                <a:lnTo>
                  <a:pt x="10934" y="71119"/>
                </a:lnTo>
                <a:lnTo>
                  <a:pt x="10706" y="72389"/>
                </a:lnTo>
                <a:lnTo>
                  <a:pt x="11239" y="71119"/>
                </a:lnTo>
                <a:close/>
              </a:path>
              <a:path w="2240279" h="796289">
                <a:moveTo>
                  <a:pt x="2056993" y="10160"/>
                </a:moveTo>
                <a:lnTo>
                  <a:pt x="1920100" y="10160"/>
                </a:lnTo>
                <a:lnTo>
                  <a:pt x="1938413" y="11429"/>
                </a:lnTo>
                <a:lnTo>
                  <a:pt x="1956308" y="11429"/>
                </a:lnTo>
                <a:lnTo>
                  <a:pt x="1973948" y="12700"/>
                </a:lnTo>
                <a:lnTo>
                  <a:pt x="1991169" y="13969"/>
                </a:lnTo>
                <a:lnTo>
                  <a:pt x="2008009" y="15239"/>
                </a:lnTo>
                <a:lnTo>
                  <a:pt x="2024418" y="16510"/>
                </a:lnTo>
                <a:lnTo>
                  <a:pt x="2040394" y="17779"/>
                </a:lnTo>
                <a:lnTo>
                  <a:pt x="2055914" y="20319"/>
                </a:lnTo>
                <a:lnTo>
                  <a:pt x="2070938" y="21589"/>
                </a:lnTo>
                <a:lnTo>
                  <a:pt x="2085454" y="24129"/>
                </a:lnTo>
                <a:lnTo>
                  <a:pt x="2099424" y="25400"/>
                </a:lnTo>
                <a:lnTo>
                  <a:pt x="2112848" y="27939"/>
                </a:lnTo>
                <a:lnTo>
                  <a:pt x="2125675" y="30479"/>
                </a:lnTo>
                <a:lnTo>
                  <a:pt x="2137905" y="33019"/>
                </a:lnTo>
                <a:lnTo>
                  <a:pt x="2149500" y="35560"/>
                </a:lnTo>
                <a:lnTo>
                  <a:pt x="2160435" y="38100"/>
                </a:lnTo>
                <a:lnTo>
                  <a:pt x="2170696" y="40639"/>
                </a:lnTo>
                <a:lnTo>
                  <a:pt x="2170569" y="40639"/>
                </a:lnTo>
                <a:lnTo>
                  <a:pt x="2180234" y="44450"/>
                </a:lnTo>
                <a:lnTo>
                  <a:pt x="2180094" y="44450"/>
                </a:lnTo>
                <a:lnTo>
                  <a:pt x="2189048" y="46989"/>
                </a:lnTo>
                <a:lnTo>
                  <a:pt x="2188883" y="46989"/>
                </a:lnTo>
                <a:lnTo>
                  <a:pt x="2197099" y="49529"/>
                </a:lnTo>
                <a:lnTo>
                  <a:pt x="2196909" y="49529"/>
                </a:lnTo>
                <a:lnTo>
                  <a:pt x="2204351" y="53339"/>
                </a:lnTo>
                <a:lnTo>
                  <a:pt x="2204123" y="53339"/>
                </a:lnTo>
                <a:lnTo>
                  <a:pt x="2210777" y="55879"/>
                </a:lnTo>
                <a:lnTo>
                  <a:pt x="2210511" y="55879"/>
                </a:lnTo>
                <a:lnTo>
                  <a:pt x="2216365" y="59689"/>
                </a:lnTo>
                <a:lnTo>
                  <a:pt x="2216048" y="59689"/>
                </a:lnTo>
                <a:lnTo>
                  <a:pt x="2221052" y="62229"/>
                </a:lnTo>
                <a:lnTo>
                  <a:pt x="2220671" y="62229"/>
                </a:lnTo>
                <a:lnTo>
                  <a:pt x="2224824" y="66039"/>
                </a:lnTo>
                <a:lnTo>
                  <a:pt x="2224506" y="66039"/>
                </a:lnTo>
                <a:lnTo>
                  <a:pt x="2226246" y="67310"/>
                </a:lnTo>
                <a:lnTo>
                  <a:pt x="2226017" y="67310"/>
                </a:lnTo>
                <a:lnTo>
                  <a:pt x="2227541" y="68579"/>
                </a:lnTo>
                <a:lnTo>
                  <a:pt x="2227300" y="68579"/>
                </a:lnTo>
                <a:lnTo>
                  <a:pt x="2228596" y="69850"/>
                </a:lnTo>
                <a:lnTo>
                  <a:pt x="2228354" y="69850"/>
                </a:lnTo>
                <a:lnTo>
                  <a:pt x="2229421" y="72389"/>
                </a:lnTo>
                <a:lnTo>
                  <a:pt x="2229192" y="71119"/>
                </a:lnTo>
                <a:lnTo>
                  <a:pt x="2239181" y="71119"/>
                </a:lnTo>
                <a:lnTo>
                  <a:pt x="2238794" y="69850"/>
                </a:lnTo>
                <a:lnTo>
                  <a:pt x="2237752" y="67310"/>
                </a:lnTo>
                <a:lnTo>
                  <a:pt x="2236444" y="64769"/>
                </a:lnTo>
                <a:lnTo>
                  <a:pt x="2234907" y="63500"/>
                </a:lnTo>
                <a:lnTo>
                  <a:pt x="2233142" y="60960"/>
                </a:lnTo>
                <a:lnTo>
                  <a:pt x="2231123" y="58419"/>
                </a:lnTo>
                <a:lnTo>
                  <a:pt x="2226614" y="54610"/>
                </a:lnTo>
                <a:lnTo>
                  <a:pt x="2221255" y="50800"/>
                </a:lnTo>
                <a:lnTo>
                  <a:pt x="2215121" y="48260"/>
                </a:lnTo>
                <a:lnTo>
                  <a:pt x="2208212" y="44450"/>
                </a:lnTo>
                <a:lnTo>
                  <a:pt x="2200554" y="40639"/>
                </a:lnTo>
                <a:lnTo>
                  <a:pt x="2192172" y="38100"/>
                </a:lnTo>
                <a:lnTo>
                  <a:pt x="2183066" y="35560"/>
                </a:lnTo>
                <a:lnTo>
                  <a:pt x="2173262" y="31750"/>
                </a:lnTo>
                <a:lnTo>
                  <a:pt x="2114461" y="19050"/>
                </a:lnTo>
                <a:lnTo>
                  <a:pt x="2072144" y="12700"/>
                </a:lnTo>
                <a:lnTo>
                  <a:pt x="2056993" y="10160"/>
                </a:lnTo>
                <a:close/>
              </a:path>
              <a:path w="2240279" h="796289">
                <a:moveTo>
                  <a:pt x="1901761" y="0"/>
                </a:moveTo>
                <a:lnTo>
                  <a:pt x="338366" y="0"/>
                </a:lnTo>
                <a:lnTo>
                  <a:pt x="319722" y="1269"/>
                </a:lnTo>
                <a:lnTo>
                  <a:pt x="1920405" y="1269"/>
                </a:lnTo>
                <a:lnTo>
                  <a:pt x="1901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1" name="object 8"/>
          <p:cNvSpPr txBox="1"/>
          <p:nvPr/>
        </p:nvSpPr>
        <p:spPr>
          <a:xfrm>
            <a:off x="3749532" y="2129790"/>
            <a:ext cx="15494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气瓶无手轮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12"/>
          <p:cNvSpPr txBox="1"/>
          <p:nvPr/>
        </p:nvSpPr>
        <p:spPr>
          <a:xfrm>
            <a:off x="9289272" y="5275579"/>
            <a:ext cx="71120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600"/>
              </a:lnSpc>
            </a:pPr>
            <a:r>
              <a:rPr sz="5400" b="1" spc="-25" dirty="0">
                <a:solidFill>
                  <a:srgbClr val="ED161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√</a:t>
            </a:r>
            <a:endParaRPr sz="5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object 9"/>
          <p:cNvSpPr txBox="1"/>
          <p:nvPr/>
        </p:nvSpPr>
        <p:spPr>
          <a:xfrm>
            <a:off x="7142338" y="2129790"/>
            <a:ext cx="12446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solidFill>
                  <a:srgbClr val="009999"/>
                </a:solidFill>
                <a:latin typeface="黑体" panose="02010609060101010101" charset="-122"/>
                <a:cs typeface="黑体" panose="02010609060101010101" charset="-122"/>
              </a:rPr>
              <a:t>气瓶手轮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05112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（六）、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气瓶日常检查与使用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2247032" y="2565400"/>
            <a:ext cx="3672204" cy="33845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" name="object 4"/>
          <p:cNvSpPr/>
          <p:nvPr/>
        </p:nvSpPr>
        <p:spPr>
          <a:xfrm>
            <a:off x="2208932" y="2527300"/>
            <a:ext cx="3748404" cy="346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" name="object 5"/>
          <p:cNvSpPr/>
          <p:nvPr/>
        </p:nvSpPr>
        <p:spPr>
          <a:xfrm>
            <a:off x="6208161" y="2565400"/>
            <a:ext cx="3743325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6"/>
          <p:cNvSpPr/>
          <p:nvPr/>
        </p:nvSpPr>
        <p:spPr>
          <a:xfrm>
            <a:off x="6170061" y="1987169"/>
            <a:ext cx="3819525" cy="4000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7"/>
          <p:cNvSpPr/>
          <p:nvPr/>
        </p:nvSpPr>
        <p:spPr>
          <a:xfrm>
            <a:off x="3183657" y="1990725"/>
            <a:ext cx="2374900" cy="649605"/>
          </a:xfrm>
          <a:custGeom>
            <a:avLst/>
            <a:gdLst/>
            <a:ahLst/>
            <a:cxnLst/>
            <a:rect l="l" t="t" r="r" b="b"/>
            <a:pathLst>
              <a:path w="2374900" h="649605">
                <a:moveTo>
                  <a:pt x="1979079" y="0"/>
                </a:moveTo>
                <a:lnTo>
                  <a:pt x="395820" y="0"/>
                </a:lnTo>
                <a:lnTo>
                  <a:pt x="324671" y="1159"/>
                </a:lnTo>
                <a:lnTo>
                  <a:pt x="257706" y="4502"/>
                </a:lnTo>
                <a:lnTo>
                  <a:pt x="196042" y="9825"/>
                </a:lnTo>
                <a:lnTo>
                  <a:pt x="140798" y="16925"/>
                </a:lnTo>
                <a:lnTo>
                  <a:pt x="93092" y="25599"/>
                </a:lnTo>
                <a:lnTo>
                  <a:pt x="54041" y="35644"/>
                </a:lnTo>
                <a:lnTo>
                  <a:pt x="6377" y="59033"/>
                </a:lnTo>
                <a:lnTo>
                  <a:pt x="0" y="71970"/>
                </a:lnTo>
                <a:lnTo>
                  <a:pt x="0" y="359829"/>
                </a:lnTo>
                <a:lnTo>
                  <a:pt x="54041" y="396155"/>
                </a:lnTo>
                <a:lnTo>
                  <a:pt x="93092" y="406200"/>
                </a:lnTo>
                <a:lnTo>
                  <a:pt x="140798" y="414874"/>
                </a:lnTo>
                <a:lnTo>
                  <a:pt x="196042" y="421974"/>
                </a:lnTo>
                <a:lnTo>
                  <a:pt x="257706" y="427297"/>
                </a:lnTo>
                <a:lnTo>
                  <a:pt x="324671" y="430640"/>
                </a:lnTo>
                <a:lnTo>
                  <a:pt x="395820" y="431800"/>
                </a:lnTo>
                <a:lnTo>
                  <a:pt x="922362" y="649274"/>
                </a:lnTo>
                <a:lnTo>
                  <a:pt x="989545" y="431800"/>
                </a:lnTo>
                <a:lnTo>
                  <a:pt x="1979079" y="431800"/>
                </a:lnTo>
                <a:lnTo>
                  <a:pt x="2050228" y="430640"/>
                </a:lnTo>
                <a:lnTo>
                  <a:pt x="2117193" y="427297"/>
                </a:lnTo>
                <a:lnTo>
                  <a:pt x="2178857" y="421974"/>
                </a:lnTo>
                <a:lnTo>
                  <a:pt x="2234101" y="414874"/>
                </a:lnTo>
                <a:lnTo>
                  <a:pt x="2281807" y="406200"/>
                </a:lnTo>
                <a:lnTo>
                  <a:pt x="2320858" y="396155"/>
                </a:lnTo>
                <a:lnTo>
                  <a:pt x="2368522" y="372766"/>
                </a:lnTo>
                <a:lnTo>
                  <a:pt x="2374900" y="359829"/>
                </a:lnTo>
                <a:lnTo>
                  <a:pt x="2374900" y="71970"/>
                </a:lnTo>
                <a:lnTo>
                  <a:pt x="2320858" y="35644"/>
                </a:lnTo>
                <a:lnTo>
                  <a:pt x="2281807" y="25599"/>
                </a:lnTo>
                <a:lnTo>
                  <a:pt x="2234101" y="16925"/>
                </a:lnTo>
                <a:lnTo>
                  <a:pt x="2178857" y="9825"/>
                </a:lnTo>
                <a:lnTo>
                  <a:pt x="2117193" y="4502"/>
                </a:lnTo>
                <a:lnTo>
                  <a:pt x="2050228" y="1159"/>
                </a:lnTo>
                <a:lnTo>
                  <a:pt x="197907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8"/>
          <p:cNvSpPr/>
          <p:nvPr/>
        </p:nvSpPr>
        <p:spPr>
          <a:xfrm>
            <a:off x="3178977" y="1986000"/>
            <a:ext cx="2384425" cy="660400"/>
          </a:xfrm>
          <a:custGeom>
            <a:avLst/>
            <a:gdLst/>
            <a:ahLst/>
            <a:cxnLst/>
            <a:rect l="l" t="t" r="r" b="b"/>
            <a:pathLst>
              <a:path w="2384425" h="660400">
                <a:moveTo>
                  <a:pt x="2082907" y="2539"/>
                </a:moveTo>
                <a:lnTo>
                  <a:pt x="301351" y="2539"/>
                </a:lnTo>
                <a:lnTo>
                  <a:pt x="211359" y="8889"/>
                </a:lnTo>
                <a:lnTo>
                  <a:pt x="194722" y="11429"/>
                </a:lnTo>
                <a:lnTo>
                  <a:pt x="178606" y="12700"/>
                </a:lnTo>
                <a:lnTo>
                  <a:pt x="163036" y="15239"/>
                </a:lnTo>
                <a:lnTo>
                  <a:pt x="148012" y="16510"/>
                </a:lnTo>
                <a:lnTo>
                  <a:pt x="119754" y="21589"/>
                </a:lnTo>
                <a:lnTo>
                  <a:pt x="94037" y="26670"/>
                </a:lnTo>
                <a:lnTo>
                  <a:pt x="82188" y="29210"/>
                </a:lnTo>
                <a:lnTo>
                  <a:pt x="71037" y="33020"/>
                </a:lnTo>
                <a:lnTo>
                  <a:pt x="60610" y="35560"/>
                </a:lnTo>
                <a:lnTo>
                  <a:pt x="50933" y="38100"/>
                </a:lnTo>
                <a:lnTo>
                  <a:pt x="42030" y="41910"/>
                </a:lnTo>
                <a:lnTo>
                  <a:pt x="33902" y="44450"/>
                </a:lnTo>
                <a:lnTo>
                  <a:pt x="26574" y="48260"/>
                </a:lnTo>
                <a:lnTo>
                  <a:pt x="20059" y="52070"/>
                </a:lnTo>
                <a:lnTo>
                  <a:pt x="14382" y="55879"/>
                </a:lnTo>
                <a:lnTo>
                  <a:pt x="9607" y="59689"/>
                </a:lnTo>
                <a:lnTo>
                  <a:pt x="7461" y="60960"/>
                </a:lnTo>
                <a:lnTo>
                  <a:pt x="5581" y="63500"/>
                </a:lnTo>
                <a:lnTo>
                  <a:pt x="3943" y="66039"/>
                </a:lnTo>
                <a:lnTo>
                  <a:pt x="2559" y="67310"/>
                </a:lnTo>
                <a:lnTo>
                  <a:pt x="1428" y="69850"/>
                </a:lnTo>
                <a:lnTo>
                  <a:pt x="590" y="72389"/>
                </a:lnTo>
                <a:lnTo>
                  <a:pt x="82" y="74929"/>
                </a:lnTo>
                <a:lnTo>
                  <a:pt x="0" y="367029"/>
                </a:lnTo>
                <a:lnTo>
                  <a:pt x="82" y="368300"/>
                </a:lnTo>
                <a:lnTo>
                  <a:pt x="590" y="369570"/>
                </a:lnTo>
                <a:lnTo>
                  <a:pt x="1428" y="372110"/>
                </a:lnTo>
                <a:lnTo>
                  <a:pt x="2559" y="374650"/>
                </a:lnTo>
                <a:lnTo>
                  <a:pt x="3943" y="377189"/>
                </a:lnTo>
                <a:lnTo>
                  <a:pt x="5581" y="379729"/>
                </a:lnTo>
                <a:lnTo>
                  <a:pt x="7461" y="381000"/>
                </a:lnTo>
                <a:lnTo>
                  <a:pt x="9607" y="383539"/>
                </a:lnTo>
                <a:lnTo>
                  <a:pt x="14382" y="387350"/>
                </a:lnTo>
                <a:lnTo>
                  <a:pt x="20059" y="391160"/>
                </a:lnTo>
                <a:lnTo>
                  <a:pt x="26574" y="393700"/>
                </a:lnTo>
                <a:lnTo>
                  <a:pt x="33902" y="397510"/>
                </a:lnTo>
                <a:lnTo>
                  <a:pt x="42030" y="401320"/>
                </a:lnTo>
                <a:lnTo>
                  <a:pt x="50933" y="403860"/>
                </a:lnTo>
                <a:lnTo>
                  <a:pt x="60610" y="407670"/>
                </a:lnTo>
                <a:lnTo>
                  <a:pt x="106572" y="417829"/>
                </a:lnTo>
                <a:lnTo>
                  <a:pt x="163036" y="427989"/>
                </a:lnTo>
                <a:lnTo>
                  <a:pt x="178606" y="429260"/>
                </a:lnTo>
                <a:lnTo>
                  <a:pt x="194722" y="431800"/>
                </a:lnTo>
                <a:lnTo>
                  <a:pt x="228479" y="434339"/>
                </a:lnTo>
                <a:lnTo>
                  <a:pt x="246056" y="436879"/>
                </a:lnTo>
                <a:lnTo>
                  <a:pt x="264090" y="438150"/>
                </a:lnTo>
                <a:lnTo>
                  <a:pt x="282517" y="438150"/>
                </a:lnTo>
                <a:lnTo>
                  <a:pt x="320554" y="440689"/>
                </a:lnTo>
                <a:lnTo>
                  <a:pt x="340086" y="440689"/>
                </a:lnTo>
                <a:lnTo>
                  <a:pt x="359937" y="441960"/>
                </a:lnTo>
                <a:lnTo>
                  <a:pt x="398684" y="441960"/>
                </a:lnTo>
                <a:lnTo>
                  <a:pt x="930052" y="660400"/>
                </a:lnTo>
                <a:lnTo>
                  <a:pt x="932408" y="652779"/>
                </a:lnTo>
                <a:lnTo>
                  <a:pt x="922496" y="652779"/>
                </a:lnTo>
                <a:lnTo>
                  <a:pt x="923912" y="648191"/>
                </a:lnTo>
                <a:lnTo>
                  <a:pt x="401453" y="431800"/>
                </a:lnTo>
                <a:lnTo>
                  <a:pt x="340366" y="431800"/>
                </a:lnTo>
                <a:lnTo>
                  <a:pt x="320884" y="430529"/>
                </a:lnTo>
                <a:lnTo>
                  <a:pt x="301821" y="430529"/>
                </a:lnTo>
                <a:lnTo>
                  <a:pt x="283038" y="429260"/>
                </a:lnTo>
                <a:lnTo>
                  <a:pt x="264699" y="427989"/>
                </a:lnTo>
                <a:lnTo>
                  <a:pt x="246767" y="426720"/>
                </a:lnTo>
                <a:lnTo>
                  <a:pt x="229279" y="425450"/>
                </a:lnTo>
                <a:lnTo>
                  <a:pt x="212274" y="424179"/>
                </a:lnTo>
                <a:lnTo>
                  <a:pt x="195751" y="421639"/>
                </a:lnTo>
                <a:lnTo>
                  <a:pt x="179736" y="420370"/>
                </a:lnTo>
                <a:lnTo>
                  <a:pt x="164280" y="417829"/>
                </a:lnTo>
                <a:lnTo>
                  <a:pt x="149396" y="416560"/>
                </a:lnTo>
                <a:lnTo>
                  <a:pt x="135096" y="414020"/>
                </a:lnTo>
                <a:lnTo>
                  <a:pt x="121431" y="411479"/>
                </a:lnTo>
                <a:lnTo>
                  <a:pt x="108400" y="408939"/>
                </a:lnTo>
                <a:lnTo>
                  <a:pt x="96043" y="406400"/>
                </a:lnTo>
                <a:lnTo>
                  <a:pt x="84385" y="403860"/>
                </a:lnTo>
                <a:lnTo>
                  <a:pt x="73463" y="401320"/>
                </a:lnTo>
                <a:lnTo>
                  <a:pt x="63277" y="397510"/>
                </a:lnTo>
                <a:lnTo>
                  <a:pt x="63417" y="397510"/>
                </a:lnTo>
                <a:lnTo>
                  <a:pt x="53892" y="394970"/>
                </a:lnTo>
                <a:lnTo>
                  <a:pt x="54044" y="394970"/>
                </a:lnTo>
                <a:lnTo>
                  <a:pt x="45307" y="392429"/>
                </a:lnTo>
                <a:lnTo>
                  <a:pt x="45485" y="392429"/>
                </a:lnTo>
                <a:lnTo>
                  <a:pt x="37560" y="388620"/>
                </a:lnTo>
                <a:lnTo>
                  <a:pt x="37776" y="388620"/>
                </a:lnTo>
                <a:lnTo>
                  <a:pt x="30689" y="386079"/>
                </a:lnTo>
                <a:lnTo>
                  <a:pt x="30956" y="386079"/>
                </a:lnTo>
                <a:lnTo>
                  <a:pt x="24733" y="382270"/>
                </a:lnTo>
                <a:lnTo>
                  <a:pt x="25038" y="382270"/>
                </a:lnTo>
                <a:lnTo>
                  <a:pt x="19704" y="379729"/>
                </a:lnTo>
                <a:lnTo>
                  <a:pt x="20085" y="379729"/>
                </a:lnTo>
                <a:lnTo>
                  <a:pt x="15665" y="375920"/>
                </a:lnTo>
                <a:lnTo>
                  <a:pt x="15995" y="375920"/>
                </a:lnTo>
                <a:lnTo>
                  <a:pt x="14141" y="374650"/>
                </a:lnTo>
                <a:lnTo>
                  <a:pt x="14382" y="374650"/>
                </a:lnTo>
                <a:lnTo>
                  <a:pt x="12757" y="373379"/>
                </a:lnTo>
                <a:lnTo>
                  <a:pt x="13011" y="373379"/>
                </a:lnTo>
                <a:lnTo>
                  <a:pt x="12325" y="372110"/>
                </a:lnTo>
                <a:lnTo>
                  <a:pt x="11893" y="372110"/>
                </a:lnTo>
                <a:lnTo>
                  <a:pt x="11322" y="370839"/>
                </a:lnTo>
                <a:lnTo>
                  <a:pt x="11004" y="370839"/>
                </a:lnTo>
                <a:lnTo>
                  <a:pt x="10560" y="369570"/>
                </a:lnTo>
                <a:lnTo>
                  <a:pt x="10331" y="369570"/>
                </a:lnTo>
                <a:lnTo>
                  <a:pt x="10013" y="368300"/>
                </a:lnTo>
                <a:lnTo>
                  <a:pt x="9861" y="368300"/>
                </a:lnTo>
                <a:lnTo>
                  <a:pt x="9664" y="367029"/>
                </a:lnTo>
                <a:lnTo>
                  <a:pt x="9442" y="365760"/>
                </a:lnTo>
                <a:lnTo>
                  <a:pt x="9429" y="77470"/>
                </a:lnTo>
                <a:lnTo>
                  <a:pt x="9467" y="76200"/>
                </a:lnTo>
                <a:lnTo>
                  <a:pt x="9861" y="74929"/>
                </a:lnTo>
                <a:lnTo>
                  <a:pt x="9696" y="74929"/>
                </a:lnTo>
                <a:lnTo>
                  <a:pt x="10331" y="73660"/>
                </a:lnTo>
                <a:lnTo>
                  <a:pt x="10115" y="73660"/>
                </a:lnTo>
                <a:lnTo>
                  <a:pt x="11004" y="72389"/>
                </a:lnTo>
                <a:lnTo>
                  <a:pt x="10750" y="72389"/>
                </a:lnTo>
                <a:lnTo>
                  <a:pt x="11893" y="71120"/>
                </a:lnTo>
                <a:lnTo>
                  <a:pt x="11639" y="71120"/>
                </a:lnTo>
                <a:lnTo>
                  <a:pt x="13011" y="69850"/>
                </a:lnTo>
                <a:lnTo>
                  <a:pt x="12757" y="69850"/>
                </a:lnTo>
                <a:lnTo>
                  <a:pt x="14382" y="67310"/>
                </a:lnTo>
                <a:lnTo>
                  <a:pt x="15068" y="67310"/>
                </a:lnTo>
                <a:lnTo>
                  <a:pt x="15995" y="66039"/>
                </a:lnTo>
                <a:lnTo>
                  <a:pt x="15665" y="66039"/>
                </a:lnTo>
                <a:lnTo>
                  <a:pt x="20085" y="63500"/>
                </a:lnTo>
                <a:lnTo>
                  <a:pt x="19704" y="63500"/>
                </a:lnTo>
                <a:lnTo>
                  <a:pt x="25038" y="59689"/>
                </a:lnTo>
                <a:lnTo>
                  <a:pt x="24733" y="59689"/>
                </a:lnTo>
                <a:lnTo>
                  <a:pt x="30956" y="57150"/>
                </a:lnTo>
                <a:lnTo>
                  <a:pt x="30689" y="57150"/>
                </a:lnTo>
                <a:lnTo>
                  <a:pt x="37776" y="53339"/>
                </a:lnTo>
                <a:lnTo>
                  <a:pt x="37560" y="53339"/>
                </a:lnTo>
                <a:lnTo>
                  <a:pt x="45485" y="50800"/>
                </a:lnTo>
                <a:lnTo>
                  <a:pt x="45307" y="50800"/>
                </a:lnTo>
                <a:lnTo>
                  <a:pt x="54044" y="46989"/>
                </a:lnTo>
                <a:lnTo>
                  <a:pt x="53892" y="46989"/>
                </a:lnTo>
                <a:lnTo>
                  <a:pt x="63417" y="44450"/>
                </a:lnTo>
                <a:lnTo>
                  <a:pt x="63277" y="44450"/>
                </a:lnTo>
                <a:lnTo>
                  <a:pt x="73577" y="41910"/>
                </a:lnTo>
                <a:lnTo>
                  <a:pt x="84499" y="39370"/>
                </a:lnTo>
                <a:lnTo>
                  <a:pt x="96132" y="35560"/>
                </a:lnTo>
                <a:lnTo>
                  <a:pt x="100192" y="35560"/>
                </a:lnTo>
                <a:lnTo>
                  <a:pt x="108489" y="33020"/>
                </a:lnTo>
                <a:lnTo>
                  <a:pt x="121507" y="31750"/>
                </a:lnTo>
                <a:lnTo>
                  <a:pt x="135172" y="29210"/>
                </a:lnTo>
                <a:lnTo>
                  <a:pt x="149459" y="26670"/>
                </a:lnTo>
                <a:lnTo>
                  <a:pt x="164344" y="24129"/>
                </a:lnTo>
                <a:lnTo>
                  <a:pt x="179800" y="22860"/>
                </a:lnTo>
                <a:lnTo>
                  <a:pt x="195802" y="20320"/>
                </a:lnTo>
                <a:lnTo>
                  <a:pt x="212324" y="19050"/>
                </a:lnTo>
                <a:lnTo>
                  <a:pt x="229330" y="17779"/>
                </a:lnTo>
                <a:lnTo>
                  <a:pt x="246818" y="15239"/>
                </a:lnTo>
                <a:lnTo>
                  <a:pt x="264737" y="13970"/>
                </a:lnTo>
                <a:lnTo>
                  <a:pt x="283038" y="13970"/>
                </a:lnTo>
                <a:lnTo>
                  <a:pt x="301821" y="12700"/>
                </a:lnTo>
                <a:lnTo>
                  <a:pt x="320922" y="11429"/>
                </a:lnTo>
                <a:lnTo>
                  <a:pt x="340328" y="11429"/>
                </a:lnTo>
                <a:lnTo>
                  <a:pt x="360140" y="10160"/>
                </a:lnTo>
                <a:lnTo>
                  <a:pt x="2181218" y="10160"/>
                </a:lnTo>
                <a:lnTo>
                  <a:pt x="2172900" y="8889"/>
                </a:lnTo>
                <a:lnTo>
                  <a:pt x="2082907" y="2539"/>
                </a:lnTo>
                <a:close/>
              </a:path>
              <a:path w="2384425" h="660400">
                <a:moveTo>
                  <a:pt x="923912" y="648191"/>
                </a:moveTo>
                <a:lnTo>
                  <a:pt x="922496" y="652779"/>
                </a:lnTo>
                <a:lnTo>
                  <a:pt x="928858" y="650239"/>
                </a:lnTo>
                <a:lnTo>
                  <a:pt x="923912" y="648191"/>
                </a:lnTo>
                <a:close/>
              </a:path>
              <a:path w="2384425" h="660400">
                <a:moveTo>
                  <a:pt x="2372620" y="370839"/>
                </a:moveTo>
                <a:lnTo>
                  <a:pt x="2371248" y="373379"/>
                </a:lnTo>
                <a:lnTo>
                  <a:pt x="2371502" y="373379"/>
                </a:lnTo>
                <a:lnTo>
                  <a:pt x="2369877" y="374650"/>
                </a:lnTo>
                <a:lnTo>
                  <a:pt x="2370118" y="374650"/>
                </a:lnTo>
                <a:lnTo>
                  <a:pt x="2368264" y="375920"/>
                </a:lnTo>
                <a:lnTo>
                  <a:pt x="2368594" y="375920"/>
                </a:lnTo>
                <a:lnTo>
                  <a:pt x="2364174" y="379729"/>
                </a:lnTo>
                <a:lnTo>
                  <a:pt x="2364555" y="379729"/>
                </a:lnTo>
                <a:lnTo>
                  <a:pt x="2359221" y="382270"/>
                </a:lnTo>
                <a:lnTo>
                  <a:pt x="2359526" y="382270"/>
                </a:lnTo>
                <a:lnTo>
                  <a:pt x="2353303" y="386079"/>
                </a:lnTo>
                <a:lnTo>
                  <a:pt x="2353570" y="386079"/>
                </a:lnTo>
                <a:lnTo>
                  <a:pt x="2346483" y="388620"/>
                </a:lnTo>
                <a:lnTo>
                  <a:pt x="2346699" y="388620"/>
                </a:lnTo>
                <a:lnTo>
                  <a:pt x="2338774" y="392429"/>
                </a:lnTo>
                <a:lnTo>
                  <a:pt x="2338952" y="392429"/>
                </a:lnTo>
                <a:lnTo>
                  <a:pt x="2330215" y="394970"/>
                </a:lnTo>
                <a:lnTo>
                  <a:pt x="2330367" y="394970"/>
                </a:lnTo>
                <a:lnTo>
                  <a:pt x="2320842" y="397510"/>
                </a:lnTo>
                <a:lnTo>
                  <a:pt x="2320982" y="397510"/>
                </a:lnTo>
                <a:lnTo>
                  <a:pt x="2310682" y="401320"/>
                </a:lnTo>
                <a:lnTo>
                  <a:pt x="2299760" y="403860"/>
                </a:lnTo>
                <a:lnTo>
                  <a:pt x="2288127" y="406400"/>
                </a:lnTo>
                <a:lnTo>
                  <a:pt x="2275770" y="408939"/>
                </a:lnTo>
                <a:lnTo>
                  <a:pt x="2262752" y="411479"/>
                </a:lnTo>
                <a:lnTo>
                  <a:pt x="2249087" y="414020"/>
                </a:lnTo>
                <a:lnTo>
                  <a:pt x="2234799" y="416560"/>
                </a:lnTo>
                <a:lnTo>
                  <a:pt x="2219915" y="417829"/>
                </a:lnTo>
                <a:lnTo>
                  <a:pt x="2204459" y="420370"/>
                </a:lnTo>
                <a:lnTo>
                  <a:pt x="2188457" y="421639"/>
                </a:lnTo>
                <a:lnTo>
                  <a:pt x="2171934" y="424179"/>
                </a:lnTo>
                <a:lnTo>
                  <a:pt x="2154929" y="425450"/>
                </a:lnTo>
                <a:lnTo>
                  <a:pt x="2137441" y="426720"/>
                </a:lnTo>
                <a:lnTo>
                  <a:pt x="2119522" y="427989"/>
                </a:lnTo>
                <a:lnTo>
                  <a:pt x="2101170" y="429260"/>
                </a:lnTo>
                <a:lnTo>
                  <a:pt x="2082438" y="430529"/>
                </a:lnTo>
                <a:lnTo>
                  <a:pt x="2063375" y="430529"/>
                </a:lnTo>
                <a:lnTo>
                  <a:pt x="2043893" y="431800"/>
                </a:lnTo>
                <a:lnTo>
                  <a:pt x="990707" y="431800"/>
                </a:lnTo>
                <a:lnTo>
                  <a:pt x="923912" y="648191"/>
                </a:lnTo>
                <a:lnTo>
                  <a:pt x="928858" y="650239"/>
                </a:lnTo>
                <a:lnTo>
                  <a:pt x="922496" y="652779"/>
                </a:lnTo>
                <a:lnTo>
                  <a:pt x="932408" y="652779"/>
                </a:lnTo>
                <a:lnTo>
                  <a:pt x="997594" y="441960"/>
                </a:lnTo>
                <a:lnTo>
                  <a:pt x="994225" y="441960"/>
                </a:lnTo>
                <a:lnTo>
                  <a:pt x="998772" y="438150"/>
                </a:lnTo>
                <a:lnTo>
                  <a:pt x="2120169" y="438150"/>
                </a:lnTo>
                <a:lnTo>
                  <a:pt x="2138203" y="436879"/>
                </a:lnTo>
                <a:lnTo>
                  <a:pt x="2155780" y="434339"/>
                </a:lnTo>
                <a:lnTo>
                  <a:pt x="2189537" y="431800"/>
                </a:lnTo>
                <a:lnTo>
                  <a:pt x="2205653" y="429260"/>
                </a:lnTo>
                <a:lnTo>
                  <a:pt x="2221223" y="427989"/>
                </a:lnTo>
                <a:lnTo>
                  <a:pt x="2250674" y="422910"/>
                </a:lnTo>
                <a:lnTo>
                  <a:pt x="2290222" y="415289"/>
                </a:lnTo>
                <a:lnTo>
                  <a:pt x="2333326" y="403860"/>
                </a:lnTo>
                <a:lnTo>
                  <a:pt x="2342229" y="401320"/>
                </a:lnTo>
                <a:lnTo>
                  <a:pt x="2350357" y="397510"/>
                </a:lnTo>
                <a:lnTo>
                  <a:pt x="2357685" y="393700"/>
                </a:lnTo>
                <a:lnTo>
                  <a:pt x="2364200" y="391160"/>
                </a:lnTo>
                <a:lnTo>
                  <a:pt x="2369877" y="387350"/>
                </a:lnTo>
                <a:lnTo>
                  <a:pt x="2374652" y="383539"/>
                </a:lnTo>
                <a:lnTo>
                  <a:pt x="2376798" y="381000"/>
                </a:lnTo>
                <a:lnTo>
                  <a:pt x="2378678" y="379729"/>
                </a:lnTo>
                <a:lnTo>
                  <a:pt x="2380316" y="377189"/>
                </a:lnTo>
                <a:lnTo>
                  <a:pt x="2381700" y="374650"/>
                </a:lnTo>
                <a:lnTo>
                  <a:pt x="2382831" y="372110"/>
                </a:lnTo>
                <a:lnTo>
                  <a:pt x="2372366" y="372110"/>
                </a:lnTo>
                <a:lnTo>
                  <a:pt x="2372620" y="370839"/>
                </a:lnTo>
                <a:close/>
              </a:path>
              <a:path w="2384425" h="660400">
                <a:moveTo>
                  <a:pt x="998772" y="438150"/>
                </a:moveTo>
                <a:lnTo>
                  <a:pt x="994225" y="441960"/>
                </a:lnTo>
                <a:lnTo>
                  <a:pt x="997594" y="441960"/>
                </a:lnTo>
                <a:lnTo>
                  <a:pt x="998772" y="438150"/>
                </a:lnTo>
                <a:close/>
              </a:path>
              <a:path w="2384425" h="660400">
                <a:moveTo>
                  <a:pt x="2101742" y="438150"/>
                </a:moveTo>
                <a:lnTo>
                  <a:pt x="998772" y="438150"/>
                </a:lnTo>
                <a:lnTo>
                  <a:pt x="997594" y="441960"/>
                </a:lnTo>
                <a:lnTo>
                  <a:pt x="2024322" y="441960"/>
                </a:lnTo>
                <a:lnTo>
                  <a:pt x="2044172" y="440689"/>
                </a:lnTo>
                <a:lnTo>
                  <a:pt x="2063705" y="440689"/>
                </a:lnTo>
                <a:lnTo>
                  <a:pt x="2101742" y="438150"/>
                </a:lnTo>
                <a:close/>
              </a:path>
              <a:path w="2384425" h="660400">
                <a:moveTo>
                  <a:pt x="11639" y="370839"/>
                </a:moveTo>
                <a:lnTo>
                  <a:pt x="11893" y="372110"/>
                </a:lnTo>
                <a:lnTo>
                  <a:pt x="12325" y="372110"/>
                </a:lnTo>
                <a:lnTo>
                  <a:pt x="11639" y="370839"/>
                </a:lnTo>
                <a:close/>
              </a:path>
              <a:path w="2384425" h="660400">
                <a:moveTo>
                  <a:pt x="2373509" y="369570"/>
                </a:moveTo>
                <a:lnTo>
                  <a:pt x="2372366" y="372110"/>
                </a:lnTo>
                <a:lnTo>
                  <a:pt x="2382831" y="372110"/>
                </a:lnTo>
                <a:lnTo>
                  <a:pt x="2383250" y="370839"/>
                </a:lnTo>
                <a:lnTo>
                  <a:pt x="2373255" y="370839"/>
                </a:lnTo>
                <a:lnTo>
                  <a:pt x="2373509" y="369570"/>
                </a:lnTo>
                <a:close/>
              </a:path>
              <a:path w="2384425" h="660400">
                <a:moveTo>
                  <a:pt x="10750" y="369570"/>
                </a:moveTo>
                <a:lnTo>
                  <a:pt x="11004" y="370839"/>
                </a:lnTo>
                <a:lnTo>
                  <a:pt x="11322" y="370839"/>
                </a:lnTo>
                <a:lnTo>
                  <a:pt x="10750" y="369570"/>
                </a:lnTo>
                <a:close/>
              </a:path>
              <a:path w="2384425" h="660400">
                <a:moveTo>
                  <a:pt x="2374144" y="368300"/>
                </a:moveTo>
                <a:lnTo>
                  <a:pt x="2373255" y="370839"/>
                </a:lnTo>
                <a:lnTo>
                  <a:pt x="2383250" y="370839"/>
                </a:lnTo>
                <a:lnTo>
                  <a:pt x="2383669" y="369570"/>
                </a:lnTo>
                <a:lnTo>
                  <a:pt x="2373928" y="369570"/>
                </a:lnTo>
                <a:lnTo>
                  <a:pt x="2374144" y="368300"/>
                </a:lnTo>
                <a:close/>
              </a:path>
              <a:path w="2384425" h="660400">
                <a:moveTo>
                  <a:pt x="10115" y="368300"/>
                </a:moveTo>
                <a:lnTo>
                  <a:pt x="10331" y="369570"/>
                </a:lnTo>
                <a:lnTo>
                  <a:pt x="10560" y="369570"/>
                </a:lnTo>
                <a:lnTo>
                  <a:pt x="10115" y="368300"/>
                </a:lnTo>
                <a:close/>
              </a:path>
              <a:path w="2384425" h="660400">
                <a:moveTo>
                  <a:pt x="2374563" y="367029"/>
                </a:moveTo>
                <a:lnTo>
                  <a:pt x="2373928" y="369570"/>
                </a:lnTo>
                <a:lnTo>
                  <a:pt x="2383669" y="369570"/>
                </a:lnTo>
                <a:lnTo>
                  <a:pt x="2384177" y="368300"/>
                </a:lnTo>
                <a:lnTo>
                  <a:pt x="2374398" y="368300"/>
                </a:lnTo>
                <a:lnTo>
                  <a:pt x="2374563" y="367029"/>
                </a:lnTo>
                <a:close/>
              </a:path>
              <a:path w="2384425" h="660400">
                <a:moveTo>
                  <a:pt x="9696" y="367029"/>
                </a:moveTo>
                <a:lnTo>
                  <a:pt x="9861" y="368300"/>
                </a:lnTo>
                <a:lnTo>
                  <a:pt x="10013" y="368300"/>
                </a:lnTo>
                <a:lnTo>
                  <a:pt x="9696" y="367029"/>
                </a:lnTo>
                <a:close/>
              </a:path>
              <a:path w="2384425" h="660400">
                <a:moveTo>
                  <a:pt x="2384342" y="364489"/>
                </a:moveTo>
                <a:lnTo>
                  <a:pt x="2374830" y="364489"/>
                </a:lnTo>
                <a:lnTo>
                  <a:pt x="2374817" y="365760"/>
                </a:lnTo>
                <a:lnTo>
                  <a:pt x="2374703" y="367029"/>
                </a:lnTo>
                <a:lnTo>
                  <a:pt x="2374398" y="368300"/>
                </a:lnTo>
                <a:lnTo>
                  <a:pt x="2384177" y="368300"/>
                </a:lnTo>
                <a:lnTo>
                  <a:pt x="2384259" y="367029"/>
                </a:lnTo>
                <a:lnTo>
                  <a:pt x="2384342" y="364489"/>
                </a:lnTo>
                <a:close/>
              </a:path>
              <a:path w="2384425" h="660400">
                <a:moveTo>
                  <a:pt x="9505" y="366001"/>
                </a:moveTo>
                <a:lnTo>
                  <a:pt x="9556" y="367029"/>
                </a:lnTo>
                <a:lnTo>
                  <a:pt x="9505" y="366001"/>
                </a:lnTo>
                <a:close/>
              </a:path>
              <a:path w="2384425" h="660400">
                <a:moveTo>
                  <a:pt x="2374754" y="366001"/>
                </a:moveTo>
                <a:lnTo>
                  <a:pt x="2374595" y="367029"/>
                </a:lnTo>
                <a:lnTo>
                  <a:pt x="2374754" y="366001"/>
                </a:lnTo>
                <a:close/>
              </a:path>
              <a:path w="2384425" h="660400">
                <a:moveTo>
                  <a:pt x="9493" y="365760"/>
                </a:moveTo>
                <a:lnTo>
                  <a:pt x="9505" y="366001"/>
                </a:lnTo>
                <a:lnTo>
                  <a:pt x="9493" y="365760"/>
                </a:lnTo>
                <a:close/>
              </a:path>
              <a:path w="2384425" h="660400">
                <a:moveTo>
                  <a:pt x="2374792" y="365760"/>
                </a:moveTo>
                <a:lnTo>
                  <a:pt x="2374754" y="366001"/>
                </a:lnTo>
                <a:lnTo>
                  <a:pt x="2374792" y="365760"/>
                </a:lnTo>
                <a:close/>
              </a:path>
              <a:path w="2384425" h="660400">
                <a:moveTo>
                  <a:pt x="9442" y="364744"/>
                </a:moveTo>
                <a:lnTo>
                  <a:pt x="9442" y="365760"/>
                </a:lnTo>
                <a:lnTo>
                  <a:pt x="9442" y="364744"/>
                </a:lnTo>
                <a:close/>
              </a:path>
              <a:path w="2384425" h="660400">
                <a:moveTo>
                  <a:pt x="2374817" y="364743"/>
                </a:moveTo>
                <a:lnTo>
                  <a:pt x="2374766" y="365760"/>
                </a:lnTo>
                <a:lnTo>
                  <a:pt x="2374817" y="364743"/>
                </a:lnTo>
                <a:close/>
              </a:path>
              <a:path w="2384425" h="660400">
                <a:moveTo>
                  <a:pt x="9442" y="364489"/>
                </a:moveTo>
                <a:lnTo>
                  <a:pt x="9442" y="364744"/>
                </a:lnTo>
                <a:lnTo>
                  <a:pt x="9442" y="364489"/>
                </a:lnTo>
                <a:close/>
              </a:path>
              <a:path w="2384425" h="660400">
                <a:moveTo>
                  <a:pt x="2381700" y="67310"/>
                </a:moveTo>
                <a:lnTo>
                  <a:pt x="2369877" y="67310"/>
                </a:lnTo>
                <a:lnTo>
                  <a:pt x="2371502" y="69850"/>
                </a:lnTo>
                <a:lnTo>
                  <a:pt x="2371248" y="69850"/>
                </a:lnTo>
                <a:lnTo>
                  <a:pt x="2372620" y="71120"/>
                </a:lnTo>
                <a:lnTo>
                  <a:pt x="2372366" y="71120"/>
                </a:lnTo>
                <a:lnTo>
                  <a:pt x="2373509" y="72389"/>
                </a:lnTo>
                <a:lnTo>
                  <a:pt x="2373255" y="72389"/>
                </a:lnTo>
                <a:lnTo>
                  <a:pt x="2374144" y="73660"/>
                </a:lnTo>
                <a:lnTo>
                  <a:pt x="2373928" y="73660"/>
                </a:lnTo>
                <a:lnTo>
                  <a:pt x="2374563" y="74929"/>
                </a:lnTo>
                <a:lnTo>
                  <a:pt x="2374398" y="74929"/>
                </a:lnTo>
                <a:lnTo>
                  <a:pt x="2374792" y="76200"/>
                </a:lnTo>
                <a:lnTo>
                  <a:pt x="2374830" y="77470"/>
                </a:lnTo>
                <a:lnTo>
                  <a:pt x="2374817" y="364743"/>
                </a:lnTo>
                <a:lnTo>
                  <a:pt x="2374830" y="364489"/>
                </a:lnTo>
                <a:lnTo>
                  <a:pt x="2384342" y="364489"/>
                </a:lnTo>
                <a:lnTo>
                  <a:pt x="2384259" y="76200"/>
                </a:lnTo>
                <a:lnTo>
                  <a:pt x="2384177" y="74929"/>
                </a:lnTo>
                <a:lnTo>
                  <a:pt x="2383669" y="72389"/>
                </a:lnTo>
                <a:lnTo>
                  <a:pt x="2382831" y="69850"/>
                </a:lnTo>
                <a:lnTo>
                  <a:pt x="2381700" y="67310"/>
                </a:lnTo>
                <a:close/>
              </a:path>
              <a:path w="2384425" h="660400">
                <a:moveTo>
                  <a:pt x="15068" y="67310"/>
                </a:moveTo>
                <a:lnTo>
                  <a:pt x="14382" y="67310"/>
                </a:lnTo>
                <a:lnTo>
                  <a:pt x="14141" y="68579"/>
                </a:lnTo>
                <a:lnTo>
                  <a:pt x="15068" y="67310"/>
                </a:lnTo>
                <a:close/>
              </a:path>
              <a:path w="2384425" h="660400">
                <a:moveTo>
                  <a:pt x="2323649" y="35560"/>
                </a:moveTo>
                <a:lnTo>
                  <a:pt x="2288127" y="35560"/>
                </a:lnTo>
                <a:lnTo>
                  <a:pt x="2299874" y="39370"/>
                </a:lnTo>
                <a:lnTo>
                  <a:pt x="2310796" y="41910"/>
                </a:lnTo>
                <a:lnTo>
                  <a:pt x="2320982" y="44450"/>
                </a:lnTo>
                <a:lnTo>
                  <a:pt x="2320842" y="44450"/>
                </a:lnTo>
                <a:lnTo>
                  <a:pt x="2330367" y="46989"/>
                </a:lnTo>
                <a:lnTo>
                  <a:pt x="2330215" y="46989"/>
                </a:lnTo>
                <a:lnTo>
                  <a:pt x="2338952" y="50800"/>
                </a:lnTo>
                <a:lnTo>
                  <a:pt x="2338774" y="50800"/>
                </a:lnTo>
                <a:lnTo>
                  <a:pt x="2346699" y="53339"/>
                </a:lnTo>
                <a:lnTo>
                  <a:pt x="2346483" y="53339"/>
                </a:lnTo>
                <a:lnTo>
                  <a:pt x="2353570" y="57150"/>
                </a:lnTo>
                <a:lnTo>
                  <a:pt x="2353303" y="57150"/>
                </a:lnTo>
                <a:lnTo>
                  <a:pt x="2359526" y="59689"/>
                </a:lnTo>
                <a:lnTo>
                  <a:pt x="2359221" y="59689"/>
                </a:lnTo>
                <a:lnTo>
                  <a:pt x="2364555" y="63500"/>
                </a:lnTo>
                <a:lnTo>
                  <a:pt x="2364174" y="63500"/>
                </a:lnTo>
                <a:lnTo>
                  <a:pt x="2368594" y="66039"/>
                </a:lnTo>
                <a:lnTo>
                  <a:pt x="2368264" y="66039"/>
                </a:lnTo>
                <a:lnTo>
                  <a:pt x="2370118" y="68579"/>
                </a:lnTo>
                <a:lnTo>
                  <a:pt x="2369877" y="67310"/>
                </a:lnTo>
                <a:lnTo>
                  <a:pt x="2381700" y="67310"/>
                </a:lnTo>
                <a:lnTo>
                  <a:pt x="2380316" y="66039"/>
                </a:lnTo>
                <a:lnTo>
                  <a:pt x="2378678" y="63500"/>
                </a:lnTo>
                <a:lnTo>
                  <a:pt x="2376798" y="60960"/>
                </a:lnTo>
                <a:lnTo>
                  <a:pt x="2374652" y="59689"/>
                </a:lnTo>
                <a:lnTo>
                  <a:pt x="2369877" y="55879"/>
                </a:lnTo>
                <a:lnTo>
                  <a:pt x="2364200" y="52070"/>
                </a:lnTo>
                <a:lnTo>
                  <a:pt x="2357685" y="48260"/>
                </a:lnTo>
                <a:lnTo>
                  <a:pt x="2350357" y="44450"/>
                </a:lnTo>
                <a:lnTo>
                  <a:pt x="2342229" y="41910"/>
                </a:lnTo>
                <a:lnTo>
                  <a:pt x="2333326" y="38100"/>
                </a:lnTo>
                <a:lnTo>
                  <a:pt x="2323649" y="35560"/>
                </a:lnTo>
                <a:close/>
              </a:path>
              <a:path w="2384425" h="660400">
                <a:moveTo>
                  <a:pt x="100192" y="35560"/>
                </a:moveTo>
                <a:lnTo>
                  <a:pt x="96132" y="35560"/>
                </a:lnTo>
                <a:lnTo>
                  <a:pt x="96043" y="36829"/>
                </a:lnTo>
                <a:lnTo>
                  <a:pt x="100192" y="35560"/>
                </a:lnTo>
                <a:close/>
              </a:path>
              <a:path w="2384425" h="660400">
                <a:moveTo>
                  <a:pt x="2181218" y="10160"/>
                </a:moveTo>
                <a:lnTo>
                  <a:pt x="2024119" y="10160"/>
                </a:lnTo>
                <a:lnTo>
                  <a:pt x="2043931" y="11429"/>
                </a:lnTo>
                <a:lnTo>
                  <a:pt x="2063337" y="11429"/>
                </a:lnTo>
                <a:lnTo>
                  <a:pt x="2082488" y="12700"/>
                </a:lnTo>
                <a:lnTo>
                  <a:pt x="2101221" y="13970"/>
                </a:lnTo>
                <a:lnTo>
                  <a:pt x="2119522" y="13970"/>
                </a:lnTo>
                <a:lnTo>
                  <a:pt x="2137492" y="15239"/>
                </a:lnTo>
                <a:lnTo>
                  <a:pt x="2154980" y="17779"/>
                </a:lnTo>
                <a:lnTo>
                  <a:pt x="2171985" y="19050"/>
                </a:lnTo>
                <a:lnTo>
                  <a:pt x="2188508" y="20320"/>
                </a:lnTo>
                <a:lnTo>
                  <a:pt x="2204510" y="22860"/>
                </a:lnTo>
                <a:lnTo>
                  <a:pt x="2219979" y="24129"/>
                </a:lnTo>
                <a:lnTo>
                  <a:pt x="2234863" y="26670"/>
                </a:lnTo>
                <a:lnTo>
                  <a:pt x="2249163" y="29210"/>
                </a:lnTo>
                <a:lnTo>
                  <a:pt x="2262828" y="31750"/>
                </a:lnTo>
                <a:lnTo>
                  <a:pt x="2275859" y="33020"/>
                </a:lnTo>
                <a:lnTo>
                  <a:pt x="2288216" y="36829"/>
                </a:lnTo>
                <a:lnTo>
                  <a:pt x="2288127" y="35560"/>
                </a:lnTo>
                <a:lnTo>
                  <a:pt x="2323649" y="35560"/>
                </a:lnTo>
                <a:lnTo>
                  <a:pt x="2313222" y="33020"/>
                </a:lnTo>
                <a:lnTo>
                  <a:pt x="2302071" y="29210"/>
                </a:lnTo>
                <a:lnTo>
                  <a:pt x="2290222" y="26670"/>
                </a:lnTo>
                <a:lnTo>
                  <a:pt x="2264505" y="21589"/>
                </a:lnTo>
                <a:lnTo>
                  <a:pt x="2236247" y="16510"/>
                </a:lnTo>
                <a:lnTo>
                  <a:pt x="2221223" y="15239"/>
                </a:lnTo>
                <a:lnTo>
                  <a:pt x="2205653" y="12700"/>
                </a:lnTo>
                <a:lnTo>
                  <a:pt x="2189537" y="11429"/>
                </a:lnTo>
                <a:lnTo>
                  <a:pt x="2181218" y="10160"/>
                </a:lnTo>
                <a:close/>
              </a:path>
              <a:path w="2384425" h="660400">
                <a:moveTo>
                  <a:pt x="2044172" y="1270"/>
                </a:moveTo>
                <a:lnTo>
                  <a:pt x="340086" y="1270"/>
                </a:lnTo>
                <a:lnTo>
                  <a:pt x="320554" y="2539"/>
                </a:lnTo>
                <a:lnTo>
                  <a:pt x="2063705" y="2539"/>
                </a:lnTo>
                <a:lnTo>
                  <a:pt x="2044172" y="1270"/>
                </a:lnTo>
                <a:close/>
              </a:path>
              <a:path w="2384425" h="660400">
                <a:moveTo>
                  <a:pt x="400488" y="0"/>
                </a:moveTo>
                <a:lnTo>
                  <a:pt x="380079" y="1270"/>
                </a:lnTo>
                <a:lnTo>
                  <a:pt x="2004180" y="1270"/>
                </a:lnTo>
                <a:lnTo>
                  <a:pt x="400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9"/>
          <p:cNvSpPr txBox="1"/>
          <p:nvPr/>
        </p:nvSpPr>
        <p:spPr>
          <a:xfrm>
            <a:off x="3746902" y="2059940"/>
            <a:ext cx="12446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气瓶倒放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6619007" y="2059940"/>
            <a:ext cx="15494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solidFill>
                  <a:srgbClr val="009999"/>
                </a:solidFill>
                <a:latin typeface="黑体" panose="02010609060101010101" charset="-122"/>
                <a:cs typeface="黑体" panose="02010609060101010101" charset="-122"/>
              </a:rPr>
              <a:t>气瓶应直立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9571122" y="5471795"/>
            <a:ext cx="711200" cy="70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260"/>
              </a:lnSpc>
            </a:pPr>
            <a:r>
              <a:rPr sz="4800" b="1" spc="-25" dirty="0">
                <a:solidFill>
                  <a:srgbClr val="ED161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√</a:t>
            </a:r>
            <a:endParaRPr sz="4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5052461" y="5006340"/>
            <a:ext cx="787400" cy="780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45"/>
              </a:lnSpc>
            </a:pPr>
            <a:r>
              <a:rPr sz="5400" dirty="0">
                <a:solidFill>
                  <a:srgbClr val="FF0000"/>
                </a:solidFill>
                <a:latin typeface="MS UI Gothic" panose="020B0600070205080204" charset="-128"/>
                <a:cs typeface="MS UI Gothic" panose="020B0600070205080204" charset="-128"/>
              </a:rPr>
              <a:t>✘</a:t>
            </a:r>
            <a:endParaRPr sz="5400">
              <a:latin typeface="MS UI Gothic" panose="020B0600070205080204" charset="-128"/>
              <a:cs typeface="MS UI 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994226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（六）、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气瓶日常检查与使用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3429073" y="2449292"/>
            <a:ext cx="3704308" cy="34182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4"/>
          <p:cNvSpPr/>
          <p:nvPr/>
        </p:nvSpPr>
        <p:spPr>
          <a:xfrm>
            <a:off x="3390972" y="2411192"/>
            <a:ext cx="3779675" cy="3494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7" name="object 5"/>
          <p:cNvSpPr/>
          <p:nvPr/>
        </p:nvSpPr>
        <p:spPr>
          <a:xfrm>
            <a:off x="7467673" y="2449292"/>
            <a:ext cx="3704308" cy="3418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6"/>
          <p:cNvSpPr/>
          <p:nvPr/>
        </p:nvSpPr>
        <p:spPr>
          <a:xfrm>
            <a:off x="7429572" y="2411192"/>
            <a:ext cx="3779675" cy="3494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7"/>
          <p:cNvSpPr/>
          <p:nvPr/>
        </p:nvSpPr>
        <p:spPr>
          <a:xfrm>
            <a:off x="4550305" y="1992092"/>
            <a:ext cx="2634720" cy="1606550"/>
          </a:xfrm>
          <a:custGeom>
            <a:avLst/>
            <a:gdLst/>
            <a:ahLst/>
            <a:cxnLst/>
            <a:rect l="l" t="t" r="r" b="b"/>
            <a:pathLst>
              <a:path w="2663825" h="1606550">
                <a:moveTo>
                  <a:pt x="2219858" y="0"/>
                </a:moveTo>
                <a:lnTo>
                  <a:pt x="443966" y="0"/>
                </a:lnTo>
                <a:lnTo>
                  <a:pt x="371952" y="941"/>
                </a:lnTo>
                <a:lnTo>
                  <a:pt x="303637" y="3668"/>
                </a:lnTo>
                <a:lnTo>
                  <a:pt x="239937" y="8032"/>
                </a:lnTo>
                <a:lnTo>
                  <a:pt x="181764" y="13885"/>
                </a:lnTo>
                <a:lnTo>
                  <a:pt x="130033" y="21078"/>
                </a:lnTo>
                <a:lnTo>
                  <a:pt x="85658" y="29464"/>
                </a:lnTo>
                <a:lnTo>
                  <a:pt x="22633" y="49221"/>
                </a:lnTo>
                <a:lnTo>
                  <a:pt x="0" y="71970"/>
                </a:lnTo>
                <a:lnTo>
                  <a:pt x="0" y="359829"/>
                </a:lnTo>
                <a:lnTo>
                  <a:pt x="49554" y="392905"/>
                </a:lnTo>
                <a:lnTo>
                  <a:pt x="130033" y="410721"/>
                </a:lnTo>
                <a:lnTo>
                  <a:pt x="181764" y="417914"/>
                </a:lnTo>
                <a:lnTo>
                  <a:pt x="239937" y="423767"/>
                </a:lnTo>
                <a:lnTo>
                  <a:pt x="303637" y="428131"/>
                </a:lnTo>
                <a:lnTo>
                  <a:pt x="371952" y="430858"/>
                </a:lnTo>
                <a:lnTo>
                  <a:pt x="443966" y="431800"/>
                </a:lnTo>
                <a:lnTo>
                  <a:pt x="1073175" y="1606550"/>
                </a:lnTo>
                <a:lnTo>
                  <a:pt x="1109929" y="431800"/>
                </a:lnTo>
                <a:lnTo>
                  <a:pt x="2219858" y="431800"/>
                </a:lnTo>
                <a:lnTo>
                  <a:pt x="2291872" y="430858"/>
                </a:lnTo>
                <a:lnTo>
                  <a:pt x="2360187" y="428131"/>
                </a:lnTo>
                <a:lnTo>
                  <a:pt x="2423887" y="423767"/>
                </a:lnTo>
                <a:lnTo>
                  <a:pt x="2482060" y="417914"/>
                </a:lnTo>
                <a:lnTo>
                  <a:pt x="2533791" y="410721"/>
                </a:lnTo>
                <a:lnTo>
                  <a:pt x="2578166" y="402335"/>
                </a:lnTo>
                <a:lnTo>
                  <a:pt x="2641191" y="382578"/>
                </a:lnTo>
                <a:lnTo>
                  <a:pt x="2663825" y="359829"/>
                </a:lnTo>
                <a:lnTo>
                  <a:pt x="2663825" y="71970"/>
                </a:lnTo>
                <a:lnTo>
                  <a:pt x="2614270" y="38894"/>
                </a:lnTo>
                <a:lnTo>
                  <a:pt x="2533791" y="21078"/>
                </a:lnTo>
                <a:lnTo>
                  <a:pt x="2482060" y="13885"/>
                </a:lnTo>
                <a:lnTo>
                  <a:pt x="2423887" y="8032"/>
                </a:lnTo>
                <a:lnTo>
                  <a:pt x="2360187" y="3668"/>
                </a:lnTo>
                <a:lnTo>
                  <a:pt x="2291872" y="941"/>
                </a:lnTo>
                <a:lnTo>
                  <a:pt x="221985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8"/>
          <p:cNvSpPr/>
          <p:nvPr/>
        </p:nvSpPr>
        <p:spPr>
          <a:xfrm>
            <a:off x="4556427" y="1990987"/>
            <a:ext cx="2644140" cy="1625600"/>
          </a:xfrm>
          <a:custGeom>
            <a:avLst/>
            <a:gdLst/>
            <a:ahLst/>
            <a:cxnLst/>
            <a:rect l="l" t="t" r="r" b="b"/>
            <a:pathLst>
              <a:path w="2673350" h="1625600">
                <a:moveTo>
                  <a:pt x="1073671" y="1597033"/>
                </a:moveTo>
                <a:lnTo>
                  <a:pt x="1073290" y="1609204"/>
                </a:lnTo>
                <a:lnTo>
                  <a:pt x="1082141" y="1625600"/>
                </a:lnTo>
                <a:lnTo>
                  <a:pt x="1082542" y="1612900"/>
                </a:lnTo>
                <a:lnTo>
                  <a:pt x="1082141" y="1612900"/>
                </a:lnTo>
                <a:lnTo>
                  <a:pt x="1073671" y="1597033"/>
                </a:lnTo>
                <a:close/>
              </a:path>
              <a:path w="2673350" h="1625600">
                <a:moveTo>
                  <a:pt x="1073290" y="1609204"/>
                </a:moveTo>
                <a:lnTo>
                  <a:pt x="1073175" y="1612900"/>
                </a:lnTo>
                <a:lnTo>
                  <a:pt x="1075285" y="1612900"/>
                </a:lnTo>
                <a:lnTo>
                  <a:pt x="1073290" y="1609204"/>
                </a:lnTo>
                <a:close/>
              </a:path>
              <a:path w="2673350" h="1625600">
                <a:moveTo>
                  <a:pt x="2417470" y="431800"/>
                </a:moveTo>
                <a:lnTo>
                  <a:pt x="1110068" y="431800"/>
                </a:lnTo>
                <a:lnTo>
                  <a:pt x="1073671" y="1597033"/>
                </a:lnTo>
                <a:lnTo>
                  <a:pt x="1082141" y="1612900"/>
                </a:lnTo>
                <a:lnTo>
                  <a:pt x="1082542" y="1612900"/>
                </a:lnTo>
                <a:lnTo>
                  <a:pt x="1119454" y="444500"/>
                </a:lnTo>
                <a:lnTo>
                  <a:pt x="2397760" y="444500"/>
                </a:lnTo>
                <a:lnTo>
                  <a:pt x="2417470" y="431800"/>
                </a:lnTo>
                <a:close/>
              </a:path>
              <a:path w="2673350" h="1625600">
                <a:moveTo>
                  <a:pt x="451586" y="431800"/>
                </a:moveTo>
                <a:lnTo>
                  <a:pt x="255879" y="431800"/>
                </a:lnTo>
                <a:lnTo>
                  <a:pt x="275589" y="444500"/>
                </a:lnTo>
                <a:lnTo>
                  <a:pt x="444538" y="444500"/>
                </a:lnTo>
                <a:lnTo>
                  <a:pt x="1073290" y="1609204"/>
                </a:lnTo>
                <a:lnTo>
                  <a:pt x="1073671" y="1597033"/>
                </a:lnTo>
                <a:lnTo>
                  <a:pt x="451586" y="431800"/>
                </a:lnTo>
                <a:close/>
              </a:path>
              <a:path w="2673350" h="1625600">
                <a:moveTo>
                  <a:pt x="218960" y="419100"/>
                </a:moveTo>
                <a:lnTo>
                  <a:pt x="149517" y="419100"/>
                </a:lnTo>
                <a:lnTo>
                  <a:pt x="165696" y="431800"/>
                </a:lnTo>
                <a:lnTo>
                  <a:pt x="237553" y="431800"/>
                </a:lnTo>
                <a:lnTo>
                  <a:pt x="218960" y="419100"/>
                </a:lnTo>
                <a:close/>
              </a:path>
              <a:path w="2673350" h="1625600">
                <a:moveTo>
                  <a:pt x="2523832" y="419100"/>
                </a:moveTo>
                <a:lnTo>
                  <a:pt x="2454389" y="419100"/>
                </a:lnTo>
                <a:lnTo>
                  <a:pt x="2435796" y="431800"/>
                </a:lnTo>
                <a:lnTo>
                  <a:pt x="2507653" y="431800"/>
                </a:lnTo>
                <a:lnTo>
                  <a:pt x="2523832" y="419100"/>
                </a:lnTo>
                <a:close/>
              </a:path>
              <a:path w="2673350" h="1625600">
                <a:moveTo>
                  <a:pt x="120891" y="406400"/>
                </a:moveTo>
                <a:lnTo>
                  <a:pt x="79476" y="406400"/>
                </a:lnTo>
                <a:lnTo>
                  <a:pt x="91948" y="419100"/>
                </a:lnTo>
                <a:lnTo>
                  <a:pt x="135597" y="419100"/>
                </a:lnTo>
                <a:lnTo>
                  <a:pt x="120891" y="406400"/>
                </a:lnTo>
                <a:close/>
              </a:path>
              <a:path w="2673350" h="1625600">
                <a:moveTo>
                  <a:pt x="2593873" y="406400"/>
                </a:moveTo>
                <a:lnTo>
                  <a:pt x="2552458" y="406400"/>
                </a:lnTo>
                <a:lnTo>
                  <a:pt x="2537752" y="419100"/>
                </a:lnTo>
                <a:lnTo>
                  <a:pt x="2581402" y="419100"/>
                </a:lnTo>
                <a:lnTo>
                  <a:pt x="2593873" y="406400"/>
                </a:lnTo>
                <a:close/>
              </a:path>
              <a:path w="2673350" h="1625600">
                <a:moveTo>
                  <a:pt x="70205" y="393700"/>
                </a:moveTo>
                <a:lnTo>
                  <a:pt x="37947" y="393700"/>
                </a:lnTo>
                <a:lnTo>
                  <a:pt x="47015" y="406400"/>
                </a:lnTo>
                <a:lnTo>
                  <a:pt x="81749" y="406400"/>
                </a:lnTo>
                <a:lnTo>
                  <a:pt x="70205" y="393700"/>
                </a:lnTo>
                <a:close/>
              </a:path>
              <a:path w="2673350" h="1625600">
                <a:moveTo>
                  <a:pt x="2635402" y="393700"/>
                </a:moveTo>
                <a:lnTo>
                  <a:pt x="2603144" y="393700"/>
                </a:lnTo>
                <a:lnTo>
                  <a:pt x="2591600" y="406400"/>
                </a:lnTo>
                <a:lnTo>
                  <a:pt x="2626334" y="406400"/>
                </a:lnTo>
                <a:lnTo>
                  <a:pt x="2635402" y="393700"/>
                </a:lnTo>
                <a:close/>
              </a:path>
              <a:path w="2673350" h="1625600">
                <a:moveTo>
                  <a:pt x="26784" y="381000"/>
                </a:moveTo>
                <a:lnTo>
                  <a:pt x="10871" y="381000"/>
                </a:lnTo>
                <a:lnTo>
                  <a:pt x="16179" y="393700"/>
                </a:lnTo>
                <a:lnTo>
                  <a:pt x="33756" y="393700"/>
                </a:lnTo>
                <a:lnTo>
                  <a:pt x="26784" y="381000"/>
                </a:lnTo>
                <a:close/>
              </a:path>
              <a:path w="2673350" h="1625600">
                <a:moveTo>
                  <a:pt x="2662478" y="381000"/>
                </a:moveTo>
                <a:lnTo>
                  <a:pt x="2646565" y="381000"/>
                </a:lnTo>
                <a:lnTo>
                  <a:pt x="2639593" y="393700"/>
                </a:lnTo>
                <a:lnTo>
                  <a:pt x="2657170" y="393700"/>
                </a:lnTo>
                <a:lnTo>
                  <a:pt x="2662478" y="381000"/>
                </a:lnTo>
                <a:close/>
              </a:path>
              <a:path w="2673350" h="1625600">
                <a:moveTo>
                  <a:pt x="11937" y="368300"/>
                </a:moveTo>
                <a:lnTo>
                  <a:pt x="787" y="368300"/>
                </a:lnTo>
                <a:lnTo>
                  <a:pt x="1727" y="381000"/>
                </a:lnTo>
                <a:lnTo>
                  <a:pt x="13487" y="381000"/>
                </a:lnTo>
                <a:lnTo>
                  <a:pt x="11937" y="368300"/>
                </a:lnTo>
                <a:close/>
              </a:path>
              <a:path w="2673350" h="1625600">
                <a:moveTo>
                  <a:pt x="2672562" y="368300"/>
                </a:moveTo>
                <a:lnTo>
                  <a:pt x="2661412" y="368300"/>
                </a:lnTo>
                <a:lnTo>
                  <a:pt x="2659862" y="381000"/>
                </a:lnTo>
                <a:lnTo>
                  <a:pt x="2671622" y="381000"/>
                </a:lnTo>
                <a:lnTo>
                  <a:pt x="2672562" y="368300"/>
                </a:lnTo>
                <a:close/>
              </a:path>
              <a:path w="2673350" h="1625600">
                <a:moveTo>
                  <a:pt x="9525" y="76200"/>
                </a:moveTo>
                <a:lnTo>
                  <a:pt x="0" y="76200"/>
                </a:lnTo>
                <a:lnTo>
                  <a:pt x="0" y="368300"/>
                </a:lnTo>
                <a:lnTo>
                  <a:pt x="9525" y="368300"/>
                </a:lnTo>
                <a:lnTo>
                  <a:pt x="9525" y="76200"/>
                </a:lnTo>
                <a:close/>
              </a:path>
              <a:path w="2673350" h="1625600">
                <a:moveTo>
                  <a:pt x="2673350" y="76200"/>
                </a:moveTo>
                <a:lnTo>
                  <a:pt x="2663825" y="76200"/>
                </a:lnTo>
                <a:lnTo>
                  <a:pt x="2663825" y="368300"/>
                </a:lnTo>
                <a:lnTo>
                  <a:pt x="2673350" y="368300"/>
                </a:lnTo>
                <a:lnTo>
                  <a:pt x="2673350" y="76200"/>
                </a:lnTo>
                <a:close/>
              </a:path>
              <a:path w="2673350" h="1625600">
                <a:moveTo>
                  <a:pt x="16852" y="63500"/>
                </a:moveTo>
                <a:lnTo>
                  <a:pt x="3009" y="63500"/>
                </a:lnTo>
                <a:lnTo>
                  <a:pt x="1727" y="76200"/>
                </a:lnTo>
                <a:lnTo>
                  <a:pt x="14770" y="76200"/>
                </a:lnTo>
                <a:lnTo>
                  <a:pt x="16852" y="63500"/>
                </a:lnTo>
                <a:close/>
              </a:path>
              <a:path w="2673350" h="1625600">
                <a:moveTo>
                  <a:pt x="2670340" y="63500"/>
                </a:moveTo>
                <a:lnTo>
                  <a:pt x="2656497" y="63500"/>
                </a:lnTo>
                <a:lnTo>
                  <a:pt x="2658579" y="76200"/>
                </a:lnTo>
                <a:lnTo>
                  <a:pt x="2671622" y="76200"/>
                </a:lnTo>
                <a:lnTo>
                  <a:pt x="2670340" y="63500"/>
                </a:lnTo>
                <a:close/>
              </a:path>
              <a:path w="2673350" h="1625600">
                <a:moveTo>
                  <a:pt x="41465" y="50800"/>
                </a:moveTo>
                <a:lnTo>
                  <a:pt x="22504" y="50800"/>
                </a:lnTo>
                <a:lnTo>
                  <a:pt x="16179" y="63500"/>
                </a:lnTo>
                <a:lnTo>
                  <a:pt x="33515" y="63500"/>
                </a:lnTo>
                <a:lnTo>
                  <a:pt x="41465" y="50800"/>
                </a:lnTo>
                <a:close/>
              </a:path>
              <a:path w="2673350" h="1625600">
                <a:moveTo>
                  <a:pt x="2650845" y="50800"/>
                </a:moveTo>
                <a:lnTo>
                  <a:pt x="2631884" y="50800"/>
                </a:lnTo>
                <a:lnTo>
                  <a:pt x="2639834" y="63500"/>
                </a:lnTo>
                <a:lnTo>
                  <a:pt x="2657170" y="63500"/>
                </a:lnTo>
                <a:lnTo>
                  <a:pt x="2650845" y="50800"/>
                </a:lnTo>
                <a:close/>
              </a:path>
              <a:path w="2673350" h="1625600">
                <a:moveTo>
                  <a:pt x="81749" y="38100"/>
                </a:moveTo>
                <a:lnTo>
                  <a:pt x="47015" y="38100"/>
                </a:lnTo>
                <a:lnTo>
                  <a:pt x="37947" y="50800"/>
                </a:lnTo>
                <a:lnTo>
                  <a:pt x="70205" y="50800"/>
                </a:lnTo>
                <a:lnTo>
                  <a:pt x="81749" y="38100"/>
                </a:lnTo>
                <a:close/>
              </a:path>
              <a:path w="2673350" h="1625600">
                <a:moveTo>
                  <a:pt x="2626334" y="38100"/>
                </a:moveTo>
                <a:lnTo>
                  <a:pt x="2591600" y="38100"/>
                </a:lnTo>
                <a:lnTo>
                  <a:pt x="2603144" y="50800"/>
                </a:lnTo>
                <a:lnTo>
                  <a:pt x="2635402" y="50800"/>
                </a:lnTo>
                <a:lnTo>
                  <a:pt x="2626334" y="38100"/>
                </a:lnTo>
                <a:close/>
              </a:path>
              <a:path w="2673350" h="1625600">
                <a:moveTo>
                  <a:pt x="150939" y="25400"/>
                </a:moveTo>
                <a:lnTo>
                  <a:pt x="91948" y="25400"/>
                </a:lnTo>
                <a:lnTo>
                  <a:pt x="79476" y="38100"/>
                </a:lnTo>
                <a:lnTo>
                  <a:pt x="135521" y="38100"/>
                </a:lnTo>
                <a:lnTo>
                  <a:pt x="150939" y="25400"/>
                </a:lnTo>
                <a:close/>
              </a:path>
              <a:path w="2673350" h="1625600">
                <a:moveTo>
                  <a:pt x="2581402" y="25400"/>
                </a:moveTo>
                <a:lnTo>
                  <a:pt x="2522410" y="25400"/>
                </a:lnTo>
                <a:lnTo>
                  <a:pt x="2537828" y="38100"/>
                </a:lnTo>
                <a:lnTo>
                  <a:pt x="2593873" y="38100"/>
                </a:lnTo>
                <a:lnTo>
                  <a:pt x="2581402" y="25400"/>
                </a:lnTo>
                <a:close/>
              </a:path>
              <a:path w="2673350" h="1625600">
                <a:moveTo>
                  <a:pt x="276263" y="12700"/>
                </a:moveTo>
                <a:lnTo>
                  <a:pt x="182524" y="12700"/>
                </a:lnTo>
                <a:lnTo>
                  <a:pt x="165696" y="25400"/>
                </a:lnTo>
                <a:lnTo>
                  <a:pt x="256603" y="25400"/>
                </a:lnTo>
                <a:lnTo>
                  <a:pt x="276263" y="12700"/>
                </a:lnTo>
                <a:close/>
              </a:path>
              <a:path w="2673350" h="1625600">
                <a:moveTo>
                  <a:pt x="2490825" y="12700"/>
                </a:moveTo>
                <a:lnTo>
                  <a:pt x="2397086" y="12700"/>
                </a:lnTo>
                <a:lnTo>
                  <a:pt x="2416746" y="25400"/>
                </a:lnTo>
                <a:lnTo>
                  <a:pt x="2507653" y="25400"/>
                </a:lnTo>
                <a:lnTo>
                  <a:pt x="2490825" y="12700"/>
                </a:lnTo>
                <a:close/>
              </a:path>
              <a:path w="2673350" h="1625600">
                <a:moveTo>
                  <a:pt x="2356878" y="0"/>
                </a:moveTo>
                <a:lnTo>
                  <a:pt x="316471" y="0"/>
                </a:lnTo>
                <a:lnTo>
                  <a:pt x="295795" y="12700"/>
                </a:lnTo>
                <a:lnTo>
                  <a:pt x="2377554" y="12700"/>
                </a:lnTo>
                <a:lnTo>
                  <a:pt x="2356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9"/>
          <p:cNvSpPr txBox="1"/>
          <p:nvPr/>
        </p:nvSpPr>
        <p:spPr>
          <a:xfrm>
            <a:off x="5128967" y="2061307"/>
            <a:ext cx="123100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latin typeface="黑体" panose="02010609060101010101" charset="-122"/>
                <a:cs typeface="黑体" panose="02010609060101010101" charset="-122"/>
              </a:rPr>
              <a:t>管线开裂</a:t>
            </a:r>
            <a:endParaRPr sz="2000" dirty="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7848672" y="1915892"/>
            <a:ext cx="2776033" cy="1605280"/>
          </a:xfrm>
          <a:custGeom>
            <a:avLst/>
            <a:gdLst/>
            <a:ahLst/>
            <a:cxnLst/>
            <a:rect l="l" t="t" r="r" b="b"/>
            <a:pathLst>
              <a:path w="2806700" h="1605279">
                <a:moveTo>
                  <a:pt x="2338920" y="0"/>
                </a:moveTo>
                <a:lnTo>
                  <a:pt x="467779" y="0"/>
                </a:lnTo>
                <a:lnTo>
                  <a:pt x="391903" y="941"/>
                </a:lnTo>
                <a:lnTo>
                  <a:pt x="319926" y="3668"/>
                </a:lnTo>
                <a:lnTo>
                  <a:pt x="252809" y="8032"/>
                </a:lnTo>
                <a:lnTo>
                  <a:pt x="191516" y="13885"/>
                </a:lnTo>
                <a:lnTo>
                  <a:pt x="137010" y="21078"/>
                </a:lnTo>
                <a:lnTo>
                  <a:pt x="90255" y="29464"/>
                </a:lnTo>
                <a:lnTo>
                  <a:pt x="52213" y="38894"/>
                </a:lnTo>
                <a:lnTo>
                  <a:pt x="6122" y="60296"/>
                </a:lnTo>
                <a:lnTo>
                  <a:pt x="0" y="71970"/>
                </a:lnTo>
                <a:lnTo>
                  <a:pt x="0" y="359829"/>
                </a:lnTo>
                <a:lnTo>
                  <a:pt x="52213" y="392905"/>
                </a:lnTo>
                <a:lnTo>
                  <a:pt x="90255" y="402335"/>
                </a:lnTo>
                <a:lnTo>
                  <a:pt x="137010" y="410721"/>
                </a:lnTo>
                <a:lnTo>
                  <a:pt x="191516" y="417914"/>
                </a:lnTo>
                <a:lnTo>
                  <a:pt x="252809" y="423767"/>
                </a:lnTo>
                <a:lnTo>
                  <a:pt x="319926" y="428131"/>
                </a:lnTo>
                <a:lnTo>
                  <a:pt x="391903" y="430858"/>
                </a:lnTo>
                <a:lnTo>
                  <a:pt x="467779" y="431800"/>
                </a:lnTo>
                <a:lnTo>
                  <a:pt x="1215974" y="1604949"/>
                </a:lnTo>
                <a:lnTo>
                  <a:pt x="1169454" y="431800"/>
                </a:lnTo>
                <a:lnTo>
                  <a:pt x="2338920" y="431800"/>
                </a:lnTo>
                <a:lnTo>
                  <a:pt x="2414796" y="430858"/>
                </a:lnTo>
                <a:lnTo>
                  <a:pt x="2486773" y="428131"/>
                </a:lnTo>
                <a:lnTo>
                  <a:pt x="2553890" y="423767"/>
                </a:lnTo>
                <a:lnTo>
                  <a:pt x="2615183" y="417914"/>
                </a:lnTo>
                <a:lnTo>
                  <a:pt x="2669689" y="410721"/>
                </a:lnTo>
                <a:lnTo>
                  <a:pt x="2716444" y="402335"/>
                </a:lnTo>
                <a:lnTo>
                  <a:pt x="2754486" y="392905"/>
                </a:lnTo>
                <a:lnTo>
                  <a:pt x="2800577" y="371503"/>
                </a:lnTo>
                <a:lnTo>
                  <a:pt x="2806700" y="359829"/>
                </a:lnTo>
                <a:lnTo>
                  <a:pt x="2806700" y="71970"/>
                </a:lnTo>
                <a:lnTo>
                  <a:pt x="2754486" y="38894"/>
                </a:lnTo>
                <a:lnTo>
                  <a:pt x="2716444" y="29464"/>
                </a:lnTo>
                <a:lnTo>
                  <a:pt x="2669689" y="21078"/>
                </a:lnTo>
                <a:lnTo>
                  <a:pt x="2615183" y="13885"/>
                </a:lnTo>
                <a:lnTo>
                  <a:pt x="2553890" y="8032"/>
                </a:lnTo>
                <a:lnTo>
                  <a:pt x="2486773" y="3668"/>
                </a:lnTo>
                <a:lnTo>
                  <a:pt x="2414796" y="941"/>
                </a:lnTo>
                <a:lnTo>
                  <a:pt x="233892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3" name="object 11"/>
          <p:cNvSpPr/>
          <p:nvPr/>
        </p:nvSpPr>
        <p:spPr>
          <a:xfrm>
            <a:off x="7843910" y="1912666"/>
            <a:ext cx="2785454" cy="1625600"/>
          </a:xfrm>
          <a:custGeom>
            <a:avLst/>
            <a:gdLst/>
            <a:ahLst/>
            <a:cxnLst/>
            <a:rect l="l" t="t" r="r" b="b"/>
            <a:pathLst>
              <a:path w="2816225" h="1625600">
                <a:moveTo>
                  <a:pt x="1215404" y="1598174"/>
                </a:moveTo>
                <a:lnTo>
                  <a:pt x="1215851" y="1609471"/>
                </a:lnTo>
                <a:lnTo>
                  <a:pt x="1226197" y="1625600"/>
                </a:lnTo>
                <a:lnTo>
                  <a:pt x="1225689" y="1612900"/>
                </a:lnTo>
                <a:lnTo>
                  <a:pt x="1224749" y="1612900"/>
                </a:lnTo>
                <a:lnTo>
                  <a:pt x="1215404" y="1598174"/>
                </a:lnTo>
                <a:close/>
              </a:path>
              <a:path w="2816225" h="1625600">
                <a:moveTo>
                  <a:pt x="1215851" y="1609471"/>
                </a:moveTo>
                <a:lnTo>
                  <a:pt x="1215986" y="1612900"/>
                </a:lnTo>
                <a:lnTo>
                  <a:pt x="1218050" y="1612900"/>
                </a:lnTo>
                <a:lnTo>
                  <a:pt x="1215851" y="1609471"/>
                </a:lnTo>
                <a:close/>
              </a:path>
              <a:path w="2816225" h="1625600">
                <a:moveTo>
                  <a:pt x="2567051" y="431800"/>
                </a:moveTo>
                <a:lnTo>
                  <a:pt x="1169263" y="431800"/>
                </a:lnTo>
                <a:lnTo>
                  <a:pt x="1215404" y="1598174"/>
                </a:lnTo>
                <a:lnTo>
                  <a:pt x="1224749" y="1612900"/>
                </a:lnTo>
                <a:lnTo>
                  <a:pt x="1225689" y="1612900"/>
                </a:lnTo>
                <a:lnTo>
                  <a:pt x="1178979" y="444500"/>
                </a:lnTo>
                <a:lnTo>
                  <a:pt x="2546832" y="444500"/>
                </a:lnTo>
                <a:lnTo>
                  <a:pt x="2567051" y="431800"/>
                </a:lnTo>
                <a:close/>
              </a:path>
              <a:path w="2816225" h="1625600">
                <a:moveTo>
                  <a:pt x="475157" y="431800"/>
                </a:moveTo>
                <a:lnTo>
                  <a:pt x="249174" y="431800"/>
                </a:lnTo>
                <a:lnTo>
                  <a:pt x="269392" y="444500"/>
                </a:lnTo>
                <a:lnTo>
                  <a:pt x="468528" y="444500"/>
                </a:lnTo>
                <a:lnTo>
                  <a:pt x="1215851" y="1609471"/>
                </a:lnTo>
                <a:lnTo>
                  <a:pt x="1215404" y="1598174"/>
                </a:lnTo>
                <a:lnTo>
                  <a:pt x="475157" y="431800"/>
                </a:lnTo>
                <a:close/>
              </a:path>
              <a:path w="2816225" h="1625600">
                <a:moveTo>
                  <a:pt x="211467" y="419100"/>
                </a:moveTo>
                <a:lnTo>
                  <a:pt x="141046" y="419100"/>
                </a:lnTo>
                <a:lnTo>
                  <a:pt x="157352" y="431800"/>
                </a:lnTo>
                <a:lnTo>
                  <a:pt x="230454" y="431800"/>
                </a:lnTo>
                <a:lnTo>
                  <a:pt x="211467" y="419100"/>
                </a:lnTo>
                <a:close/>
              </a:path>
              <a:path w="2816225" h="1625600">
                <a:moveTo>
                  <a:pt x="2675178" y="419100"/>
                </a:moveTo>
                <a:lnTo>
                  <a:pt x="2604757" y="419100"/>
                </a:lnTo>
                <a:lnTo>
                  <a:pt x="2585770" y="431800"/>
                </a:lnTo>
                <a:lnTo>
                  <a:pt x="2658872" y="431800"/>
                </a:lnTo>
                <a:lnTo>
                  <a:pt x="2675178" y="419100"/>
                </a:lnTo>
                <a:close/>
              </a:path>
              <a:path w="2816225" h="1625600">
                <a:moveTo>
                  <a:pt x="112420" y="406400"/>
                </a:moveTo>
                <a:lnTo>
                  <a:pt x="71310" y="406400"/>
                </a:lnTo>
                <a:lnTo>
                  <a:pt x="83591" y="419100"/>
                </a:lnTo>
                <a:lnTo>
                  <a:pt x="127114" y="419100"/>
                </a:lnTo>
                <a:lnTo>
                  <a:pt x="112420" y="406400"/>
                </a:lnTo>
                <a:close/>
              </a:path>
              <a:path w="2816225" h="1625600">
                <a:moveTo>
                  <a:pt x="2744914" y="406400"/>
                </a:moveTo>
                <a:lnTo>
                  <a:pt x="2703817" y="406400"/>
                </a:lnTo>
                <a:lnTo>
                  <a:pt x="2689110" y="419100"/>
                </a:lnTo>
                <a:lnTo>
                  <a:pt x="2732633" y="419100"/>
                </a:lnTo>
                <a:lnTo>
                  <a:pt x="2744914" y="406400"/>
                </a:lnTo>
                <a:close/>
              </a:path>
              <a:path w="2816225" h="1625600">
                <a:moveTo>
                  <a:pt x="62458" y="393700"/>
                </a:moveTo>
                <a:lnTo>
                  <a:pt x="31292" y="393700"/>
                </a:lnTo>
                <a:lnTo>
                  <a:pt x="39890" y="406400"/>
                </a:lnTo>
                <a:lnTo>
                  <a:pt x="73710" y="406400"/>
                </a:lnTo>
                <a:lnTo>
                  <a:pt x="62458" y="393700"/>
                </a:lnTo>
                <a:close/>
              </a:path>
              <a:path w="2816225" h="1625600">
                <a:moveTo>
                  <a:pt x="2784932" y="393700"/>
                </a:moveTo>
                <a:lnTo>
                  <a:pt x="2753766" y="393700"/>
                </a:lnTo>
                <a:lnTo>
                  <a:pt x="2742514" y="406400"/>
                </a:lnTo>
                <a:lnTo>
                  <a:pt x="2776334" y="406400"/>
                </a:lnTo>
                <a:lnTo>
                  <a:pt x="2784932" y="393700"/>
                </a:lnTo>
                <a:close/>
              </a:path>
              <a:path w="2816225" h="1625600">
                <a:moveTo>
                  <a:pt x="27762" y="381000"/>
                </a:moveTo>
                <a:lnTo>
                  <a:pt x="8953" y="381000"/>
                </a:lnTo>
                <a:lnTo>
                  <a:pt x="11404" y="393700"/>
                </a:lnTo>
                <a:lnTo>
                  <a:pt x="35115" y="393700"/>
                </a:lnTo>
                <a:lnTo>
                  <a:pt x="27762" y="381000"/>
                </a:lnTo>
                <a:close/>
              </a:path>
              <a:path w="2816225" h="1625600">
                <a:moveTo>
                  <a:pt x="2807271" y="381000"/>
                </a:moveTo>
                <a:lnTo>
                  <a:pt x="2788462" y="381000"/>
                </a:lnTo>
                <a:lnTo>
                  <a:pt x="2781109" y="393700"/>
                </a:lnTo>
                <a:lnTo>
                  <a:pt x="2804833" y="393700"/>
                </a:lnTo>
                <a:lnTo>
                  <a:pt x="2807271" y="381000"/>
                </a:lnTo>
                <a:close/>
              </a:path>
              <a:path w="2816225" h="1625600">
                <a:moveTo>
                  <a:pt x="10998" y="368300"/>
                </a:moveTo>
                <a:lnTo>
                  <a:pt x="838" y="368300"/>
                </a:lnTo>
                <a:lnTo>
                  <a:pt x="1841" y="381000"/>
                </a:lnTo>
                <a:lnTo>
                  <a:pt x="12344" y="381000"/>
                </a:lnTo>
                <a:lnTo>
                  <a:pt x="10998" y="368300"/>
                </a:lnTo>
                <a:close/>
              </a:path>
              <a:path w="2816225" h="1625600">
                <a:moveTo>
                  <a:pt x="2815386" y="368300"/>
                </a:moveTo>
                <a:lnTo>
                  <a:pt x="2805226" y="368300"/>
                </a:lnTo>
                <a:lnTo>
                  <a:pt x="2803880" y="381000"/>
                </a:lnTo>
                <a:lnTo>
                  <a:pt x="2814383" y="381000"/>
                </a:lnTo>
                <a:lnTo>
                  <a:pt x="2815386" y="368300"/>
                </a:lnTo>
                <a:close/>
              </a:path>
              <a:path w="2816225" h="1625600">
                <a:moveTo>
                  <a:pt x="9525" y="76200"/>
                </a:moveTo>
                <a:lnTo>
                  <a:pt x="0" y="76200"/>
                </a:lnTo>
                <a:lnTo>
                  <a:pt x="0" y="368300"/>
                </a:lnTo>
                <a:lnTo>
                  <a:pt x="9525" y="368300"/>
                </a:lnTo>
                <a:lnTo>
                  <a:pt x="9525" y="76200"/>
                </a:lnTo>
                <a:close/>
              </a:path>
              <a:path w="2816225" h="1625600">
                <a:moveTo>
                  <a:pt x="2816225" y="76200"/>
                </a:moveTo>
                <a:lnTo>
                  <a:pt x="2806700" y="76200"/>
                </a:lnTo>
                <a:lnTo>
                  <a:pt x="2806700" y="368300"/>
                </a:lnTo>
                <a:lnTo>
                  <a:pt x="2816225" y="368300"/>
                </a:lnTo>
                <a:lnTo>
                  <a:pt x="2816225" y="76200"/>
                </a:lnTo>
                <a:close/>
              </a:path>
              <a:path w="2816225" h="1625600">
                <a:moveTo>
                  <a:pt x="19494" y="63500"/>
                </a:moveTo>
                <a:lnTo>
                  <a:pt x="4838" y="63500"/>
                </a:lnTo>
                <a:lnTo>
                  <a:pt x="3187" y="76200"/>
                </a:lnTo>
                <a:lnTo>
                  <a:pt x="17017" y="76200"/>
                </a:lnTo>
                <a:lnTo>
                  <a:pt x="19494" y="63500"/>
                </a:lnTo>
                <a:close/>
              </a:path>
              <a:path w="2816225" h="1625600">
                <a:moveTo>
                  <a:pt x="2811386" y="63500"/>
                </a:moveTo>
                <a:lnTo>
                  <a:pt x="2796730" y="63500"/>
                </a:lnTo>
                <a:lnTo>
                  <a:pt x="2799206" y="76200"/>
                </a:lnTo>
                <a:lnTo>
                  <a:pt x="2813037" y="76200"/>
                </a:lnTo>
                <a:lnTo>
                  <a:pt x="2811386" y="63500"/>
                </a:lnTo>
                <a:close/>
              </a:path>
              <a:path w="2816225" h="1625600">
                <a:moveTo>
                  <a:pt x="52425" y="50800"/>
                </a:moveTo>
                <a:lnTo>
                  <a:pt x="23672" y="50800"/>
                </a:lnTo>
                <a:lnTo>
                  <a:pt x="17081" y="63500"/>
                </a:lnTo>
                <a:lnTo>
                  <a:pt x="43052" y="63500"/>
                </a:lnTo>
                <a:lnTo>
                  <a:pt x="52425" y="50800"/>
                </a:lnTo>
                <a:close/>
              </a:path>
              <a:path w="2816225" h="1625600">
                <a:moveTo>
                  <a:pt x="2792552" y="50800"/>
                </a:moveTo>
                <a:lnTo>
                  <a:pt x="2763799" y="50800"/>
                </a:lnTo>
                <a:lnTo>
                  <a:pt x="2773172" y="63500"/>
                </a:lnTo>
                <a:lnTo>
                  <a:pt x="2799143" y="63500"/>
                </a:lnTo>
                <a:lnTo>
                  <a:pt x="2792552" y="50800"/>
                </a:lnTo>
                <a:close/>
              </a:path>
              <a:path w="2816225" h="1625600">
                <a:moveTo>
                  <a:pt x="98704" y="38100"/>
                </a:moveTo>
                <a:lnTo>
                  <a:pt x="59918" y="38100"/>
                </a:lnTo>
                <a:lnTo>
                  <a:pt x="49441" y="50800"/>
                </a:lnTo>
                <a:lnTo>
                  <a:pt x="85661" y="50800"/>
                </a:lnTo>
                <a:lnTo>
                  <a:pt x="98704" y="38100"/>
                </a:lnTo>
                <a:close/>
              </a:path>
              <a:path w="2816225" h="1625600">
                <a:moveTo>
                  <a:pt x="2756306" y="38100"/>
                </a:moveTo>
                <a:lnTo>
                  <a:pt x="2717520" y="38100"/>
                </a:lnTo>
                <a:lnTo>
                  <a:pt x="2730563" y="50800"/>
                </a:lnTo>
                <a:lnTo>
                  <a:pt x="2766783" y="50800"/>
                </a:lnTo>
                <a:lnTo>
                  <a:pt x="2756306" y="38100"/>
                </a:lnTo>
                <a:close/>
              </a:path>
              <a:path w="2816225" h="1625600">
                <a:moveTo>
                  <a:pt x="175615" y="25400"/>
                </a:moveTo>
                <a:lnTo>
                  <a:pt x="110705" y="25400"/>
                </a:lnTo>
                <a:lnTo>
                  <a:pt x="96735" y="38100"/>
                </a:lnTo>
                <a:lnTo>
                  <a:pt x="158648" y="38100"/>
                </a:lnTo>
                <a:lnTo>
                  <a:pt x="175615" y="25400"/>
                </a:lnTo>
                <a:close/>
              </a:path>
              <a:path w="2816225" h="1625600">
                <a:moveTo>
                  <a:pt x="2705519" y="25400"/>
                </a:moveTo>
                <a:lnTo>
                  <a:pt x="2640609" y="25400"/>
                </a:lnTo>
                <a:lnTo>
                  <a:pt x="2657576" y="38100"/>
                </a:lnTo>
                <a:lnTo>
                  <a:pt x="2719489" y="38100"/>
                </a:lnTo>
                <a:lnTo>
                  <a:pt x="2705519" y="25400"/>
                </a:lnTo>
                <a:close/>
              </a:path>
              <a:path w="2816225" h="1625600">
                <a:moveTo>
                  <a:pt x="312000" y="12700"/>
                </a:moveTo>
                <a:lnTo>
                  <a:pt x="210515" y="12700"/>
                </a:lnTo>
                <a:lnTo>
                  <a:pt x="192112" y="25400"/>
                </a:lnTo>
                <a:lnTo>
                  <a:pt x="290753" y="25400"/>
                </a:lnTo>
                <a:lnTo>
                  <a:pt x="312000" y="12700"/>
                </a:lnTo>
                <a:close/>
              </a:path>
              <a:path w="2816225" h="1625600">
                <a:moveTo>
                  <a:pt x="2605709" y="12700"/>
                </a:moveTo>
                <a:lnTo>
                  <a:pt x="2504236" y="12700"/>
                </a:lnTo>
                <a:lnTo>
                  <a:pt x="2525471" y="25400"/>
                </a:lnTo>
                <a:lnTo>
                  <a:pt x="2624112" y="25400"/>
                </a:lnTo>
                <a:lnTo>
                  <a:pt x="2605709" y="12700"/>
                </a:lnTo>
                <a:close/>
              </a:path>
              <a:path w="2816225" h="1625600">
                <a:moveTo>
                  <a:pt x="2438107" y="0"/>
                </a:moveTo>
                <a:lnTo>
                  <a:pt x="378117" y="0"/>
                </a:lnTo>
                <a:lnTo>
                  <a:pt x="355447" y="12700"/>
                </a:lnTo>
                <a:lnTo>
                  <a:pt x="2460777" y="12700"/>
                </a:lnTo>
                <a:lnTo>
                  <a:pt x="24381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4" name="object 12"/>
          <p:cNvSpPr txBox="1"/>
          <p:nvPr/>
        </p:nvSpPr>
        <p:spPr>
          <a:xfrm>
            <a:off x="8170617" y="1985107"/>
            <a:ext cx="213541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solidFill>
                  <a:srgbClr val="009999"/>
                </a:solidFill>
                <a:latin typeface="黑体" panose="02010609060101010101" charset="-122"/>
                <a:cs typeface="黑体" panose="02010609060101010101" charset="-122"/>
              </a:rPr>
              <a:t>应有防回火装置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6307526" y="4264493"/>
            <a:ext cx="4864455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90"/>
              </a:lnSpc>
            </a:pPr>
            <a:r>
              <a:rPr sz="5400" dirty="0">
                <a:solidFill>
                  <a:srgbClr val="FF0000"/>
                </a:solidFill>
                <a:latin typeface="MS UI Gothic" panose="020B0600070205080204" charset="-128"/>
                <a:cs typeface="MS UI Gothic" panose="020B0600070205080204" charset="-128"/>
              </a:rPr>
              <a:t>✘</a:t>
            </a:r>
            <a:endParaRPr sz="5400" dirty="0">
              <a:latin typeface="MS UI Gothic" panose="020B0600070205080204" charset="-128"/>
              <a:cs typeface="MS UI Gothic" panose="020B0600070205080204" charset="-128"/>
            </a:endParaRPr>
          </a:p>
          <a:p>
            <a:pPr marR="5080" algn="r">
              <a:lnSpc>
                <a:spcPts val="5750"/>
              </a:lnSpc>
            </a:pPr>
            <a:r>
              <a:rPr sz="4800" b="1" spc="-25" dirty="0">
                <a:solidFill>
                  <a:srgbClr val="ED161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√</a:t>
            </a:r>
            <a:endParaRPr sz="4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37770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（六）、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气瓶日常检查与使用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3505274" y="2362200"/>
            <a:ext cx="3672204" cy="33845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/>
        </p:nvSpPr>
        <p:spPr>
          <a:xfrm>
            <a:off x="3467174" y="2324100"/>
            <a:ext cx="3748404" cy="346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/>
        </p:nvSpPr>
        <p:spPr>
          <a:xfrm>
            <a:off x="7543874" y="2362200"/>
            <a:ext cx="381635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5"/>
          <p:cNvSpPr/>
          <p:nvPr/>
        </p:nvSpPr>
        <p:spPr>
          <a:xfrm>
            <a:off x="4419674" y="1752600"/>
            <a:ext cx="6978650" cy="403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0"/>
          <p:cNvSpPr/>
          <p:nvPr/>
        </p:nvSpPr>
        <p:spPr>
          <a:xfrm>
            <a:off x="7843987" y="1747913"/>
            <a:ext cx="3178022" cy="441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1"/>
          <p:cNvSpPr txBox="1"/>
          <p:nvPr/>
        </p:nvSpPr>
        <p:spPr>
          <a:xfrm>
            <a:off x="8199828" y="1821815"/>
            <a:ext cx="2463800" cy="31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000" b="1" spc="-10" dirty="0">
                <a:solidFill>
                  <a:srgbClr val="009999"/>
                </a:solidFill>
                <a:latin typeface="黑体" panose="02010609060101010101" charset="-122"/>
                <a:cs typeface="黑体" panose="02010609060101010101" charset="-122"/>
              </a:rPr>
              <a:t>请勿使用铁丝夹固</a:t>
            </a:r>
            <a:endParaRPr sz="2000" dirty="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10975414" y="5395595"/>
            <a:ext cx="71120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260"/>
              </a:lnSpc>
            </a:pPr>
            <a:r>
              <a:rPr sz="5400" b="1" spc="-25" dirty="0">
                <a:solidFill>
                  <a:srgbClr val="ED161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√</a:t>
            </a:r>
            <a:endParaRPr sz="5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6708214" y="5547995"/>
            <a:ext cx="71120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260"/>
              </a:lnSpc>
            </a:pPr>
            <a:r>
              <a:rPr sz="5400" b="1" spc="-25" dirty="0">
                <a:solidFill>
                  <a:srgbClr val="ED161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√</a:t>
            </a:r>
            <a:endParaRPr sz="5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26884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（六）、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气瓶日常检查与使用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4016918" y="1937664"/>
            <a:ext cx="5019675" cy="24574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/>
        </p:nvSpPr>
        <p:spPr>
          <a:xfrm>
            <a:off x="9655718" y="1861464"/>
            <a:ext cx="2154554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/>
        </p:nvSpPr>
        <p:spPr>
          <a:xfrm>
            <a:off x="8741292" y="3195433"/>
            <a:ext cx="915035" cy="228600"/>
          </a:xfrm>
          <a:custGeom>
            <a:avLst/>
            <a:gdLst/>
            <a:ahLst/>
            <a:cxnLst/>
            <a:rect l="l" t="t" r="r" b="b"/>
            <a:pathLst>
              <a:path w="915035" h="228600">
                <a:moveTo>
                  <a:pt x="685799" y="152410"/>
                </a:moveTo>
                <a:lnTo>
                  <a:pt x="685749" y="228600"/>
                </a:lnTo>
                <a:lnTo>
                  <a:pt x="838318" y="152450"/>
                </a:lnTo>
                <a:lnTo>
                  <a:pt x="742950" y="152450"/>
                </a:lnTo>
                <a:lnTo>
                  <a:pt x="685799" y="152410"/>
                </a:lnTo>
                <a:close/>
              </a:path>
              <a:path w="915035" h="228600">
                <a:moveTo>
                  <a:pt x="685850" y="76210"/>
                </a:moveTo>
                <a:lnTo>
                  <a:pt x="685799" y="152410"/>
                </a:lnTo>
                <a:lnTo>
                  <a:pt x="742950" y="152450"/>
                </a:lnTo>
                <a:lnTo>
                  <a:pt x="743000" y="76250"/>
                </a:lnTo>
                <a:lnTo>
                  <a:pt x="685850" y="76210"/>
                </a:lnTo>
                <a:close/>
              </a:path>
              <a:path w="915035" h="228600">
                <a:moveTo>
                  <a:pt x="685901" y="0"/>
                </a:moveTo>
                <a:lnTo>
                  <a:pt x="685850" y="76210"/>
                </a:lnTo>
                <a:lnTo>
                  <a:pt x="743000" y="76250"/>
                </a:lnTo>
                <a:lnTo>
                  <a:pt x="742950" y="152450"/>
                </a:lnTo>
                <a:lnTo>
                  <a:pt x="838318" y="152450"/>
                </a:lnTo>
                <a:lnTo>
                  <a:pt x="914425" y="114465"/>
                </a:lnTo>
                <a:lnTo>
                  <a:pt x="685901" y="0"/>
                </a:lnTo>
                <a:close/>
              </a:path>
              <a:path w="915035" h="228600">
                <a:moveTo>
                  <a:pt x="50" y="75730"/>
                </a:moveTo>
                <a:lnTo>
                  <a:pt x="0" y="151930"/>
                </a:lnTo>
                <a:lnTo>
                  <a:pt x="685799" y="152410"/>
                </a:lnTo>
                <a:lnTo>
                  <a:pt x="685850" y="76210"/>
                </a:lnTo>
                <a:lnTo>
                  <a:pt x="50" y="7573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6"/>
          <p:cNvSpPr/>
          <p:nvPr/>
        </p:nvSpPr>
        <p:spPr>
          <a:xfrm>
            <a:off x="4243930" y="4599901"/>
            <a:ext cx="4580255" cy="1191299"/>
          </a:xfrm>
          <a:custGeom>
            <a:avLst/>
            <a:gdLst/>
            <a:ahLst/>
            <a:cxnLst/>
            <a:rect l="l" t="t" r="r" b="b"/>
            <a:pathLst>
              <a:path w="4580255" h="1533525">
                <a:moveTo>
                  <a:pt x="4580255" y="0"/>
                </a:moveTo>
                <a:lnTo>
                  <a:pt x="0" y="0"/>
                </a:lnTo>
                <a:lnTo>
                  <a:pt x="0" y="1533525"/>
                </a:lnTo>
                <a:lnTo>
                  <a:pt x="4580255" y="1533525"/>
                </a:lnTo>
                <a:lnTo>
                  <a:pt x="4580255" y="1528762"/>
                </a:lnTo>
                <a:lnTo>
                  <a:pt x="9525" y="1528762"/>
                </a:lnTo>
                <a:lnTo>
                  <a:pt x="4762" y="1524000"/>
                </a:lnTo>
                <a:lnTo>
                  <a:pt x="9525" y="1524000"/>
                </a:lnTo>
                <a:lnTo>
                  <a:pt x="9525" y="9525"/>
                </a:lnTo>
                <a:lnTo>
                  <a:pt x="4762" y="9525"/>
                </a:lnTo>
                <a:lnTo>
                  <a:pt x="9525" y="4762"/>
                </a:lnTo>
                <a:lnTo>
                  <a:pt x="4580255" y="4762"/>
                </a:lnTo>
                <a:lnTo>
                  <a:pt x="4580255" y="0"/>
                </a:lnTo>
                <a:close/>
              </a:path>
              <a:path w="4580255" h="1533525">
                <a:moveTo>
                  <a:pt x="9525" y="1524000"/>
                </a:moveTo>
                <a:lnTo>
                  <a:pt x="4762" y="1524000"/>
                </a:lnTo>
                <a:lnTo>
                  <a:pt x="9525" y="1528762"/>
                </a:lnTo>
                <a:lnTo>
                  <a:pt x="9525" y="1524000"/>
                </a:lnTo>
                <a:close/>
              </a:path>
              <a:path w="4580255" h="1533525">
                <a:moveTo>
                  <a:pt x="4570730" y="1524000"/>
                </a:moveTo>
                <a:lnTo>
                  <a:pt x="9525" y="1524000"/>
                </a:lnTo>
                <a:lnTo>
                  <a:pt x="9525" y="1528762"/>
                </a:lnTo>
                <a:lnTo>
                  <a:pt x="4570730" y="1528762"/>
                </a:lnTo>
                <a:lnTo>
                  <a:pt x="4570730" y="1524000"/>
                </a:lnTo>
                <a:close/>
              </a:path>
              <a:path w="4580255" h="1533525">
                <a:moveTo>
                  <a:pt x="4570730" y="4762"/>
                </a:moveTo>
                <a:lnTo>
                  <a:pt x="4570730" y="1528762"/>
                </a:lnTo>
                <a:lnTo>
                  <a:pt x="4575492" y="1524000"/>
                </a:lnTo>
                <a:lnTo>
                  <a:pt x="4580255" y="1524000"/>
                </a:lnTo>
                <a:lnTo>
                  <a:pt x="4580255" y="9525"/>
                </a:lnTo>
                <a:lnTo>
                  <a:pt x="4575492" y="9525"/>
                </a:lnTo>
                <a:lnTo>
                  <a:pt x="4570730" y="4762"/>
                </a:lnTo>
                <a:close/>
              </a:path>
              <a:path w="4580255" h="1533525">
                <a:moveTo>
                  <a:pt x="4580255" y="1524000"/>
                </a:moveTo>
                <a:lnTo>
                  <a:pt x="4575492" y="1524000"/>
                </a:lnTo>
                <a:lnTo>
                  <a:pt x="4570730" y="1528762"/>
                </a:lnTo>
                <a:lnTo>
                  <a:pt x="4580255" y="1528762"/>
                </a:lnTo>
                <a:lnTo>
                  <a:pt x="4580255" y="1524000"/>
                </a:lnTo>
                <a:close/>
              </a:path>
              <a:path w="4580255" h="1533525">
                <a:moveTo>
                  <a:pt x="9525" y="4762"/>
                </a:moveTo>
                <a:lnTo>
                  <a:pt x="4762" y="9525"/>
                </a:lnTo>
                <a:lnTo>
                  <a:pt x="9525" y="9525"/>
                </a:lnTo>
                <a:lnTo>
                  <a:pt x="9525" y="4762"/>
                </a:lnTo>
                <a:close/>
              </a:path>
              <a:path w="4580255" h="1533525">
                <a:moveTo>
                  <a:pt x="4570730" y="4762"/>
                </a:moveTo>
                <a:lnTo>
                  <a:pt x="9525" y="4762"/>
                </a:lnTo>
                <a:lnTo>
                  <a:pt x="9525" y="9525"/>
                </a:lnTo>
                <a:lnTo>
                  <a:pt x="4570730" y="9525"/>
                </a:lnTo>
                <a:lnTo>
                  <a:pt x="4570730" y="4762"/>
                </a:lnTo>
                <a:close/>
              </a:path>
              <a:path w="4580255" h="1533525">
                <a:moveTo>
                  <a:pt x="4580255" y="4762"/>
                </a:moveTo>
                <a:lnTo>
                  <a:pt x="4570730" y="4762"/>
                </a:lnTo>
                <a:lnTo>
                  <a:pt x="4575492" y="9525"/>
                </a:lnTo>
                <a:lnTo>
                  <a:pt x="4580255" y="9525"/>
                </a:lnTo>
                <a:lnTo>
                  <a:pt x="4580255" y="4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7"/>
          <p:cNvSpPr txBox="1"/>
          <p:nvPr/>
        </p:nvSpPr>
        <p:spPr>
          <a:xfrm>
            <a:off x="4291237" y="4632583"/>
            <a:ext cx="4896306" cy="93871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氧气瓶与乙炔瓶安全间距不足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5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米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65785" marR="560070">
              <a:lnSpc>
                <a:spcPct val="100000"/>
              </a:lnSpc>
              <a:spcBef>
                <a:spcPts val="60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乙炔瓶倾斜角度太小了</a:t>
            </a:r>
            <a:r>
              <a:rPr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，瓶内的丙酮可能流出来，</a:t>
            </a:r>
            <a:r>
              <a:rPr sz="2000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引发火灾</a:t>
            </a:r>
            <a:r>
              <a:rPr lang="zh-CN" altLang="en-US" sz="2000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4060098" y="2011323"/>
            <a:ext cx="1244600" cy="140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0"/>
              </a:lnSpc>
            </a:pPr>
            <a:r>
              <a:rPr sz="9600" dirty="0">
                <a:solidFill>
                  <a:srgbClr val="FF0000"/>
                </a:solidFill>
                <a:latin typeface="MS UI Gothic" panose="020B0600070205080204" charset="-128"/>
                <a:cs typeface="MS UI Gothic" panose="020B0600070205080204" charset="-128"/>
              </a:rPr>
              <a:t>✘</a:t>
            </a:r>
            <a:endParaRPr sz="9600">
              <a:latin typeface="MS UI Gothic" panose="020B0600070205080204" charset="-128"/>
              <a:cs typeface="MS UI 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26884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（六）、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气瓶日常检查与使用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4593870" y="1600200"/>
            <a:ext cx="2383155" cy="4495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4"/>
          <p:cNvSpPr/>
          <p:nvPr/>
        </p:nvSpPr>
        <p:spPr>
          <a:xfrm>
            <a:off x="7473595" y="2811779"/>
            <a:ext cx="4191000" cy="214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" name="object 5"/>
          <p:cNvSpPr/>
          <p:nvPr/>
        </p:nvSpPr>
        <p:spPr>
          <a:xfrm>
            <a:off x="7114597" y="1747837"/>
            <a:ext cx="4276725" cy="847725"/>
          </a:xfrm>
          <a:custGeom>
            <a:avLst/>
            <a:gdLst/>
            <a:ahLst/>
            <a:cxnLst/>
            <a:rect l="l" t="t" r="r" b="b"/>
            <a:pathLst>
              <a:path w="4276725" h="847725">
                <a:moveTo>
                  <a:pt x="4276725" y="0"/>
                </a:moveTo>
                <a:lnTo>
                  <a:pt x="0" y="0"/>
                </a:lnTo>
                <a:lnTo>
                  <a:pt x="0" y="847725"/>
                </a:lnTo>
                <a:lnTo>
                  <a:pt x="4276725" y="847725"/>
                </a:lnTo>
                <a:lnTo>
                  <a:pt x="4276725" y="842962"/>
                </a:lnTo>
                <a:lnTo>
                  <a:pt x="9525" y="842962"/>
                </a:lnTo>
                <a:lnTo>
                  <a:pt x="4762" y="838200"/>
                </a:lnTo>
                <a:lnTo>
                  <a:pt x="9525" y="838200"/>
                </a:lnTo>
                <a:lnTo>
                  <a:pt x="9525" y="9525"/>
                </a:lnTo>
                <a:lnTo>
                  <a:pt x="4762" y="9525"/>
                </a:lnTo>
                <a:lnTo>
                  <a:pt x="9525" y="4762"/>
                </a:lnTo>
                <a:lnTo>
                  <a:pt x="4276725" y="4762"/>
                </a:lnTo>
                <a:lnTo>
                  <a:pt x="4276725" y="0"/>
                </a:lnTo>
                <a:close/>
              </a:path>
              <a:path w="4276725" h="847725">
                <a:moveTo>
                  <a:pt x="9525" y="838200"/>
                </a:moveTo>
                <a:lnTo>
                  <a:pt x="4762" y="838200"/>
                </a:lnTo>
                <a:lnTo>
                  <a:pt x="9525" y="842962"/>
                </a:lnTo>
                <a:lnTo>
                  <a:pt x="9525" y="838200"/>
                </a:lnTo>
                <a:close/>
              </a:path>
              <a:path w="4276725" h="847725">
                <a:moveTo>
                  <a:pt x="4267200" y="838200"/>
                </a:moveTo>
                <a:lnTo>
                  <a:pt x="9525" y="838200"/>
                </a:lnTo>
                <a:lnTo>
                  <a:pt x="9525" y="842962"/>
                </a:lnTo>
                <a:lnTo>
                  <a:pt x="4267200" y="842962"/>
                </a:lnTo>
                <a:lnTo>
                  <a:pt x="4267200" y="838200"/>
                </a:lnTo>
                <a:close/>
              </a:path>
              <a:path w="4276725" h="847725">
                <a:moveTo>
                  <a:pt x="4267200" y="4762"/>
                </a:moveTo>
                <a:lnTo>
                  <a:pt x="4267200" y="842962"/>
                </a:lnTo>
                <a:lnTo>
                  <a:pt x="4271962" y="838200"/>
                </a:lnTo>
                <a:lnTo>
                  <a:pt x="4276725" y="838200"/>
                </a:lnTo>
                <a:lnTo>
                  <a:pt x="4276725" y="9525"/>
                </a:lnTo>
                <a:lnTo>
                  <a:pt x="4271962" y="9525"/>
                </a:lnTo>
                <a:lnTo>
                  <a:pt x="4267200" y="4762"/>
                </a:lnTo>
                <a:close/>
              </a:path>
              <a:path w="4276725" h="847725">
                <a:moveTo>
                  <a:pt x="4276725" y="838200"/>
                </a:moveTo>
                <a:lnTo>
                  <a:pt x="4271962" y="838200"/>
                </a:lnTo>
                <a:lnTo>
                  <a:pt x="4267200" y="842962"/>
                </a:lnTo>
                <a:lnTo>
                  <a:pt x="4276725" y="842962"/>
                </a:lnTo>
                <a:lnTo>
                  <a:pt x="4276725" y="838200"/>
                </a:lnTo>
                <a:close/>
              </a:path>
              <a:path w="4276725" h="847725">
                <a:moveTo>
                  <a:pt x="9525" y="4762"/>
                </a:moveTo>
                <a:lnTo>
                  <a:pt x="4762" y="9525"/>
                </a:lnTo>
                <a:lnTo>
                  <a:pt x="9525" y="9525"/>
                </a:lnTo>
                <a:lnTo>
                  <a:pt x="9525" y="4762"/>
                </a:lnTo>
                <a:close/>
              </a:path>
              <a:path w="4276725" h="847725">
                <a:moveTo>
                  <a:pt x="4267200" y="4762"/>
                </a:moveTo>
                <a:lnTo>
                  <a:pt x="9525" y="4762"/>
                </a:lnTo>
                <a:lnTo>
                  <a:pt x="9525" y="9525"/>
                </a:lnTo>
                <a:lnTo>
                  <a:pt x="4267200" y="9525"/>
                </a:lnTo>
                <a:lnTo>
                  <a:pt x="4267200" y="4762"/>
                </a:lnTo>
                <a:close/>
              </a:path>
              <a:path w="4276725" h="847725">
                <a:moveTo>
                  <a:pt x="4276725" y="4762"/>
                </a:moveTo>
                <a:lnTo>
                  <a:pt x="4267200" y="4762"/>
                </a:lnTo>
                <a:lnTo>
                  <a:pt x="4271962" y="9525"/>
                </a:lnTo>
                <a:lnTo>
                  <a:pt x="4276725" y="9525"/>
                </a:lnTo>
                <a:lnTo>
                  <a:pt x="4276725" y="4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8" name="object 6"/>
          <p:cNvSpPr/>
          <p:nvPr/>
        </p:nvSpPr>
        <p:spPr>
          <a:xfrm>
            <a:off x="7179908" y="4904693"/>
            <a:ext cx="4484688" cy="930049"/>
          </a:xfrm>
          <a:custGeom>
            <a:avLst/>
            <a:gdLst/>
            <a:ahLst/>
            <a:cxnLst/>
            <a:rect l="l" t="t" r="r" b="b"/>
            <a:pathLst>
              <a:path w="4886325" h="1152525">
                <a:moveTo>
                  <a:pt x="4886325" y="0"/>
                </a:moveTo>
                <a:lnTo>
                  <a:pt x="0" y="0"/>
                </a:lnTo>
                <a:lnTo>
                  <a:pt x="0" y="1152525"/>
                </a:lnTo>
                <a:lnTo>
                  <a:pt x="4886325" y="1152525"/>
                </a:lnTo>
                <a:lnTo>
                  <a:pt x="4886325" y="1147762"/>
                </a:lnTo>
                <a:lnTo>
                  <a:pt x="9525" y="1147762"/>
                </a:lnTo>
                <a:lnTo>
                  <a:pt x="4762" y="1143000"/>
                </a:lnTo>
                <a:lnTo>
                  <a:pt x="9525" y="1143000"/>
                </a:lnTo>
                <a:lnTo>
                  <a:pt x="9525" y="9525"/>
                </a:lnTo>
                <a:lnTo>
                  <a:pt x="4762" y="9525"/>
                </a:lnTo>
                <a:lnTo>
                  <a:pt x="9525" y="4762"/>
                </a:lnTo>
                <a:lnTo>
                  <a:pt x="4886325" y="4762"/>
                </a:lnTo>
                <a:lnTo>
                  <a:pt x="4886325" y="0"/>
                </a:lnTo>
                <a:close/>
              </a:path>
              <a:path w="4886325" h="1152525">
                <a:moveTo>
                  <a:pt x="9525" y="1143000"/>
                </a:moveTo>
                <a:lnTo>
                  <a:pt x="4762" y="1143000"/>
                </a:lnTo>
                <a:lnTo>
                  <a:pt x="9525" y="1147762"/>
                </a:lnTo>
                <a:lnTo>
                  <a:pt x="9525" y="1143000"/>
                </a:lnTo>
                <a:close/>
              </a:path>
              <a:path w="4886325" h="1152525">
                <a:moveTo>
                  <a:pt x="4876800" y="1143000"/>
                </a:moveTo>
                <a:lnTo>
                  <a:pt x="9525" y="1143000"/>
                </a:lnTo>
                <a:lnTo>
                  <a:pt x="9525" y="1147762"/>
                </a:lnTo>
                <a:lnTo>
                  <a:pt x="4876800" y="1147762"/>
                </a:lnTo>
                <a:lnTo>
                  <a:pt x="4876800" y="1143000"/>
                </a:lnTo>
                <a:close/>
              </a:path>
              <a:path w="4886325" h="1152525">
                <a:moveTo>
                  <a:pt x="4876800" y="4762"/>
                </a:moveTo>
                <a:lnTo>
                  <a:pt x="4876800" y="1147762"/>
                </a:lnTo>
                <a:lnTo>
                  <a:pt x="4881562" y="1143000"/>
                </a:lnTo>
                <a:lnTo>
                  <a:pt x="4886325" y="1143000"/>
                </a:lnTo>
                <a:lnTo>
                  <a:pt x="4886325" y="9525"/>
                </a:lnTo>
                <a:lnTo>
                  <a:pt x="4881562" y="9525"/>
                </a:lnTo>
                <a:lnTo>
                  <a:pt x="4876800" y="4762"/>
                </a:lnTo>
                <a:close/>
              </a:path>
              <a:path w="4886325" h="1152525">
                <a:moveTo>
                  <a:pt x="4886325" y="1143000"/>
                </a:moveTo>
                <a:lnTo>
                  <a:pt x="4881562" y="1143000"/>
                </a:lnTo>
                <a:lnTo>
                  <a:pt x="4876800" y="1147762"/>
                </a:lnTo>
                <a:lnTo>
                  <a:pt x="4886325" y="1147762"/>
                </a:lnTo>
                <a:lnTo>
                  <a:pt x="4886325" y="1143000"/>
                </a:lnTo>
                <a:close/>
              </a:path>
              <a:path w="4886325" h="1152525">
                <a:moveTo>
                  <a:pt x="9525" y="4762"/>
                </a:moveTo>
                <a:lnTo>
                  <a:pt x="4762" y="9525"/>
                </a:lnTo>
                <a:lnTo>
                  <a:pt x="9525" y="9525"/>
                </a:lnTo>
                <a:lnTo>
                  <a:pt x="9525" y="4762"/>
                </a:lnTo>
                <a:close/>
              </a:path>
              <a:path w="4886325" h="1152525">
                <a:moveTo>
                  <a:pt x="4876800" y="4762"/>
                </a:moveTo>
                <a:lnTo>
                  <a:pt x="9525" y="4762"/>
                </a:lnTo>
                <a:lnTo>
                  <a:pt x="9525" y="9525"/>
                </a:lnTo>
                <a:lnTo>
                  <a:pt x="4876800" y="9525"/>
                </a:lnTo>
                <a:lnTo>
                  <a:pt x="4876800" y="4762"/>
                </a:lnTo>
                <a:close/>
              </a:path>
              <a:path w="4886325" h="1152525">
                <a:moveTo>
                  <a:pt x="4886325" y="4762"/>
                </a:moveTo>
                <a:lnTo>
                  <a:pt x="4876800" y="4762"/>
                </a:lnTo>
                <a:lnTo>
                  <a:pt x="4881562" y="9525"/>
                </a:lnTo>
                <a:lnTo>
                  <a:pt x="4886325" y="9525"/>
                </a:lnTo>
                <a:lnTo>
                  <a:pt x="4886325" y="4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7"/>
          <p:cNvSpPr txBox="1"/>
          <p:nvPr/>
        </p:nvSpPr>
        <p:spPr>
          <a:xfrm>
            <a:off x="7627899" y="4983479"/>
            <a:ext cx="3987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气瓶直接倾倒使用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，减压阀被人撞倒易引起漏气，四处冲撞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700799" y="1813559"/>
            <a:ext cx="4381500" cy="253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0565" marR="5080" indent="-304800">
              <a:lnSpc>
                <a:spcPct val="100000"/>
              </a:lnSpc>
            </a:pPr>
            <a:r>
              <a:rPr sz="20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气瓶不固定，无防倾倒措施； </a:t>
            </a:r>
            <a:r>
              <a:rPr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在气瓶上挂铁丝等杂物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1050"/>
              </a:lnSpc>
            </a:pPr>
            <a:r>
              <a:rPr sz="8800" dirty="0">
                <a:solidFill>
                  <a:srgbClr val="FF0000"/>
                </a:solidFill>
                <a:latin typeface="MS UI Gothic" panose="020B0600070205080204" charset="-128"/>
                <a:cs typeface="MS UI Gothic" panose="020B0600070205080204" charset="-128"/>
              </a:rPr>
              <a:t>✘</a:t>
            </a:r>
            <a:endParaRPr sz="8800" dirty="0">
              <a:latin typeface="MS UI Gothic" panose="020B0600070205080204" charset="-128"/>
              <a:cs typeface="MS UI 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243205" y="976630"/>
            <a:ext cx="6883400" cy="468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2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一、气瓶安全事故案例及教训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6279256" y="1638300"/>
            <a:ext cx="3733800" cy="22336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4"/>
          <p:cNvSpPr/>
          <p:nvPr/>
        </p:nvSpPr>
        <p:spPr>
          <a:xfrm>
            <a:off x="6279256" y="4152900"/>
            <a:ext cx="3733800" cy="1973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5"/>
          <p:cNvSpPr/>
          <p:nvPr/>
        </p:nvSpPr>
        <p:spPr>
          <a:xfrm>
            <a:off x="2164456" y="1638300"/>
            <a:ext cx="3886200" cy="2165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6"/>
          <p:cNvSpPr/>
          <p:nvPr/>
        </p:nvSpPr>
        <p:spPr>
          <a:xfrm>
            <a:off x="2164456" y="4076700"/>
            <a:ext cx="3886200" cy="2008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48656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三、气瓶的安全管理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（六）、</a:t>
            </a:r>
            <a:r>
              <a:rPr lang="zh-CN" altLang="en-US" sz="2000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气瓶日常检查与使用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4263390" y="2147604"/>
            <a:ext cx="3058886" cy="27183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6"/>
          <p:cNvSpPr/>
          <p:nvPr/>
        </p:nvSpPr>
        <p:spPr>
          <a:xfrm>
            <a:off x="7322276" y="3144700"/>
            <a:ext cx="4227467" cy="2690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7"/>
          <p:cNvSpPr/>
          <p:nvPr/>
        </p:nvSpPr>
        <p:spPr>
          <a:xfrm>
            <a:off x="10326935" y="1572258"/>
            <a:ext cx="1222808" cy="1399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4"/>
          <p:cNvSpPr txBox="1"/>
          <p:nvPr/>
        </p:nvSpPr>
        <p:spPr>
          <a:xfrm>
            <a:off x="5083629" y="1590638"/>
            <a:ext cx="524330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99CC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看图找隐患</a:t>
            </a:r>
            <a:r>
              <a:rPr sz="2800" b="1" spc="-10" dirty="0">
                <a:solidFill>
                  <a:srgbClr val="99CC00"/>
                </a:solidFill>
                <a:latin typeface="Arial" panose="020B0604020202020204"/>
                <a:cs typeface="Arial" panose="020B0604020202020204"/>
              </a:rPr>
              <a:t>——</a:t>
            </a:r>
            <a:r>
              <a:rPr sz="2800" b="1" spc="-10" dirty="0" smtClean="0">
                <a:solidFill>
                  <a:srgbClr val="99CC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动火作业现场</a:t>
            </a:r>
            <a:endParaRPr lang="en-US" sz="2800" b="1" spc="-10" dirty="0" smtClean="0">
              <a:solidFill>
                <a:srgbClr val="99CC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lang="en-US" sz="2800" b="1" spc="-10" dirty="0" smtClean="0">
                <a:solidFill>
                  <a:srgbClr val="99CC00"/>
                </a:solidFill>
                <a:latin typeface="宋体" panose="02010600030101010101" pitchFamily="2" charset="-122"/>
                <a:cs typeface="Arial" panose="020B0604020202020204"/>
              </a:rPr>
              <a:t>             </a:t>
            </a:r>
            <a:r>
              <a:rPr sz="2000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000" b="1" spc="-15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你能找出几个</a:t>
            </a:r>
            <a:r>
              <a:rPr lang="zh-CN" altLang="en-US" sz="2000" b="1" spc="-15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隐患</a:t>
            </a:r>
            <a:r>
              <a:rPr sz="2000" b="1" spc="-2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01610" y="4149090"/>
            <a:ext cx="397002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2371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34237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243205" y="976630"/>
            <a:ext cx="6883400" cy="468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2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一、气瓶安全事故案例及教训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513" y="1336232"/>
            <a:ext cx="589280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8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zh-CN" alt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、焊工在更换乙炔气瓶时引起着火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72706" y="1445092"/>
            <a:ext cx="3960494" cy="43969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矩形 5"/>
          <p:cNvSpPr/>
          <p:nvPr/>
        </p:nvSpPr>
        <p:spPr>
          <a:xfrm>
            <a:off x="784311" y="1792825"/>
            <a:ext cx="481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-10" dirty="0" smtClean="0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事故经过：</a:t>
            </a:r>
            <a:r>
              <a:rPr lang="zh-CN" altLang="en-US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某焊工因乙炔瓶用空，换瓶时将</a:t>
            </a:r>
            <a:r>
              <a:rPr lang="zh-CN" altLang="en-US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乙炔气瓶卧</a:t>
            </a:r>
            <a:r>
              <a:rPr lang="zh-CN" altLang="en-US" b="1" spc="-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放  </a:t>
            </a:r>
            <a:r>
              <a:rPr lang="zh-CN" altLang="en-US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滚动到工作地点，即投入使用，因乙炔气瓶内丙酮流出而着火，</a:t>
            </a:r>
            <a:r>
              <a:rPr lang="zh-CN" altLang="en-US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焊工惊慌失措。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92149" y="2917371"/>
            <a:ext cx="4814571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zh-CN" altLang="en-US" b="1" spc="-10" dirty="0" smtClean="0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主要原因分析</a:t>
            </a:r>
            <a:endParaRPr lang="en-US" altLang="zh-CN" b="1" spc="-10" dirty="0" smtClean="0">
              <a:solidFill>
                <a:srgbClr val="008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zh-CN" altLang="en-US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spc="-15" dirty="0" smtClean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）严重违反</a:t>
            </a:r>
            <a:r>
              <a:rPr lang="en-US" altLang="zh-CN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溶解乙炔气瓶安全监察规程</a:t>
            </a:r>
            <a:r>
              <a:rPr lang="en-US" altLang="zh-CN" b="1" spc="-5" dirty="0" smtClean="0">
                <a:latin typeface="宋体" panose="02010600030101010101" pitchFamily="2" charset="-122"/>
                <a:cs typeface="宋体" panose="02010600030101010101" pitchFamily="2" charset="-122"/>
              </a:rPr>
              <a:t>》  </a:t>
            </a:r>
            <a:r>
              <a:rPr lang="zh-CN" altLang="en-US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规定。</a:t>
            </a:r>
            <a:endParaRPr lang="en-US" altLang="zh-CN" b="1" spc="-1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zh-CN" altLang="en-US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spc="-1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乙炔使用前应竖立置放</a:t>
            </a:r>
            <a:r>
              <a:rPr lang="en-US" altLang="zh-CN" b="1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20min</a:t>
            </a:r>
            <a:r>
              <a:rPr lang="zh-CN" altLang="en-US" b="1" spc="-8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 spc="-5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243205" y="976630"/>
            <a:ext cx="6883400" cy="468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2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一、气瓶安全事故案例及教训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3419" y="1445092"/>
            <a:ext cx="4393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-15" dirty="0" smtClean="0">
                <a:latin typeface="+mj-lt"/>
              </a:rPr>
              <a:t>2</a:t>
            </a:r>
            <a:r>
              <a:rPr lang="zh-CN" altLang="en-US" sz="2000" spc="-15" dirty="0" smtClean="0">
                <a:latin typeface="+mj-lt"/>
              </a:rPr>
              <a:t>、装卸工违章作业，造成氧气瓶爆炸</a:t>
            </a:r>
            <a:endParaRPr lang="zh-CN" altLang="en-US" sz="2000" dirty="0"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4305" y="1845202"/>
            <a:ext cx="5902181" cy="334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zh-CN" altLang="en-US" b="1" spc="-10" dirty="0" smtClean="0">
                <a:solidFill>
                  <a:srgbClr val="008000"/>
                </a:solidFill>
                <a:cs typeface="宋体" panose="02010600030101010101" pitchFamily="2" charset="-122"/>
              </a:rPr>
              <a:t>事故经过</a:t>
            </a:r>
            <a:endParaRPr lang="zh-CN" altLang="en-US" dirty="0" smtClean="0">
              <a:cs typeface="宋体" panose="02010600030101010101" pitchFamily="2" charset="-122"/>
            </a:endParaRPr>
          </a:p>
          <a:p>
            <a:pPr marL="520700" marR="93980" indent="-508000"/>
            <a:r>
              <a:rPr lang="zh-CN" altLang="en-US" b="1" spc="-10" dirty="0" smtClean="0">
                <a:cs typeface="宋体" panose="02010600030101010101" pitchFamily="2" charset="-122"/>
              </a:rPr>
              <a:t>              某单位用卡车运回新灌的氧气，装卸工为图方便，</a:t>
            </a:r>
            <a:r>
              <a:rPr lang="zh-CN" altLang="en-US" b="1" spc="-10" dirty="0" smtClean="0">
                <a:solidFill>
                  <a:srgbClr val="FF0000"/>
                </a:solidFill>
                <a:cs typeface="宋体" panose="02010600030101010101" pitchFamily="2" charset="-122"/>
              </a:rPr>
              <a:t>把氧气瓶从车上用脚蹬下</a:t>
            </a:r>
            <a:r>
              <a:rPr lang="zh-CN" altLang="en-US" b="1" spc="-10" dirty="0" smtClean="0">
                <a:cs typeface="宋体" panose="02010600030101010101" pitchFamily="2" charset="-122"/>
              </a:rPr>
              <a:t>，第一个气瓶刚落下，第二个气瓶跟着正好砸在</a:t>
            </a:r>
            <a:r>
              <a:rPr lang="zh-CN" altLang="en-US" b="1" spc="-5" dirty="0" smtClean="0">
                <a:cs typeface="宋体" panose="02010600030101010101" pitchFamily="2" charset="-122"/>
              </a:rPr>
              <a:t>上  </a:t>
            </a:r>
            <a:r>
              <a:rPr lang="zh-CN" altLang="en-US" b="1" spc="-10" dirty="0" smtClean="0">
                <a:cs typeface="宋体" panose="02010600030101010101" pitchFamily="2" charset="-122"/>
              </a:rPr>
              <a:t>面，立刻引起两个气瓶的爆炸，造成一死一伤。</a:t>
            </a:r>
            <a:endParaRPr lang="en-US" altLang="zh-CN" b="1" spc="-10" dirty="0" smtClean="0">
              <a:cs typeface="宋体" panose="02010600030101010101" pitchFamily="2" charset="-122"/>
            </a:endParaRPr>
          </a:p>
          <a:p>
            <a:pPr marL="520700" marR="93980" indent="-508000"/>
            <a:r>
              <a:rPr lang="zh-CN" altLang="en-US" b="1" spc="-10" dirty="0" smtClean="0">
                <a:solidFill>
                  <a:srgbClr val="008000"/>
                </a:solidFill>
                <a:cs typeface="宋体" panose="02010600030101010101" pitchFamily="2" charset="-122"/>
              </a:rPr>
              <a:t>主要原因分析  </a:t>
            </a:r>
            <a:endParaRPr lang="en-US" altLang="zh-CN" b="1" spc="-10" dirty="0" smtClean="0">
              <a:solidFill>
                <a:srgbClr val="008000"/>
              </a:solidFill>
              <a:cs typeface="宋体" panose="02010600030101010101" pitchFamily="2" charset="-122"/>
            </a:endParaRPr>
          </a:p>
          <a:p>
            <a:pPr marL="520700" marR="93980" indent="-508000"/>
            <a:r>
              <a:rPr lang="zh-CN" altLang="en-US" b="1" spc="-10" dirty="0" smtClean="0">
                <a:cs typeface="宋体" panose="02010600030101010101" pitchFamily="2" charset="-122"/>
              </a:rPr>
              <a:t>             两个气瓶相互碰撞，压缩气体在氧气瓶碰撞时</a:t>
            </a:r>
            <a:r>
              <a:rPr lang="zh-CN" altLang="en-US" spc="-10" dirty="0" smtClean="0">
                <a:cs typeface="宋体" panose="02010600030101010101" pitchFamily="2" charset="-122"/>
              </a:rPr>
              <a:t>受到</a:t>
            </a:r>
            <a:r>
              <a:rPr lang="zh-CN" altLang="en-US" b="1" spc="-10" dirty="0" smtClean="0">
                <a:cs typeface="宋体" panose="02010600030101010101" pitchFamily="2" charset="-122"/>
              </a:rPr>
              <a:t>猛烈振动</a:t>
            </a:r>
            <a:r>
              <a:rPr lang="zh-CN" altLang="en-US" b="1" spc="-5" dirty="0" smtClean="0">
                <a:cs typeface="宋体" panose="02010600030101010101" pitchFamily="2" charset="-122"/>
              </a:rPr>
              <a:t>，</a:t>
            </a:r>
            <a:r>
              <a:rPr lang="zh-CN" altLang="en-US" b="1" spc="-10" dirty="0" smtClean="0">
                <a:cs typeface="宋体" panose="02010600030101010101" pitchFamily="2" charset="-122"/>
              </a:rPr>
              <a:t>引起压力升高，气瓶碰撞时升高后的压力，在气瓶某处产生的</a:t>
            </a:r>
            <a:r>
              <a:rPr lang="zh-CN" altLang="en-US" b="1" spc="-5" dirty="0" smtClean="0">
                <a:cs typeface="宋体" panose="02010600030101010101" pitchFamily="2" charset="-122"/>
              </a:rPr>
              <a:t>压  </a:t>
            </a:r>
            <a:r>
              <a:rPr lang="zh-CN" altLang="en-US" b="1" spc="-10" dirty="0" smtClean="0">
                <a:cs typeface="宋体" panose="02010600030101010101" pitchFamily="2" charset="-122"/>
              </a:rPr>
              <a:t>力超过了该瓶壁的极限的强度，即引起气瓶爆炸。</a:t>
            </a:r>
            <a:endParaRPr lang="zh-CN" altLang="en-US" dirty="0" smtClean="0">
              <a:cs typeface="宋体" panose="02010600030101010101" pitchFamily="2" charset="-122"/>
            </a:endParaRPr>
          </a:p>
          <a:p>
            <a:pPr marL="355600" marR="5080" indent="165100">
              <a:lnSpc>
                <a:spcPct val="150000"/>
              </a:lnSpc>
              <a:spcBef>
                <a:spcPts val="480"/>
              </a:spcBef>
            </a:pPr>
            <a:endParaRPr lang="zh-CN" altLang="en-US" dirty="0">
              <a:cs typeface="宋体" panose="02010600030101010101" pitchFamily="2" charset="-122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7892143" y="1445092"/>
            <a:ext cx="3878943" cy="439509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92200"/>
            <a:ext cx="293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二、气瓶的基础知识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413968" y="1553865"/>
            <a:ext cx="4400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5920">
              <a:lnSpc>
                <a:spcPct val="100000"/>
              </a:lnSpc>
            </a:pPr>
            <a:r>
              <a:rPr lang="zh-CN" altLang="en-US" sz="2000" b="1" spc="-1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（一）、有关气瓶安全技术标准：</a:t>
            </a:r>
            <a:endParaRPr lang="zh-CN" altLang="en-US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6000" y="1923197"/>
            <a:ext cx="62865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735"/>
              </a:lnSpc>
              <a:spcBef>
                <a:spcPts val="180"/>
              </a:spcBef>
              <a:tabLst>
                <a:tab pos="469265" algn="l"/>
              </a:tabLst>
            </a:pPr>
            <a:r>
              <a:rPr lang="en-US" altLang="zh-CN" b="1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1.	</a:t>
            </a:r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气瓶安全技术监察规程</a:t>
            </a:r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spc="-10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TSG</a:t>
            </a:r>
            <a:r>
              <a:rPr lang="zh-CN" altLang="en-US" b="1" spc="-5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b="1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R0006-2014</a:t>
            </a:r>
            <a:r>
              <a:rPr lang="zh-CN" altLang="en-US" b="1" spc="-5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）于</a:t>
            </a:r>
            <a:endParaRPr lang="zh-CN" altLang="en-US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ts val="2735"/>
              </a:lnSpc>
            </a:pPr>
            <a:r>
              <a:rPr lang="en-US" altLang="zh-CN" b="1" spc="-5" dirty="0" smtClean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2015</a:t>
            </a:r>
            <a:r>
              <a:rPr lang="zh-CN" altLang="en-US" b="1" spc="-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b="1" spc="-5" dirty="0" smtClean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lang="zh-CN" altLang="en-US" b="1" spc="-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b="1" spc="-5" dirty="0" smtClean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lang="zh-CN" altLang="en-US" b="1" spc="-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日实施。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6000" y="2679700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2735"/>
              </a:lnSpc>
              <a:spcBef>
                <a:spcPts val="285"/>
              </a:spcBef>
              <a:tabLst>
                <a:tab pos="469265" algn="l"/>
              </a:tabLst>
            </a:pPr>
            <a:r>
              <a:rPr lang="en-US" altLang="zh-CN" b="1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2.	</a:t>
            </a:r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化学品分类和标签规范</a:t>
            </a:r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b="1" spc="-10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部分：加压气体</a:t>
            </a:r>
            <a:endParaRPr lang="zh-CN" altLang="en-US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ts val="2735"/>
              </a:lnSpc>
              <a:tabLst>
                <a:tab pos="1398270" algn="l"/>
              </a:tabLst>
            </a:pP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spc="-10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GB	</a:t>
            </a:r>
            <a:r>
              <a:rPr lang="en-US" altLang="zh-CN" b="1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30000.6-2013</a:t>
            </a:r>
            <a:r>
              <a:rPr lang="zh-CN" altLang="en-US" b="1" spc="-5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代替</a:t>
            </a:r>
            <a:r>
              <a:rPr lang="en-US" altLang="zh-CN" b="1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GB20580-2006</a:t>
            </a:r>
            <a:r>
              <a:rPr lang="zh-CN" altLang="en-US" b="1" spc="-5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6000" y="34982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气瓶安全监察规定</a:t>
            </a:r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（总局第</a:t>
            </a:r>
            <a:r>
              <a:rPr lang="en-US" altLang="zh-CN" b="1" spc="-10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46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号）自</a:t>
            </a:r>
            <a:r>
              <a:rPr lang="en-US" altLang="zh-CN" b="1" spc="-10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2003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b="1" spc="-10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b="1" spc="-10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1 </a:t>
            </a:r>
            <a:r>
              <a:rPr lang="zh-CN" altLang="en-US" b="1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日起施行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16000" y="4144580"/>
            <a:ext cx="711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695"/>
              </a:lnSpc>
              <a:spcBef>
                <a:spcPts val="225"/>
              </a:spcBef>
              <a:tabLst>
                <a:tab pos="469265" algn="l"/>
              </a:tabLst>
            </a:pPr>
            <a:r>
              <a:rPr lang="en-US" altLang="zh-CN" b="1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4.	</a:t>
            </a:r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焊接、切割及类似工艺用气瓶减压阀安全规范</a:t>
            </a:r>
            <a:r>
              <a:rPr lang="en-US" altLang="zh-CN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zh-CN" altLang="en-US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ts val="2695"/>
              </a:lnSpc>
              <a:tabLst>
                <a:tab pos="1398270" algn="l"/>
              </a:tabLst>
            </a:pPr>
            <a:r>
              <a:rPr lang="zh-CN" altLang="en-US" b="1" spc="-10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spc="-10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GB	</a:t>
            </a:r>
            <a:r>
              <a:rPr lang="en-US" altLang="zh-CN" b="1" spc="-5" dirty="0" smtClean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20262-2006</a:t>
            </a:r>
            <a:r>
              <a:rPr lang="zh-CN" altLang="en-US" b="1" spc="-5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92200"/>
            <a:ext cx="293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二、气瓶的基础知识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+mj-ea"/>
                <a:ea typeface="+mj-ea"/>
                <a:cs typeface="宋体" panose="02010600030101010101" pitchFamily="2" charset="-122"/>
              </a:rPr>
              <a:t>（二）、</a:t>
            </a:r>
            <a:r>
              <a:rPr sz="2000" b="1" spc="-15" dirty="0" smtClean="0">
                <a:latin typeface="+mj-ea"/>
                <a:ea typeface="+mj-ea"/>
                <a:cs typeface="宋体" panose="02010600030101010101" pitchFamily="2" charset="-122"/>
              </a:rPr>
              <a:t>气瓶的分类</a:t>
            </a:r>
            <a:r>
              <a:rPr sz="2000" b="1" spc="-15" dirty="0">
                <a:latin typeface="+mj-ea"/>
                <a:ea typeface="+mj-ea"/>
                <a:cs typeface="Arial" panose="020B0604020202020204"/>
              </a:rPr>
              <a:t>——</a:t>
            </a:r>
            <a:r>
              <a:rPr sz="2000" b="1" spc="-15" dirty="0">
                <a:latin typeface="+mj-ea"/>
                <a:ea typeface="+mj-ea"/>
                <a:cs typeface="宋体" panose="02010600030101010101" pitchFamily="2" charset="-122"/>
              </a:rPr>
              <a:t>按结构划分</a:t>
            </a:r>
            <a:endParaRPr sz="2000" dirty="0"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544268" y="2003160"/>
            <a:ext cx="2855595" cy="2481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7"/>
          <p:cNvSpPr/>
          <p:nvPr/>
        </p:nvSpPr>
        <p:spPr>
          <a:xfrm>
            <a:off x="4552263" y="2483802"/>
            <a:ext cx="800100" cy="249554"/>
          </a:xfrm>
          <a:custGeom>
            <a:avLst/>
            <a:gdLst/>
            <a:ahLst/>
            <a:cxnLst/>
            <a:rect l="l" t="t" r="r" b="b"/>
            <a:pathLst>
              <a:path w="800100" h="249555">
                <a:moveTo>
                  <a:pt x="439038" y="0"/>
                </a:moveTo>
                <a:lnTo>
                  <a:pt x="439038" y="62382"/>
                </a:lnTo>
                <a:lnTo>
                  <a:pt x="0" y="62382"/>
                </a:lnTo>
                <a:lnTo>
                  <a:pt x="0" y="187159"/>
                </a:lnTo>
                <a:lnTo>
                  <a:pt x="439038" y="187159"/>
                </a:lnTo>
                <a:lnTo>
                  <a:pt x="439038" y="249554"/>
                </a:lnTo>
                <a:lnTo>
                  <a:pt x="493133" y="230860"/>
                </a:lnTo>
                <a:lnTo>
                  <a:pt x="461391" y="230860"/>
                </a:lnTo>
                <a:lnTo>
                  <a:pt x="461391" y="177825"/>
                </a:lnTo>
                <a:lnTo>
                  <a:pt x="25996" y="177825"/>
                </a:lnTo>
                <a:lnTo>
                  <a:pt x="25996" y="71729"/>
                </a:lnTo>
                <a:lnTo>
                  <a:pt x="461391" y="71729"/>
                </a:lnTo>
                <a:lnTo>
                  <a:pt x="461391" y="18694"/>
                </a:lnTo>
                <a:lnTo>
                  <a:pt x="493133" y="18694"/>
                </a:lnTo>
                <a:lnTo>
                  <a:pt x="439038" y="0"/>
                </a:lnTo>
                <a:close/>
              </a:path>
              <a:path w="800100" h="249555">
                <a:moveTo>
                  <a:pt x="493133" y="18694"/>
                </a:moveTo>
                <a:lnTo>
                  <a:pt x="461391" y="18694"/>
                </a:lnTo>
                <a:lnTo>
                  <a:pt x="768362" y="124777"/>
                </a:lnTo>
                <a:lnTo>
                  <a:pt x="461391" y="230860"/>
                </a:lnTo>
                <a:lnTo>
                  <a:pt x="493133" y="230860"/>
                </a:lnTo>
                <a:lnTo>
                  <a:pt x="800100" y="124777"/>
                </a:lnTo>
                <a:lnTo>
                  <a:pt x="493133" y="18694"/>
                </a:lnTo>
                <a:close/>
              </a:path>
              <a:path w="800100" h="249555">
                <a:moveTo>
                  <a:pt x="468744" y="24866"/>
                </a:moveTo>
                <a:lnTo>
                  <a:pt x="468744" y="73888"/>
                </a:lnTo>
                <a:lnTo>
                  <a:pt x="31965" y="73888"/>
                </a:lnTo>
                <a:lnTo>
                  <a:pt x="31965" y="175666"/>
                </a:lnTo>
                <a:lnTo>
                  <a:pt x="468744" y="175666"/>
                </a:lnTo>
                <a:lnTo>
                  <a:pt x="468744" y="224675"/>
                </a:lnTo>
                <a:lnTo>
                  <a:pt x="757834" y="124777"/>
                </a:lnTo>
                <a:lnTo>
                  <a:pt x="468744" y="2486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5"/>
          <p:cNvSpPr txBox="1"/>
          <p:nvPr/>
        </p:nvSpPr>
        <p:spPr>
          <a:xfrm>
            <a:off x="5567679" y="2080259"/>
            <a:ext cx="50031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无缝气瓶</a:t>
            </a:r>
            <a:r>
              <a:rPr sz="2000" b="1" spc="-1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（氧气、氩气、氮气、  二氧化碳等）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103728" y="4678046"/>
            <a:ext cx="42919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焊接气瓶</a:t>
            </a:r>
            <a:r>
              <a:rPr sz="2000" b="1" spc="-1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（消防灭火器、液  化石油气钢瓶、液氨、液氯  等）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7273289" y="3488054"/>
            <a:ext cx="331342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7"/>
          <p:cNvSpPr/>
          <p:nvPr/>
        </p:nvSpPr>
        <p:spPr>
          <a:xfrm>
            <a:off x="6080760" y="4678046"/>
            <a:ext cx="800100" cy="249554"/>
          </a:xfrm>
          <a:custGeom>
            <a:avLst/>
            <a:gdLst/>
            <a:ahLst/>
            <a:cxnLst/>
            <a:rect l="l" t="t" r="r" b="b"/>
            <a:pathLst>
              <a:path w="800100" h="249555">
                <a:moveTo>
                  <a:pt x="439038" y="0"/>
                </a:moveTo>
                <a:lnTo>
                  <a:pt x="439038" y="62382"/>
                </a:lnTo>
                <a:lnTo>
                  <a:pt x="0" y="62382"/>
                </a:lnTo>
                <a:lnTo>
                  <a:pt x="0" y="187159"/>
                </a:lnTo>
                <a:lnTo>
                  <a:pt x="439038" y="187159"/>
                </a:lnTo>
                <a:lnTo>
                  <a:pt x="439038" y="249554"/>
                </a:lnTo>
                <a:lnTo>
                  <a:pt x="493133" y="230860"/>
                </a:lnTo>
                <a:lnTo>
                  <a:pt x="461391" y="230860"/>
                </a:lnTo>
                <a:lnTo>
                  <a:pt x="461391" y="177825"/>
                </a:lnTo>
                <a:lnTo>
                  <a:pt x="25996" y="177825"/>
                </a:lnTo>
                <a:lnTo>
                  <a:pt x="25996" y="71729"/>
                </a:lnTo>
                <a:lnTo>
                  <a:pt x="461391" y="71729"/>
                </a:lnTo>
                <a:lnTo>
                  <a:pt x="461391" y="18694"/>
                </a:lnTo>
                <a:lnTo>
                  <a:pt x="493133" y="18694"/>
                </a:lnTo>
                <a:lnTo>
                  <a:pt x="439038" y="0"/>
                </a:lnTo>
                <a:close/>
              </a:path>
              <a:path w="800100" h="249555">
                <a:moveTo>
                  <a:pt x="493133" y="18694"/>
                </a:moveTo>
                <a:lnTo>
                  <a:pt x="461391" y="18694"/>
                </a:lnTo>
                <a:lnTo>
                  <a:pt x="768362" y="124777"/>
                </a:lnTo>
                <a:lnTo>
                  <a:pt x="461391" y="230860"/>
                </a:lnTo>
                <a:lnTo>
                  <a:pt x="493133" y="230860"/>
                </a:lnTo>
                <a:lnTo>
                  <a:pt x="800100" y="124777"/>
                </a:lnTo>
                <a:lnTo>
                  <a:pt x="493133" y="18694"/>
                </a:lnTo>
                <a:close/>
              </a:path>
              <a:path w="800100" h="249555">
                <a:moveTo>
                  <a:pt x="468744" y="24866"/>
                </a:moveTo>
                <a:lnTo>
                  <a:pt x="468744" y="73888"/>
                </a:lnTo>
                <a:lnTo>
                  <a:pt x="31965" y="73888"/>
                </a:lnTo>
                <a:lnTo>
                  <a:pt x="31965" y="175666"/>
                </a:lnTo>
                <a:lnTo>
                  <a:pt x="468744" y="175666"/>
                </a:lnTo>
                <a:lnTo>
                  <a:pt x="468744" y="224675"/>
                </a:lnTo>
                <a:lnTo>
                  <a:pt x="757834" y="124777"/>
                </a:lnTo>
                <a:lnTo>
                  <a:pt x="468744" y="2486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9" y="40426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培训内容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368" y="1015998"/>
            <a:ext cx="293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-15" dirty="0" smtClean="0"/>
              <a:t>二、气瓶的基础知识</a:t>
            </a:r>
            <a:endParaRPr lang="zh-CN" altLang="en-US" sz="24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969010" y="1553865"/>
            <a:ext cx="551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spc="-15" dirty="0" smtClean="0">
                <a:latin typeface="+mj-ea"/>
                <a:ea typeface="+mj-ea"/>
                <a:cs typeface="宋体" panose="02010600030101010101" pitchFamily="2" charset="-122"/>
              </a:rPr>
              <a:t>（二）、</a:t>
            </a:r>
            <a:r>
              <a:rPr sz="2000" b="1" spc="-15" dirty="0" smtClean="0">
                <a:latin typeface="+mj-ea"/>
                <a:ea typeface="+mj-ea"/>
                <a:cs typeface="宋体" panose="02010600030101010101" pitchFamily="2" charset="-122"/>
              </a:rPr>
              <a:t>气瓶的分类</a:t>
            </a:r>
            <a:r>
              <a:rPr sz="2000" b="1" spc="-15" dirty="0">
                <a:latin typeface="+mj-ea"/>
                <a:ea typeface="+mj-ea"/>
                <a:cs typeface="Arial" panose="020B0604020202020204"/>
              </a:rPr>
              <a:t>——</a:t>
            </a:r>
            <a:r>
              <a:rPr sz="2000" b="1" spc="-15" dirty="0">
                <a:latin typeface="+mj-ea"/>
                <a:ea typeface="+mj-ea"/>
                <a:cs typeface="宋体" panose="02010600030101010101" pitchFamily="2" charset="-122"/>
              </a:rPr>
              <a:t>按结构划分</a:t>
            </a:r>
            <a:endParaRPr sz="2000" dirty="0"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3510863" y="2483802"/>
            <a:ext cx="800100" cy="249554"/>
          </a:xfrm>
          <a:custGeom>
            <a:avLst/>
            <a:gdLst/>
            <a:ahLst/>
            <a:cxnLst/>
            <a:rect l="l" t="t" r="r" b="b"/>
            <a:pathLst>
              <a:path w="800100" h="249555">
                <a:moveTo>
                  <a:pt x="439038" y="0"/>
                </a:moveTo>
                <a:lnTo>
                  <a:pt x="439038" y="62382"/>
                </a:lnTo>
                <a:lnTo>
                  <a:pt x="0" y="62382"/>
                </a:lnTo>
                <a:lnTo>
                  <a:pt x="0" y="187159"/>
                </a:lnTo>
                <a:lnTo>
                  <a:pt x="439038" y="187159"/>
                </a:lnTo>
                <a:lnTo>
                  <a:pt x="439038" y="249554"/>
                </a:lnTo>
                <a:lnTo>
                  <a:pt x="493133" y="230860"/>
                </a:lnTo>
                <a:lnTo>
                  <a:pt x="461391" y="230860"/>
                </a:lnTo>
                <a:lnTo>
                  <a:pt x="461391" y="177825"/>
                </a:lnTo>
                <a:lnTo>
                  <a:pt x="25996" y="177825"/>
                </a:lnTo>
                <a:lnTo>
                  <a:pt x="25996" y="71729"/>
                </a:lnTo>
                <a:lnTo>
                  <a:pt x="461391" y="71729"/>
                </a:lnTo>
                <a:lnTo>
                  <a:pt x="461391" y="18694"/>
                </a:lnTo>
                <a:lnTo>
                  <a:pt x="493133" y="18694"/>
                </a:lnTo>
                <a:lnTo>
                  <a:pt x="439038" y="0"/>
                </a:lnTo>
                <a:close/>
              </a:path>
              <a:path w="800100" h="249555">
                <a:moveTo>
                  <a:pt x="493133" y="18694"/>
                </a:moveTo>
                <a:lnTo>
                  <a:pt x="461391" y="18694"/>
                </a:lnTo>
                <a:lnTo>
                  <a:pt x="768362" y="124777"/>
                </a:lnTo>
                <a:lnTo>
                  <a:pt x="461391" y="230860"/>
                </a:lnTo>
                <a:lnTo>
                  <a:pt x="493133" y="230860"/>
                </a:lnTo>
                <a:lnTo>
                  <a:pt x="800100" y="124777"/>
                </a:lnTo>
                <a:lnTo>
                  <a:pt x="493133" y="18694"/>
                </a:lnTo>
                <a:close/>
              </a:path>
              <a:path w="800100" h="249555">
                <a:moveTo>
                  <a:pt x="468744" y="24866"/>
                </a:moveTo>
                <a:lnTo>
                  <a:pt x="468744" y="73888"/>
                </a:lnTo>
                <a:lnTo>
                  <a:pt x="31965" y="73888"/>
                </a:lnTo>
                <a:lnTo>
                  <a:pt x="31965" y="175666"/>
                </a:lnTo>
                <a:lnTo>
                  <a:pt x="468744" y="175666"/>
                </a:lnTo>
                <a:lnTo>
                  <a:pt x="468744" y="224675"/>
                </a:lnTo>
                <a:lnTo>
                  <a:pt x="757834" y="124777"/>
                </a:lnTo>
                <a:lnTo>
                  <a:pt x="468744" y="2486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7"/>
          <p:cNvSpPr/>
          <p:nvPr/>
        </p:nvSpPr>
        <p:spPr>
          <a:xfrm>
            <a:off x="3510863" y="4303077"/>
            <a:ext cx="800100" cy="249554"/>
          </a:xfrm>
          <a:custGeom>
            <a:avLst/>
            <a:gdLst/>
            <a:ahLst/>
            <a:cxnLst/>
            <a:rect l="l" t="t" r="r" b="b"/>
            <a:pathLst>
              <a:path w="800100" h="249555">
                <a:moveTo>
                  <a:pt x="439038" y="0"/>
                </a:moveTo>
                <a:lnTo>
                  <a:pt x="439038" y="62382"/>
                </a:lnTo>
                <a:lnTo>
                  <a:pt x="0" y="62382"/>
                </a:lnTo>
                <a:lnTo>
                  <a:pt x="0" y="187159"/>
                </a:lnTo>
                <a:lnTo>
                  <a:pt x="439038" y="187159"/>
                </a:lnTo>
                <a:lnTo>
                  <a:pt x="439038" y="249554"/>
                </a:lnTo>
                <a:lnTo>
                  <a:pt x="493133" y="230860"/>
                </a:lnTo>
                <a:lnTo>
                  <a:pt x="461391" y="230860"/>
                </a:lnTo>
                <a:lnTo>
                  <a:pt x="461391" y="177825"/>
                </a:lnTo>
                <a:lnTo>
                  <a:pt x="25996" y="177825"/>
                </a:lnTo>
                <a:lnTo>
                  <a:pt x="25996" y="71729"/>
                </a:lnTo>
                <a:lnTo>
                  <a:pt x="461391" y="71729"/>
                </a:lnTo>
                <a:lnTo>
                  <a:pt x="461391" y="18694"/>
                </a:lnTo>
                <a:lnTo>
                  <a:pt x="493133" y="18694"/>
                </a:lnTo>
                <a:lnTo>
                  <a:pt x="439038" y="0"/>
                </a:lnTo>
                <a:close/>
              </a:path>
              <a:path w="800100" h="249555">
                <a:moveTo>
                  <a:pt x="493133" y="18694"/>
                </a:moveTo>
                <a:lnTo>
                  <a:pt x="461391" y="18694"/>
                </a:lnTo>
                <a:lnTo>
                  <a:pt x="768362" y="124777"/>
                </a:lnTo>
                <a:lnTo>
                  <a:pt x="461391" y="230860"/>
                </a:lnTo>
                <a:lnTo>
                  <a:pt x="493133" y="230860"/>
                </a:lnTo>
                <a:lnTo>
                  <a:pt x="800100" y="124777"/>
                </a:lnTo>
                <a:lnTo>
                  <a:pt x="493133" y="18694"/>
                </a:lnTo>
                <a:close/>
              </a:path>
              <a:path w="800100" h="249555">
                <a:moveTo>
                  <a:pt x="468744" y="24866"/>
                </a:moveTo>
                <a:lnTo>
                  <a:pt x="468744" y="73888"/>
                </a:lnTo>
                <a:lnTo>
                  <a:pt x="31965" y="73888"/>
                </a:lnTo>
                <a:lnTo>
                  <a:pt x="31965" y="175666"/>
                </a:lnTo>
                <a:lnTo>
                  <a:pt x="468744" y="175666"/>
                </a:lnTo>
                <a:lnTo>
                  <a:pt x="468744" y="224675"/>
                </a:lnTo>
                <a:lnTo>
                  <a:pt x="757834" y="124777"/>
                </a:lnTo>
                <a:lnTo>
                  <a:pt x="468744" y="2486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3"/>
          <p:cNvSpPr/>
          <p:nvPr/>
        </p:nvSpPr>
        <p:spPr>
          <a:xfrm>
            <a:off x="1805888" y="1888171"/>
            <a:ext cx="1704975" cy="18464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 txBox="1"/>
          <p:nvPr/>
        </p:nvSpPr>
        <p:spPr>
          <a:xfrm>
            <a:off x="4310963" y="2495825"/>
            <a:ext cx="708093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焊接绝热气瓶</a:t>
            </a:r>
            <a:r>
              <a:rPr sz="2000" b="1" spc="-1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（俗称杜瓦罐，  液氧、液氩、液氮）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1805888" y="3734591"/>
            <a:ext cx="1704975" cy="1645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6"/>
          <p:cNvSpPr txBox="1"/>
          <p:nvPr/>
        </p:nvSpPr>
        <p:spPr>
          <a:xfrm>
            <a:off x="4310963" y="4243026"/>
            <a:ext cx="464756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0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缠绕纤维气瓶</a:t>
            </a:r>
            <a:r>
              <a:rPr sz="2000" b="1" spc="-1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（空气呼吸器）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3344306" y="5593264"/>
            <a:ext cx="53280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0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内部填料气瓶</a:t>
            </a:r>
            <a:r>
              <a:rPr sz="2000" b="1" spc="-15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（溶解乙炔气瓶）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7"/>
          <p:cNvSpPr/>
          <p:nvPr/>
        </p:nvSpPr>
        <p:spPr>
          <a:xfrm>
            <a:off x="6921500" y="5668929"/>
            <a:ext cx="2324100" cy="249554"/>
          </a:xfrm>
          <a:custGeom>
            <a:avLst/>
            <a:gdLst/>
            <a:ahLst/>
            <a:cxnLst/>
            <a:rect l="l" t="t" r="r" b="b"/>
            <a:pathLst>
              <a:path w="800100" h="249555">
                <a:moveTo>
                  <a:pt x="439038" y="0"/>
                </a:moveTo>
                <a:lnTo>
                  <a:pt x="439038" y="62382"/>
                </a:lnTo>
                <a:lnTo>
                  <a:pt x="0" y="62382"/>
                </a:lnTo>
                <a:lnTo>
                  <a:pt x="0" y="187159"/>
                </a:lnTo>
                <a:lnTo>
                  <a:pt x="439038" y="187159"/>
                </a:lnTo>
                <a:lnTo>
                  <a:pt x="439038" y="249554"/>
                </a:lnTo>
                <a:lnTo>
                  <a:pt x="493133" y="230860"/>
                </a:lnTo>
                <a:lnTo>
                  <a:pt x="461391" y="230860"/>
                </a:lnTo>
                <a:lnTo>
                  <a:pt x="461391" y="177825"/>
                </a:lnTo>
                <a:lnTo>
                  <a:pt x="25996" y="177825"/>
                </a:lnTo>
                <a:lnTo>
                  <a:pt x="25996" y="71729"/>
                </a:lnTo>
                <a:lnTo>
                  <a:pt x="461391" y="71729"/>
                </a:lnTo>
                <a:lnTo>
                  <a:pt x="461391" y="18694"/>
                </a:lnTo>
                <a:lnTo>
                  <a:pt x="493133" y="18694"/>
                </a:lnTo>
                <a:lnTo>
                  <a:pt x="439038" y="0"/>
                </a:lnTo>
                <a:close/>
              </a:path>
              <a:path w="800100" h="249555">
                <a:moveTo>
                  <a:pt x="493133" y="18694"/>
                </a:moveTo>
                <a:lnTo>
                  <a:pt x="461391" y="18694"/>
                </a:lnTo>
                <a:lnTo>
                  <a:pt x="768362" y="124777"/>
                </a:lnTo>
                <a:lnTo>
                  <a:pt x="461391" y="230860"/>
                </a:lnTo>
                <a:lnTo>
                  <a:pt x="493133" y="230860"/>
                </a:lnTo>
                <a:lnTo>
                  <a:pt x="800100" y="124777"/>
                </a:lnTo>
                <a:lnTo>
                  <a:pt x="493133" y="18694"/>
                </a:lnTo>
                <a:close/>
              </a:path>
              <a:path w="800100" h="249555">
                <a:moveTo>
                  <a:pt x="468744" y="24866"/>
                </a:moveTo>
                <a:lnTo>
                  <a:pt x="468744" y="73888"/>
                </a:lnTo>
                <a:lnTo>
                  <a:pt x="31965" y="73888"/>
                </a:lnTo>
                <a:lnTo>
                  <a:pt x="31965" y="175666"/>
                </a:lnTo>
                <a:lnTo>
                  <a:pt x="468744" y="175666"/>
                </a:lnTo>
                <a:lnTo>
                  <a:pt x="468744" y="224675"/>
                </a:lnTo>
                <a:lnTo>
                  <a:pt x="757834" y="124777"/>
                </a:lnTo>
                <a:lnTo>
                  <a:pt x="468744" y="2486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1"/>
          <p:cNvSpPr/>
          <p:nvPr/>
        </p:nvSpPr>
        <p:spPr>
          <a:xfrm>
            <a:off x="9677400" y="3734591"/>
            <a:ext cx="17145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5282</Words>
  <Application>WPS 演示</Application>
  <PresentationFormat>自定义</PresentationFormat>
  <Paragraphs>589</Paragraphs>
  <Slides>41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Arial</vt:lpstr>
      <vt:lpstr>Lantinghei SC Demibold</vt:lpstr>
      <vt:lpstr>黑体</vt:lpstr>
      <vt:lpstr>Times New Roman</vt:lpstr>
      <vt:lpstr>DengXian</vt:lpstr>
      <vt:lpstr>Segoe Print</vt:lpstr>
      <vt:lpstr>Arial Unicode MS</vt:lpstr>
      <vt:lpstr>MS UI Gothic</vt:lpstr>
      <vt:lpstr>Wingdings</vt:lpstr>
      <vt:lpstr>Tahoma</vt:lpstr>
      <vt:lpstr>Verdana</vt:lpstr>
      <vt:lpstr>DengXian Light</vt:lpstr>
      <vt:lpstr>Calibri</vt:lpstr>
      <vt:lpstr>楷体</vt:lpstr>
      <vt:lpstr>汉仪旗黑-85S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little fairy</cp:lastModifiedBy>
  <cp:revision>685</cp:revision>
  <cp:lastPrinted>2017-07-04T07:38:00Z</cp:lastPrinted>
  <dcterms:created xsi:type="dcterms:W3CDTF">2017-06-04T06:06:00Z</dcterms:created>
  <dcterms:modified xsi:type="dcterms:W3CDTF">2024-05-14T03:11:25Z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6E6BF517BEDD4DE485A28617038D2164_13</vt:lpwstr>
  </property>
</Properties>
</file>