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7" r:id="rId4"/>
  </p:sldMasterIdLst>
  <p:notesMasterIdLst>
    <p:notesMasterId r:id="rId8"/>
  </p:notesMasterIdLst>
  <p:handoutMasterIdLst>
    <p:handoutMasterId r:id="rId52"/>
  </p:handoutMasterIdLst>
  <p:sldIdLst>
    <p:sldId id="574" r:id="rId5"/>
    <p:sldId id="573" r:id="rId6"/>
    <p:sldId id="427" r:id="rId7"/>
    <p:sldId id="428" r:id="rId9"/>
    <p:sldId id="338" r:id="rId10"/>
    <p:sldId id="446" r:id="rId11"/>
    <p:sldId id="347" r:id="rId12"/>
    <p:sldId id="348" r:id="rId13"/>
    <p:sldId id="449" r:id="rId14"/>
    <p:sldId id="450" r:id="rId15"/>
    <p:sldId id="451" r:id="rId16"/>
    <p:sldId id="452" r:id="rId17"/>
    <p:sldId id="454" r:id="rId18"/>
    <p:sldId id="453" r:id="rId19"/>
    <p:sldId id="422" r:id="rId20"/>
    <p:sldId id="455" r:id="rId21"/>
    <p:sldId id="456" r:id="rId22"/>
    <p:sldId id="457" r:id="rId23"/>
    <p:sldId id="458" r:id="rId24"/>
    <p:sldId id="459" r:id="rId25"/>
    <p:sldId id="460" r:id="rId26"/>
    <p:sldId id="462" r:id="rId27"/>
    <p:sldId id="549" r:id="rId28"/>
    <p:sldId id="464" r:id="rId29"/>
    <p:sldId id="479" r:id="rId30"/>
    <p:sldId id="480" r:id="rId31"/>
    <p:sldId id="481" r:id="rId32"/>
    <p:sldId id="482" r:id="rId33"/>
    <p:sldId id="483" r:id="rId34"/>
    <p:sldId id="484" r:id="rId35"/>
    <p:sldId id="552" r:id="rId36"/>
    <p:sldId id="486" r:id="rId37"/>
    <p:sldId id="487" r:id="rId38"/>
    <p:sldId id="553" r:id="rId39"/>
    <p:sldId id="488" r:id="rId40"/>
    <p:sldId id="489" r:id="rId41"/>
    <p:sldId id="490" r:id="rId42"/>
    <p:sldId id="491" r:id="rId43"/>
    <p:sldId id="492" r:id="rId44"/>
    <p:sldId id="493" r:id="rId45"/>
    <p:sldId id="494" r:id="rId46"/>
    <p:sldId id="495" r:id="rId47"/>
    <p:sldId id="496" r:id="rId48"/>
    <p:sldId id="497" r:id="rId49"/>
    <p:sldId id="498" r:id="rId50"/>
    <p:sldId id="575" r:id="rId51"/>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8062"/>
    <a:srgbClr val="FFFFFF"/>
    <a:srgbClr val="807065"/>
    <a:srgbClr val="004E92"/>
    <a:srgbClr val="2193B0"/>
    <a:srgbClr val="2B5876"/>
    <a:srgbClr val="6DD5ED"/>
    <a:srgbClr val="4E4376"/>
    <a:srgbClr val="061852"/>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4" autoAdjust="0"/>
    <p:restoredTop sz="94660"/>
  </p:normalViewPr>
  <p:slideViewPr>
    <p:cSldViewPr snapToGrid="0" showGuides="1">
      <p:cViewPr varScale="1">
        <p:scale>
          <a:sx n="84" d="100"/>
          <a:sy n="84" d="100"/>
        </p:scale>
        <p:origin x="808" y="5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51.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218354-3DE0-421F-A86C-84D7BCE5A97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17B284-CA21-4BDE-B660-7783B23EBE0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更多安全资料，请添加安应管家微信号：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ansyingsj1</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矩形 10"/>
          <p:cNvSpPr/>
          <p:nvPr userDrawn="1"/>
        </p:nvSpPr>
        <p:spPr>
          <a:xfrm>
            <a:off x="0" y="3394524"/>
            <a:ext cx="9144000" cy="1749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userDrawn="1"/>
        </p:nvSpPr>
        <p:spPr>
          <a:xfrm>
            <a:off x="-1" y="3394524"/>
            <a:ext cx="9144000" cy="45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9144000" cy="3410547"/>
          </a:xfrm>
          <a:prstGeom prst="rect">
            <a:avLst/>
          </a:prstGeom>
        </p:spPr>
      </p:pic>
      <p:sp>
        <p:nvSpPr>
          <p:cNvPr id="14" name="矩形 13"/>
          <p:cNvSpPr/>
          <p:nvPr userDrawn="1"/>
        </p:nvSpPr>
        <p:spPr>
          <a:xfrm>
            <a:off x="-3" y="0"/>
            <a:ext cx="9144000" cy="3410547"/>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userDrawn="1"/>
        </p:nvSpPr>
        <p:spPr>
          <a:xfrm>
            <a:off x="328613" y="309617"/>
            <a:ext cx="8486775" cy="35391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3" name="组合 22"/>
          <p:cNvGrpSpPr/>
          <p:nvPr userDrawn="1"/>
        </p:nvGrpSpPr>
        <p:grpSpPr>
          <a:xfrm>
            <a:off x="273038" y="1714800"/>
            <a:ext cx="8597926" cy="1714800"/>
            <a:chOff x="381000" y="2295000"/>
            <a:chExt cx="11463901" cy="2286000"/>
          </a:xfrm>
        </p:grpSpPr>
        <p:sp>
          <p:nvSpPr>
            <p:cNvPr id="24" name="矩形 23"/>
            <p:cNvSpPr/>
            <p:nvPr/>
          </p:nvSpPr>
          <p:spPr>
            <a:xfrm>
              <a:off x="381000" y="2313000"/>
              <a:ext cx="144000" cy="22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11700901" y="2295000"/>
              <a:ext cx="144000" cy="22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6" name="组合 25"/>
          <p:cNvGrpSpPr/>
          <p:nvPr userDrawn="1"/>
        </p:nvGrpSpPr>
        <p:grpSpPr>
          <a:xfrm>
            <a:off x="388922" y="367630"/>
            <a:ext cx="8370231" cy="278179"/>
            <a:chOff x="518563" y="490088"/>
            <a:chExt cx="11160308" cy="370840"/>
          </a:xfrm>
        </p:grpSpPr>
        <p:sp>
          <p:nvSpPr>
            <p:cNvPr id="27" name="L 形 26"/>
            <p:cNvSpPr/>
            <p:nvPr/>
          </p:nvSpPr>
          <p:spPr>
            <a:xfrm flipH="1" flipV="1">
              <a:off x="11308031" y="490088"/>
              <a:ext cx="370840" cy="370840"/>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L 形 27"/>
            <p:cNvSpPr/>
            <p:nvPr/>
          </p:nvSpPr>
          <p:spPr>
            <a:xfrm flipV="1">
              <a:off x="518563" y="490088"/>
              <a:ext cx="370840" cy="370840"/>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12" name="矩形 11"/>
          <p:cNvSpPr/>
          <p:nvPr userDrawn="1"/>
        </p:nvSpPr>
        <p:spPr>
          <a:xfrm>
            <a:off x="0" y="4705569"/>
            <a:ext cx="9144000" cy="438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9144000" cy="1491529"/>
          </a:xfrm>
          <a:prstGeom prst="rect">
            <a:avLst/>
          </a:prstGeom>
        </p:spPr>
      </p:pic>
      <p:sp>
        <p:nvSpPr>
          <p:cNvPr id="14" name="矩形 13"/>
          <p:cNvSpPr/>
          <p:nvPr userDrawn="1"/>
        </p:nvSpPr>
        <p:spPr>
          <a:xfrm>
            <a:off x="-3" y="0"/>
            <a:ext cx="9144000" cy="1491529"/>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userDrawn="1"/>
        </p:nvGrpSpPr>
        <p:grpSpPr>
          <a:xfrm>
            <a:off x="273038" y="1133673"/>
            <a:ext cx="8597926" cy="368899"/>
            <a:chOff x="381000" y="2295000"/>
            <a:chExt cx="11463901" cy="2286000"/>
          </a:xfrm>
        </p:grpSpPr>
        <p:sp>
          <p:nvSpPr>
            <p:cNvPr id="16" name="矩形 15"/>
            <p:cNvSpPr/>
            <p:nvPr/>
          </p:nvSpPr>
          <p:spPr>
            <a:xfrm>
              <a:off x="381000" y="2313000"/>
              <a:ext cx="144000" cy="22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11700901" y="2295000"/>
              <a:ext cx="144000" cy="22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8" name="组合 17"/>
          <p:cNvGrpSpPr/>
          <p:nvPr userDrawn="1"/>
        </p:nvGrpSpPr>
        <p:grpSpPr>
          <a:xfrm>
            <a:off x="388922" y="367630"/>
            <a:ext cx="8370231" cy="278179"/>
            <a:chOff x="518563" y="490088"/>
            <a:chExt cx="11160308" cy="370840"/>
          </a:xfrm>
        </p:grpSpPr>
        <p:sp>
          <p:nvSpPr>
            <p:cNvPr id="19" name="L 形 18"/>
            <p:cNvSpPr/>
            <p:nvPr/>
          </p:nvSpPr>
          <p:spPr>
            <a:xfrm flipH="1" flipV="1">
              <a:off x="11308031" y="490088"/>
              <a:ext cx="370840" cy="370840"/>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L 形 19"/>
            <p:cNvSpPr/>
            <p:nvPr/>
          </p:nvSpPr>
          <p:spPr>
            <a:xfrm flipV="1">
              <a:off x="518563" y="490088"/>
              <a:ext cx="370840" cy="370840"/>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4" name="矩形 43"/>
          <p:cNvSpPr/>
          <p:nvPr userDrawn="1"/>
        </p:nvSpPr>
        <p:spPr>
          <a:xfrm>
            <a:off x="328613" y="309617"/>
            <a:ext cx="8486775" cy="11819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13" name="矩形 12"/>
          <p:cNvSpPr/>
          <p:nvPr userDrawn="1"/>
        </p:nvSpPr>
        <p:spPr>
          <a:xfrm>
            <a:off x="8746161" y="0"/>
            <a:ext cx="397839" cy="514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4572000" cy="5144400"/>
          </a:xfrm>
          <a:prstGeom prst="rect">
            <a:avLst/>
          </a:prstGeom>
        </p:spPr>
      </p:pic>
      <p:sp>
        <p:nvSpPr>
          <p:cNvPr id="15" name="矩形 14"/>
          <p:cNvSpPr/>
          <p:nvPr userDrawn="1"/>
        </p:nvSpPr>
        <p:spPr>
          <a:xfrm>
            <a:off x="-3" y="0"/>
            <a:ext cx="4572003" cy="5144400"/>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userDrawn="1"/>
        </p:nvSpPr>
        <p:spPr>
          <a:xfrm>
            <a:off x="328613" y="303803"/>
            <a:ext cx="8478000" cy="45367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7" name="组合 16"/>
          <p:cNvGrpSpPr/>
          <p:nvPr userDrawn="1"/>
        </p:nvGrpSpPr>
        <p:grpSpPr>
          <a:xfrm>
            <a:off x="2916555" y="250978"/>
            <a:ext cx="1666499" cy="4641197"/>
            <a:chOff x="4452410" y="334579"/>
            <a:chExt cx="1620229" cy="6187180"/>
          </a:xfrm>
        </p:grpSpPr>
        <p:sp>
          <p:nvSpPr>
            <p:cNvPr id="18" name="矩形 17"/>
            <p:cNvSpPr/>
            <p:nvPr/>
          </p:nvSpPr>
          <p:spPr>
            <a:xfrm rot="5400000">
              <a:off x="5190525" y="-403536"/>
              <a:ext cx="144000" cy="162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18"/>
            <p:cNvSpPr/>
            <p:nvPr/>
          </p:nvSpPr>
          <p:spPr>
            <a:xfrm rot="5400000">
              <a:off x="5190525" y="5639644"/>
              <a:ext cx="144000" cy="162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 name="L 形 19"/>
          <p:cNvSpPr/>
          <p:nvPr userDrawn="1"/>
        </p:nvSpPr>
        <p:spPr>
          <a:xfrm flipV="1">
            <a:off x="388922" y="367630"/>
            <a:ext cx="278130" cy="278179"/>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L 形 20"/>
          <p:cNvSpPr/>
          <p:nvPr userDrawn="1"/>
        </p:nvSpPr>
        <p:spPr>
          <a:xfrm>
            <a:off x="388922" y="4524499"/>
            <a:ext cx="278130" cy="278179"/>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1"/>
            <a:ext cx="9144000" cy="399777"/>
          </a:xfrm>
          <a:prstGeom prst="rect">
            <a:avLst/>
          </a:prstGeom>
        </p:spPr>
      </p:pic>
      <p:sp>
        <p:nvSpPr>
          <p:cNvPr id="4" name="矩形 3"/>
          <p:cNvSpPr/>
          <p:nvPr userDrawn="1"/>
        </p:nvSpPr>
        <p:spPr>
          <a:xfrm>
            <a:off x="-3" y="2"/>
            <a:ext cx="9144000" cy="415363"/>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userDrawn="1"/>
        </p:nvSpPr>
        <p:spPr>
          <a:xfrm>
            <a:off x="0" y="4906233"/>
            <a:ext cx="9144000" cy="238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占位符 5"/>
          <p:cNvSpPr txBox="1"/>
          <p:nvPr userDrawn="1"/>
        </p:nvSpPr>
        <p:spPr>
          <a:xfrm>
            <a:off x="1" y="2532331"/>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sz="2400"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1"/>
            <a:ext cx="9144000" cy="399777"/>
          </a:xfrm>
          <a:prstGeom prst="rect">
            <a:avLst/>
          </a:prstGeom>
        </p:spPr>
      </p:pic>
      <p:sp>
        <p:nvSpPr>
          <p:cNvPr id="4" name="矩形 3"/>
          <p:cNvSpPr/>
          <p:nvPr userDrawn="1"/>
        </p:nvSpPr>
        <p:spPr>
          <a:xfrm>
            <a:off x="-3" y="2"/>
            <a:ext cx="9144000" cy="415363"/>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userDrawn="1"/>
        </p:nvSpPr>
        <p:spPr>
          <a:xfrm>
            <a:off x="0" y="4906233"/>
            <a:ext cx="9144000" cy="238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占位符 5"/>
          <p:cNvSpPr txBox="1"/>
          <p:nvPr userDrawn="1"/>
        </p:nvSpPr>
        <p:spPr>
          <a:xfrm>
            <a:off x="1" y="2532331"/>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sz="2400"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13" name="矩形 12"/>
          <p:cNvSpPr/>
          <p:nvPr userDrawn="1"/>
        </p:nvSpPr>
        <p:spPr>
          <a:xfrm>
            <a:off x="8746161" y="0"/>
            <a:ext cx="397839" cy="514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4572000" cy="5144400"/>
          </a:xfrm>
          <a:prstGeom prst="rect">
            <a:avLst/>
          </a:prstGeom>
        </p:spPr>
      </p:pic>
      <p:sp>
        <p:nvSpPr>
          <p:cNvPr id="15" name="矩形 14"/>
          <p:cNvSpPr/>
          <p:nvPr userDrawn="1"/>
        </p:nvSpPr>
        <p:spPr>
          <a:xfrm>
            <a:off x="-3" y="0"/>
            <a:ext cx="4572003" cy="5144400"/>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userDrawn="1"/>
        </p:nvSpPr>
        <p:spPr>
          <a:xfrm>
            <a:off x="328613" y="303803"/>
            <a:ext cx="8478000" cy="45367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7" name="组合 16"/>
          <p:cNvGrpSpPr/>
          <p:nvPr userDrawn="1"/>
        </p:nvGrpSpPr>
        <p:grpSpPr>
          <a:xfrm>
            <a:off x="2916555" y="250978"/>
            <a:ext cx="1666499" cy="4641197"/>
            <a:chOff x="4452410" y="334579"/>
            <a:chExt cx="1620229" cy="6187180"/>
          </a:xfrm>
        </p:grpSpPr>
        <p:sp>
          <p:nvSpPr>
            <p:cNvPr id="18" name="矩形 17"/>
            <p:cNvSpPr/>
            <p:nvPr/>
          </p:nvSpPr>
          <p:spPr>
            <a:xfrm rot="5400000">
              <a:off x="5190525" y="-403536"/>
              <a:ext cx="144000" cy="162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18"/>
            <p:cNvSpPr/>
            <p:nvPr/>
          </p:nvSpPr>
          <p:spPr>
            <a:xfrm rot="5400000">
              <a:off x="5190525" y="5639644"/>
              <a:ext cx="144000" cy="162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 name="L 形 19"/>
          <p:cNvSpPr/>
          <p:nvPr userDrawn="1"/>
        </p:nvSpPr>
        <p:spPr>
          <a:xfrm flipV="1">
            <a:off x="388922" y="367630"/>
            <a:ext cx="278130" cy="278179"/>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L 形 20"/>
          <p:cNvSpPr/>
          <p:nvPr userDrawn="1"/>
        </p:nvSpPr>
        <p:spPr>
          <a:xfrm>
            <a:off x="388922" y="4524499"/>
            <a:ext cx="278130" cy="278179"/>
          </a:xfrm>
          <a:prstGeom prst="corner">
            <a:avLst>
              <a:gd name="adj1" fmla="val 5243"/>
              <a:gd name="adj2" fmla="val 5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2.png"/><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2.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E5184E0B-D574-4F15-876E-6AFBFDCF7971}"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AFFBFFE6-EE05-47EC-9F07-3BB21CDB7D07}"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E5184E0B-D574-4F15-876E-6AFBFDCF7971}"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AFFBFFE6-EE05-47EC-9F07-3BB21CDB7D07}"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E5184E0B-D574-4F15-876E-6AFBFDCF7971}"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AFFBFFE6-EE05-47EC-9F07-3BB21CDB7D07}"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8.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0" Type="http://schemas.openxmlformats.org/officeDocument/2006/relationships/notesSlide" Target="../notesSlides/notesSlide30.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notesSlide" Target="../notesSlides/notesSlide31.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notesSlide" Target="../notesSlides/notesSlide3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4.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4.xml"/><Relationship Id="rId2" Type="http://schemas.openxmlformats.org/officeDocument/2006/relationships/image" Target="../media/image28.jpeg"/><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50.xml"/><Relationship Id="rId7" Type="http://schemas.openxmlformats.org/officeDocument/2006/relationships/hyperlink" Target="http://www.bofety.com/" TargetMode="External"/><Relationship Id="rId6" Type="http://schemas.openxmlformats.org/officeDocument/2006/relationships/tags" Target="../tags/tag49.xml"/><Relationship Id="rId5" Type="http://schemas.openxmlformats.org/officeDocument/2006/relationships/image" Target="../media/image35.jpeg"/><Relationship Id="rId4" Type="http://schemas.openxmlformats.org/officeDocument/2006/relationships/tags" Target="../tags/tag48.xml"/><Relationship Id="rId3" Type="http://schemas.openxmlformats.org/officeDocument/2006/relationships/image" Target="../media/image34.jpeg"/><Relationship Id="rId2" Type="http://schemas.openxmlformats.org/officeDocument/2006/relationships/tags" Target="../tags/tag47.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730" y="974725"/>
            <a:ext cx="7758430" cy="1319530"/>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34" charset="-122"/>
                <a:ea typeface="微软雅黑" panose="020B0503020204020204" pitchFamily="34" charset="-122"/>
                <a:cs typeface="+mn-cs"/>
              </a:rPr>
              <a:t>电焊机事故案例及安全操作规范PPT</a:t>
            </a:r>
            <a:endParaRPr lang="zh-CN" altLang="en-US" sz="384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202839" y="299694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865339" y="39328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797675" y="39333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730011" y="39328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矩形 54"/>
          <p:cNvSpPr/>
          <p:nvPr/>
        </p:nvSpPr>
        <p:spPr>
          <a:xfrm>
            <a:off x="256540" y="640080"/>
            <a:ext cx="2849880" cy="4148455"/>
          </a:xfrm>
          <a:prstGeom prst="rect">
            <a:avLst/>
          </a:prstGeom>
          <a:blipFill dpi="0" rotWithShape="1">
            <a:blip r:embed="rId1"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6" name="矩形: 圆角 55"/>
          <p:cNvSpPr/>
          <p:nvPr/>
        </p:nvSpPr>
        <p:spPr>
          <a:xfrm rot="2700000">
            <a:off x="4581977"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4" name="route_310231"/>
          <p:cNvSpPr>
            <a:spLocks noChangeAspect="1"/>
          </p:cNvSpPr>
          <p:nvPr/>
        </p:nvSpPr>
        <p:spPr bwMode="auto">
          <a:xfrm>
            <a:off x="4698508" y="3929038"/>
            <a:ext cx="483306" cy="453314"/>
          </a:xfrm>
          <a:custGeom>
            <a:avLst/>
            <a:gdLst>
              <a:gd name="T0" fmla="*/ 675 w 675"/>
              <a:gd name="T1" fmla="*/ 16 h 634"/>
              <a:gd name="T2" fmla="*/ 652 w 675"/>
              <a:gd name="T3" fmla="*/ 0 h 634"/>
              <a:gd name="T4" fmla="*/ 452 w 675"/>
              <a:gd name="T5" fmla="*/ 75 h 634"/>
              <a:gd name="T6" fmla="*/ 250 w 675"/>
              <a:gd name="T7" fmla="*/ 0 h 634"/>
              <a:gd name="T8" fmla="*/ 238 w 675"/>
              <a:gd name="T9" fmla="*/ 0 h 634"/>
              <a:gd name="T10" fmla="*/ 11 w 675"/>
              <a:gd name="T11" fmla="*/ 92 h 634"/>
              <a:gd name="T12" fmla="*/ 0 w 675"/>
              <a:gd name="T13" fmla="*/ 107 h 634"/>
              <a:gd name="T14" fmla="*/ 0 w 675"/>
              <a:gd name="T15" fmla="*/ 617 h 634"/>
              <a:gd name="T16" fmla="*/ 23 w 675"/>
              <a:gd name="T17" fmla="*/ 634 h 634"/>
              <a:gd name="T18" fmla="*/ 244 w 675"/>
              <a:gd name="T19" fmla="*/ 554 h 634"/>
              <a:gd name="T20" fmla="*/ 445 w 675"/>
              <a:gd name="T21" fmla="*/ 627 h 634"/>
              <a:gd name="T22" fmla="*/ 457 w 675"/>
              <a:gd name="T23" fmla="*/ 627 h 634"/>
              <a:gd name="T24" fmla="*/ 664 w 675"/>
              <a:gd name="T25" fmla="*/ 547 h 634"/>
              <a:gd name="T26" fmla="*/ 662 w 675"/>
              <a:gd name="T27" fmla="*/ 541 h 634"/>
              <a:gd name="T28" fmla="*/ 675 w 675"/>
              <a:gd name="T29" fmla="*/ 532 h 634"/>
              <a:gd name="T30" fmla="*/ 675 w 675"/>
              <a:gd name="T31" fmla="*/ 16 h 634"/>
              <a:gd name="T32" fmla="*/ 675 w 675"/>
              <a:gd name="T33" fmla="*/ 16 h 634"/>
              <a:gd name="T34" fmla="*/ 486 w 675"/>
              <a:gd name="T35" fmla="*/ 552 h 634"/>
              <a:gd name="T36" fmla="*/ 486 w 675"/>
              <a:gd name="T37" fmla="*/ 126 h 634"/>
              <a:gd name="T38" fmla="*/ 607 w 675"/>
              <a:gd name="T39" fmla="*/ 81 h 634"/>
              <a:gd name="T40" fmla="*/ 607 w 675"/>
              <a:gd name="T41" fmla="*/ 505 h 634"/>
              <a:gd name="T42" fmla="*/ 486 w 675"/>
              <a:gd name="T43" fmla="*/ 552 h 634"/>
              <a:gd name="T44" fmla="*/ 278 w 675"/>
              <a:gd name="T45" fmla="*/ 503 h 634"/>
              <a:gd name="T46" fmla="*/ 278 w 675"/>
              <a:gd name="T47" fmla="*/ 74 h 634"/>
              <a:gd name="T48" fmla="*/ 418 w 675"/>
              <a:gd name="T49" fmla="*/ 126 h 634"/>
              <a:gd name="T50" fmla="*/ 418 w 675"/>
              <a:gd name="T51" fmla="*/ 554 h 634"/>
              <a:gd name="T52" fmla="*/ 278 w 675"/>
              <a:gd name="T53" fmla="*/ 503 h 634"/>
              <a:gd name="T54" fmla="*/ 210 w 675"/>
              <a:gd name="T55" fmla="*/ 76 h 634"/>
              <a:gd name="T56" fmla="*/ 210 w 675"/>
              <a:gd name="T57" fmla="*/ 503 h 634"/>
              <a:gd name="T58" fmla="*/ 68 w 675"/>
              <a:gd name="T59" fmla="*/ 554 h 634"/>
              <a:gd name="T60" fmla="*/ 68 w 675"/>
              <a:gd name="T61" fmla="*/ 133 h 634"/>
              <a:gd name="T62" fmla="*/ 210 w 675"/>
              <a:gd name="T63" fmla="*/ 7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634">
                <a:moveTo>
                  <a:pt x="675" y="16"/>
                </a:moveTo>
                <a:lnTo>
                  <a:pt x="652" y="0"/>
                </a:lnTo>
                <a:lnTo>
                  <a:pt x="452" y="75"/>
                </a:lnTo>
                <a:lnTo>
                  <a:pt x="250" y="0"/>
                </a:lnTo>
                <a:lnTo>
                  <a:pt x="238" y="0"/>
                </a:lnTo>
                <a:lnTo>
                  <a:pt x="11" y="92"/>
                </a:lnTo>
                <a:lnTo>
                  <a:pt x="0" y="107"/>
                </a:lnTo>
                <a:lnTo>
                  <a:pt x="0" y="617"/>
                </a:lnTo>
                <a:lnTo>
                  <a:pt x="23" y="634"/>
                </a:lnTo>
                <a:lnTo>
                  <a:pt x="244" y="554"/>
                </a:lnTo>
                <a:lnTo>
                  <a:pt x="445" y="627"/>
                </a:lnTo>
                <a:lnTo>
                  <a:pt x="457" y="627"/>
                </a:lnTo>
                <a:lnTo>
                  <a:pt x="664" y="547"/>
                </a:lnTo>
                <a:lnTo>
                  <a:pt x="662" y="541"/>
                </a:lnTo>
                <a:lnTo>
                  <a:pt x="675" y="532"/>
                </a:lnTo>
                <a:lnTo>
                  <a:pt x="675" y="16"/>
                </a:lnTo>
                <a:lnTo>
                  <a:pt x="675" y="16"/>
                </a:lnTo>
                <a:close/>
                <a:moveTo>
                  <a:pt x="486" y="552"/>
                </a:moveTo>
                <a:lnTo>
                  <a:pt x="486" y="126"/>
                </a:lnTo>
                <a:lnTo>
                  <a:pt x="607" y="81"/>
                </a:lnTo>
                <a:lnTo>
                  <a:pt x="607" y="505"/>
                </a:lnTo>
                <a:lnTo>
                  <a:pt x="486" y="552"/>
                </a:lnTo>
                <a:close/>
                <a:moveTo>
                  <a:pt x="278" y="503"/>
                </a:moveTo>
                <a:lnTo>
                  <a:pt x="278" y="74"/>
                </a:lnTo>
                <a:lnTo>
                  <a:pt x="418" y="126"/>
                </a:lnTo>
                <a:lnTo>
                  <a:pt x="418" y="554"/>
                </a:lnTo>
                <a:lnTo>
                  <a:pt x="278" y="503"/>
                </a:lnTo>
                <a:close/>
                <a:moveTo>
                  <a:pt x="210" y="76"/>
                </a:moveTo>
                <a:lnTo>
                  <a:pt x="210" y="503"/>
                </a:lnTo>
                <a:lnTo>
                  <a:pt x="68" y="554"/>
                </a:lnTo>
                <a:lnTo>
                  <a:pt x="68" y="133"/>
                </a:lnTo>
                <a:lnTo>
                  <a:pt x="210" y="76"/>
                </a:ln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58" name="矩形: 圆角 57"/>
          <p:cNvSpPr/>
          <p:nvPr/>
        </p:nvSpPr>
        <p:spPr>
          <a:xfrm rot="2700000">
            <a:off x="6088420"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7" name="checked_158820"/>
          <p:cNvSpPr>
            <a:spLocks noChangeAspect="1"/>
          </p:cNvSpPr>
          <p:nvPr/>
        </p:nvSpPr>
        <p:spPr bwMode="auto">
          <a:xfrm>
            <a:off x="6218471" y="3923882"/>
            <a:ext cx="483306" cy="463624"/>
          </a:xfrm>
          <a:custGeom>
            <a:avLst/>
            <a:gdLst>
              <a:gd name="T0" fmla="*/ 1170 w 1218"/>
              <a:gd name="T1" fmla="*/ 107 h 1170"/>
              <a:gd name="T2" fmla="*/ 1054 w 1218"/>
              <a:gd name="T3" fmla="*/ 122 h 1170"/>
              <a:gd name="T4" fmla="*/ 923 w 1218"/>
              <a:gd name="T5" fmla="*/ 198 h 1170"/>
              <a:gd name="T6" fmla="*/ 825 w 1218"/>
              <a:gd name="T7" fmla="*/ 326 h 1170"/>
              <a:gd name="T8" fmla="*/ 780 w 1218"/>
              <a:gd name="T9" fmla="*/ 477 h 1170"/>
              <a:gd name="T10" fmla="*/ 807 w 1218"/>
              <a:gd name="T11" fmla="*/ 677 h 1170"/>
              <a:gd name="T12" fmla="*/ 839 w 1218"/>
              <a:gd name="T13" fmla="*/ 739 h 1170"/>
              <a:gd name="T14" fmla="*/ 846 w 1218"/>
              <a:gd name="T15" fmla="*/ 709 h 1170"/>
              <a:gd name="T16" fmla="*/ 555 w 1218"/>
              <a:gd name="T17" fmla="*/ 1124 h 1170"/>
              <a:gd name="T18" fmla="*/ 264 w 1218"/>
              <a:gd name="T19" fmla="*/ 769 h 1170"/>
              <a:gd name="T20" fmla="*/ 481 w 1218"/>
              <a:gd name="T21" fmla="*/ 342 h 1170"/>
              <a:gd name="T22" fmla="*/ 409 w 1218"/>
              <a:gd name="T23" fmla="*/ 52 h 1170"/>
              <a:gd name="T24" fmla="*/ 304 w 1218"/>
              <a:gd name="T25" fmla="*/ 52 h 1170"/>
              <a:gd name="T26" fmla="*/ 160 w 1218"/>
              <a:gd name="T27" fmla="*/ 248 h 1170"/>
              <a:gd name="T28" fmla="*/ 107 w 1218"/>
              <a:gd name="T29" fmla="*/ 0 h 1170"/>
              <a:gd name="T30" fmla="*/ 55 w 1218"/>
              <a:gd name="T31" fmla="*/ 257 h 1170"/>
              <a:gd name="T32" fmla="*/ 0 w 1218"/>
              <a:gd name="T33" fmla="*/ 570 h 1170"/>
              <a:gd name="T34" fmla="*/ 217 w 1218"/>
              <a:gd name="T35" fmla="*/ 833 h 1170"/>
              <a:gd name="T36" fmla="*/ 892 w 1218"/>
              <a:gd name="T37" fmla="*/ 833 h 1170"/>
              <a:gd name="T38" fmla="*/ 894 w 1218"/>
              <a:gd name="T39" fmla="*/ 743 h 1170"/>
              <a:gd name="T40" fmla="*/ 984 w 1218"/>
              <a:gd name="T41" fmla="*/ 678 h 1170"/>
              <a:gd name="T42" fmla="*/ 1073 w 1218"/>
              <a:gd name="T43" fmla="*/ 591 h 1170"/>
              <a:gd name="T44" fmla="*/ 1141 w 1218"/>
              <a:gd name="T45" fmla="*/ 487 h 1170"/>
              <a:gd name="T46" fmla="*/ 1196 w 1218"/>
              <a:gd name="T47" fmla="*/ 320 h 1170"/>
              <a:gd name="T48" fmla="*/ 1210 w 1218"/>
              <a:gd name="T49" fmla="*/ 210 h 1170"/>
              <a:gd name="T50" fmla="*/ 1217 w 1218"/>
              <a:gd name="T51" fmla="*/ 128 h 1170"/>
              <a:gd name="T52" fmla="*/ 1205 w 1218"/>
              <a:gd name="T53" fmla="*/ 112 h 1170"/>
              <a:gd name="T54" fmla="*/ 1000 w 1218"/>
              <a:gd name="T55" fmla="*/ 371 h 1170"/>
              <a:gd name="T56" fmla="*/ 963 w 1218"/>
              <a:gd name="T57" fmla="*/ 430 h 1170"/>
              <a:gd name="T58" fmla="*/ 914 w 1218"/>
              <a:gd name="T59" fmla="*/ 553 h 1170"/>
              <a:gd name="T60" fmla="*/ 846 w 1218"/>
              <a:gd name="T61" fmla="*/ 708 h 1170"/>
              <a:gd name="T62" fmla="*/ 934 w 1218"/>
              <a:gd name="T63" fmla="*/ 462 h 1170"/>
              <a:gd name="T64" fmla="*/ 977 w 1218"/>
              <a:gd name="T65" fmla="*/ 394 h 1170"/>
              <a:gd name="T66" fmla="*/ 1014 w 1218"/>
              <a:gd name="T67" fmla="*/ 351 h 1170"/>
              <a:gd name="T68" fmla="*/ 1015 w 1218"/>
              <a:gd name="T69" fmla="*/ 35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8" h="1170">
                <a:moveTo>
                  <a:pt x="1205" y="112"/>
                </a:moveTo>
                <a:cubicBezTo>
                  <a:pt x="1198" y="111"/>
                  <a:pt x="1185" y="107"/>
                  <a:pt x="1170" y="107"/>
                </a:cubicBezTo>
                <a:cubicBezTo>
                  <a:pt x="1156" y="107"/>
                  <a:pt x="1136" y="105"/>
                  <a:pt x="1118" y="108"/>
                </a:cubicBezTo>
                <a:cubicBezTo>
                  <a:pt x="1098" y="111"/>
                  <a:pt x="1077" y="115"/>
                  <a:pt x="1054" y="122"/>
                </a:cubicBezTo>
                <a:cubicBezTo>
                  <a:pt x="1032" y="129"/>
                  <a:pt x="1010" y="140"/>
                  <a:pt x="987" y="152"/>
                </a:cubicBezTo>
                <a:cubicBezTo>
                  <a:pt x="964" y="165"/>
                  <a:pt x="944" y="181"/>
                  <a:pt x="923" y="198"/>
                </a:cubicBezTo>
                <a:cubicBezTo>
                  <a:pt x="903" y="216"/>
                  <a:pt x="885" y="236"/>
                  <a:pt x="868" y="257"/>
                </a:cubicBezTo>
                <a:cubicBezTo>
                  <a:pt x="852" y="279"/>
                  <a:pt x="837" y="302"/>
                  <a:pt x="825" y="326"/>
                </a:cubicBezTo>
                <a:cubicBezTo>
                  <a:pt x="813" y="351"/>
                  <a:pt x="802" y="376"/>
                  <a:pt x="795" y="401"/>
                </a:cubicBezTo>
                <a:cubicBezTo>
                  <a:pt x="788" y="426"/>
                  <a:pt x="782" y="452"/>
                  <a:pt x="780" y="477"/>
                </a:cubicBezTo>
                <a:cubicBezTo>
                  <a:pt x="774" y="527"/>
                  <a:pt x="779" y="576"/>
                  <a:pt x="788" y="618"/>
                </a:cubicBezTo>
                <a:cubicBezTo>
                  <a:pt x="794" y="640"/>
                  <a:pt x="800" y="659"/>
                  <a:pt x="807" y="677"/>
                </a:cubicBezTo>
                <a:cubicBezTo>
                  <a:pt x="814" y="694"/>
                  <a:pt x="822" y="710"/>
                  <a:pt x="829" y="723"/>
                </a:cubicBezTo>
                <a:cubicBezTo>
                  <a:pt x="832" y="729"/>
                  <a:pt x="836" y="734"/>
                  <a:pt x="839" y="739"/>
                </a:cubicBezTo>
                <a:cubicBezTo>
                  <a:pt x="841" y="731"/>
                  <a:pt x="843" y="722"/>
                  <a:pt x="845" y="713"/>
                </a:cubicBezTo>
                <a:cubicBezTo>
                  <a:pt x="845" y="712"/>
                  <a:pt x="845" y="710"/>
                  <a:pt x="846" y="709"/>
                </a:cubicBezTo>
                <a:lnTo>
                  <a:pt x="846" y="833"/>
                </a:lnTo>
                <a:cubicBezTo>
                  <a:pt x="846" y="994"/>
                  <a:pt x="715" y="1124"/>
                  <a:pt x="555" y="1124"/>
                </a:cubicBezTo>
                <a:cubicBezTo>
                  <a:pt x="394" y="1124"/>
                  <a:pt x="264" y="994"/>
                  <a:pt x="264" y="833"/>
                </a:cubicBezTo>
                <a:lnTo>
                  <a:pt x="264" y="769"/>
                </a:lnTo>
                <a:cubicBezTo>
                  <a:pt x="374" y="745"/>
                  <a:pt x="481" y="570"/>
                  <a:pt x="481" y="570"/>
                </a:cubicBezTo>
                <a:lnTo>
                  <a:pt x="481" y="342"/>
                </a:lnTo>
                <a:cubicBezTo>
                  <a:pt x="481" y="298"/>
                  <a:pt x="450" y="261"/>
                  <a:pt x="409" y="251"/>
                </a:cubicBezTo>
                <a:lnTo>
                  <a:pt x="409" y="52"/>
                </a:lnTo>
                <a:cubicBezTo>
                  <a:pt x="409" y="23"/>
                  <a:pt x="385" y="0"/>
                  <a:pt x="356" y="0"/>
                </a:cubicBezTo>
                <a:cubicBezTo>
                  <a:pt x="327" y="0"/>
                  <a:pt x="304" y="23"/>
                  <a:pt x="304" y="52"/>
                </a:cubicBezTo>
                <a:lnTo>
                  <a:pt x="304" y="248"/>
                </a:lnTo>
                <a:lnTo>
                  <a:pt x="160" y="248"/>
                </a:lnTo>
                <a:lnTo>
                  <a:pt x="160" y="52"/>
                </a:lnTo>
                <a:cubicBezTo>
                  <a:pt x="160" y="23"/>
                  <a:pt x="136" y="0"/>
                  <a:pt x="107" y="0"/>
                </a:cubicBezTo>
                <a:cubicBezTo>
                  <a:pt x="78" y="0"/>
                  <a:pt x="55" y="23"/>
                  <a:pt x="55" y="52"/>
                </a:cubicBezTo>
                <a:lnTo>
                  <a:pt x="55" y="257"/>
                </a:lnTo>
                <a:cubicBezTo>
                  <a:pt x="22" y="272"/>
                  <a:pt x="0" y="304"/>
                  <a:pt x="0" y="342"/>
                </a:cubicBezTo>
                <a:lnTo>
                  <a:pt x="0" y="570"/>
                </a:lnTo>
                <a:cubicBezTo>
                  <a:pt x="0" y="570"/>
                  <a:pt x="107" y="745"/>
                  <a:pt x="217" y="769"/>
                </a:cubicBezTo>
                <a:lnTo>
                  <a:pt x="217" y="833"/>
                </a:lnTo>
                <a:cubicBezTo>
                  <a:pt x="217" y="1019"/>
                  <a:pt x="369" y="1170"/>
                  <a:pt x="555" y="1170"/>
                </a:cubicBezTo>
                <a:cubicBezTo>
                  <a:pt x="741" y="1170"/>
                  <a:pt x="892" y="1019"/>
                  <a:pt x="892" y="833"/>
                </a:cubicBezTo>
                <a:lnTo>
                  <a:pt x="892" y="742"/>
                </a:lnTo>
                <a:lnTo>
                  <a:pt x="894" y="743"/>
                </a:lnTo>
                <a:cubicBezTo>
                  <a:pt x="903" y="737"/>
                  <a:pt x="929" y="720"/>
                  <a:pt x="939" y="713"/>
                </a:cubicBezTo>
                <a:cubicBezTo>
                  <a:pt x="953" y="703"/>
                  <a:pt x="969" y="691"/>
                  <a:pt x="984" y="678"/>
                </a:cubicBezTo>
                <a:cubicBezTo>
                  <a:pt x="1000" y="666"/>
                  <a:pt x="1015" y="652"/>
                  <a:pt x="1030" y="637"/>
                </a:cubicBezTo>
                <a:cubicBezTo>
                  <a:pt x="1045" y="623"/>
                  <a:pt x="1059" y="607"/>
                  <a:pt x="1073" y="591"/>
                </a:cubicBezTo>
                <a:cubicBezTo>
                  <a:pt x="1086" y="575"/>
                  <a:pt x="1099" y="558"/>
                  <a:pt x="1110" y="541"/>
                </a:cubicBezTo>
                <a:cubicBezTo>
                  <a:pt x="1121" y="523"/>
                  <a:pt x="1132" y="506"/>
                  <a:pt x="1141" y="487"/>
                </a:cubicBezTo>
                <a:cubicBezTo>
                  <a:pt x="1160" y="451"/>
                  <a:pt x="1174" y="414"/>
                  <a:pt x="1184" y="376"/>
                </a:cubicBezTo>
                <a:cubicBezTo>
                  <a:pt x="1189" y="358"/>
                  <a:pt x="1192" y="338"/>
                  <a:pt x="1196" y="320"/>
                </a:cubicBezTo>
                <a:cubicBezTo>
                  <a:pt x="1200" y="301"/>
                  <a:pt x="1202" y="282"/>
                  <a:pt x="1204" y="263"/>
                </a:cubicBezTo>
                <a:cubicBezTo>
                  <a:pt x="1207" y="245"/>
                  <a:pt x="1209" y="227"/>
                  <a:pt x="1210" y="210"/>
                </a:cubicBezTo>
                <a:cubicBezTo>
                  <a:pt x="1212" y="191"/>
                  <a:pt x="1213" y="176"/>
                  <a:pt x="1214" y="163"/>
                </a:cubicBezTo>
                <a:cubicBezTo>
                  <a:pt x="1216" y="150"/>
                  <a:pt x="1216" y="136"/>
                  <a:pt x="1217" y="128"/>
                </a:cubicBezTo>
                <a:cubicBezTo>
                  <a:pt x="1218" y="119"/>
                  <a:pt x="1218" y="115"/>
                  <a:pt x="1218" y="115"/>
                </a:cubicBezTo>
                <a:cubicBezTo>
                  <a:pt x="1218" y="115"/>
                  <a:pt x="1213" y="113"/>
                  <a:pt x="1205" y="112"/>
                </a:cubicBezTo>
                <a:close/>
                <a:moveTo>
                  <a:pt x="1015" y="352"/>
                </a:moveTo>
                <a:cubicBezTo>
                  <a:pt x="1011" y="357"/>
                  <a:pt x="1005" y="363"/>
                  <a:pt x="1000" y="371"/>
                </a:cubicBezTo>
                <a:cubicBezTo>
                  <a:pt x="994" y="379"/>
                  <a:pt x="988" y="388"/>
                  <a:pt x="982" y="397"/>
                </a:cubicBezTo>
                <a:cubicBezTo>
                  <a:pt x="976" y="407"/>
                  <a:pt x="970" y="418"/>
                  <a:pt x="963" y="430"/>
                </a:cubicBezTo>
                <a:cubicBezTo>
                  <a:pt x="957" y="442"/>
                  <a:pt x="951" y="455"/>
                  <a:pt x="945" y="468"/>
                </a:cubicBezTo>
                <a:cubicBezTo>
                  <a:pt x="934" y="495"/>
                  <a:pt x="923" y="524"/>
                  <a:pt x="914" y="553"/>
                </a:cubicBezTo>
                <a:cubicBezTo>
                  <a:pt x="898" y="608"/>
                  <a:pt x="886" y="664"/>
                  <a:pt x="879" y="708"/>
                </a:cubicBezTo>
                <a:lnTo>
                  <a:pt x="846" y="708"/>
                </a:lnTo>
                <a:cubicBezTo>
                  <a:pt x="857" y="663"/>
                  <a:pt x="873" y="604"/>
                  <a:pt x="895" y="547"/>
                </a:cubicBezTo>
                <a:cubicBezTo>
                  <a:pt x="907" y="517"/>
                  <a:pt x="920" y="489"/>
                  <a:pt x="934" y="462"/>
                </a:cubicBezTo>
                <a:cubicBezTo>
                  <a:pt x="941" y="450"/>
                  <a:pt x="948" y="437"/>
                  <a:pt x="955" y="425"/>
                </a:cubicBezTo>
                <a:cubicBezTo>
                  <a:pt x="963" y="414"/>
                  <a:pt x="970" y="404"/>
                  <a:pt x="977" y="394"/>
                </a:cubicBezTo>
                <a:cubicBezTo>
                  <a:pt x="984" y="385"/>
                  <a:pt x="991" y="376"/>
                  <a:pt x="997" y="369"/>
                </a:cubicBezTo>
                <a:cubicBezTo>
                  <a:pt x="1003" y="361"/>
                  <a:pt x="1010" y="356"/>
                  <a:pt x="1014" y="351"/>
                </a:cubicBezTo>
                <a:cubicBezTo>
                  <a:pt x="1024" y="341"/>
                  <a:pt x="1029" y="336"/>
                  <a:pt x="1029" y="336"/>
                </a:cubicBezTo>
                <a:cubicBezTo>
                  <a:pt x="1029" y="336"/>
                  <a:pt x="1024" y="342"/>
                  <a:pt x="1015" y="352"/>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0" name="矩形: 圆角 69"/>
          <p:cNvSpPr/>
          <p:nvPr/>
        </p:nvSpPr>
        <p:spPr>
          <a:xfrm rot="2700000">
            <a:off x="7713608"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6" name="magnifying-glass_118228"/>
          <p:cNvSpPr>
            <a:spLocks noChangeAspect="1"/>
          </p:cNvSpPr>
          <p:nvPr/>
        </p:nvSpPr>
        <p:spPr bwMode="auto">
          <a:xfrm>
            <a:off x="7834175" y="3947201"/>
            <a:ext cx="483305" cy="416987"/>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8" name="矩形 77"/>
          <p:cNvSpPr/>
          <p:nvPr/>
        </p:nvSpPr>
        <p:spPr>
          <a:xfrm>
            <a:off x="3106420" y="1623060"/>
            <a:ext cx="826135" cy="3165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Light" panose="020B0502040204020203" pitchFamily="34" charset="-122"/>
              <a:ea typeface="微软雅黑 Light" panose="020B0502040204020203" pitchFamily="34" charset="-122"/>
            </a:endParaRPr>
          </a:p>
        </p:txBody>
      </p:sp>
      <p:sp>
        <p:nvSpPr>
          <p:cNvPr id="82" name="椭圆 81"/>
          <p:cNvSpPr/>
          <p:nvPr/>
        </p:nvSpPr>
        <p:spPr>
          <a:xfrm>
            <a:off x="3277886" y="2029437"/>
            <a:ext cx="473124" cy="473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checked_158820"/>
          <p:cNvSpPr>
            <a:spLocks noChangeAspect="1"/>
          </p:cNvSpPr>
          <p:nvPr/>
        </p:nvSpPr>
        <p:spPr bwMode="auto">
          <a:xfrm>
            <a:off x="3392959" y="2158535"/>
            <a:ext cx="242976" cy="214928"/>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rgbClr val="BC8062"/>
          </a:solidFill>
          <a:ln>
            <a:solidFill>
              <a:srgbClr val="BC8062"/>
            </a:solidFill>
          </a:ln>
        </p:spPr>
        <p:txBody>
          <a:bodyPr/>
          <a:lstStyle/>
          <a:p>
            <a:endParaRPr lang="zh-CN" altLang="en-US"/>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3277870" y="2670175"/>
            <a:ext cx="459740" cy="1258570"/>
          </a:xfrm>
          <a:prstGeom prst="rect">
            <a:avLst/>
          </a:prstGeom>
          <a:noFill/>
        </p:spPr>
        <p:txBody>
          <a:bodyPr vert="eaVert"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原 因 分 析</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429125" y="930910"/>
            <a:ext cx="4171315" cy="2331085"/>
          </a:xfrm>
          <a:prstGeom prst="rect">
            <a:avLst/>
          </a:prstGeom>
          <a:noFill/>
        </p:spPr>
        <p:txBody>
          <a:bodyPr wrap="square" rtlCol="0" anchor="t">
            <a:spAutoFit/>
          </a:bodyPr>
          <a:lstStyle/>
          <a:p>
            <a:pPr marL="0" indent="0" algn="just" fontAlgn="auto">
              <a:lnSpc>
                <a:spcPct val="13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1、雨水使电焊钳漏电；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auto">
              <a:lnSpc>
                <a:spcPct val="13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       2、死者触及到电焊钳的带电部分（如焊钳口、焊条），使电焊机的负荷侧电压加于人体，较大的电流远远超过摆脱电流，使李某无力自主摆脱而触电死亡。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auto">
              <a:lnSpc>
                <a:spcPct val="13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      如果李某具备基本的安全用电知识，本次死亡事故是完全可以避免的。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7" name="矩形 16"/>
          <p:cNvSpPr/>
          <p:nvPr/>
        </p:nvSpPr>
        <p:spPr>
          <a:xfrm>
            <a:off x="0" y="257220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矩形 28"/>
          <p:cNvSpPr/>
          <p:nvPr/>
        </p:nvSpPr>
        <p:spPr>
          <a:xfrm>
            <a:off x="1190625" y="1083367"/>
            <a:ext cx="97211" cy="10895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2" name="图片 31"/>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5208905" y="408940"/>
            <a:ext cx="3935095" cy="4735195"/>
          </a:xfrm>
          <a:prstGeom prst="rect">
            <a:avLst/>
          </a:prstGeom>
        </p:spPr>
      </p:pic>
      <p:sp>
        <p:nvSpPr>
          <p:cNvPr id="6" name="文本框 5"/>
          <p:cNvSpPr txBox="1"/>
          <p:nvPr/>
        </p:nvSpPr>
        <p:spPr>
          <a:xfrm>
            <a:off x="1456055" y="1443990"/>
            <a:ext cx="1102360" cy="521970"/>
          </a:xfrm>
          <a:prstGeom prst="rect">
            <a:avLst/>
          </a:prstGeom>
          <a:noFill/>
        </p:spPr>
        <p:txBody>
          <a:bodyPr wrap="none" rtlCol="0" anchor="t">
            <a:spAutoFit/>
          </a:bodyPr>
          <a:lstStyle/>
          <a:p>
            <a:r>
              <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lang="en-US" altLang="zh-CN"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190625" y="2854960"/>
            <a:ext cx="3860165" cy="1337945"/>
          </a:xfrm>
          <a:prstGeom prst="rect">
            <a:avLst/>
          </a:prstGeom>
          <a:noFill/>
        </p:spPr>
        <p:txBody>
          <a:bodyPr wrap="square" rtlCol="0" anchor="t">
            <a:spAutoFit/>
          </a:bodyPr>
          <a:lstStyle/>
          <a:p>
            <a:pPr marL="0" indent="0" fontAlgn="auto">
              <a:lnSpc>
                <a:spcPct val="150000"/>
              </a:lnSpc>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某造船厂有一位年轻的女电焊工，在船舱内进行电焊作业时不慎触电死亡。</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ExtraShape1"/>
          <p:cNvSpPr/>
          <p:nvPr/>
        </p:nvSpPr>
        <p:spPr>
          <a:xfrm>
            <a:off x="5992495" y="2418715"/>
            <a:ext cx="847090" cy="847090"/>
          </a:xfrm>
          <a:custGeom>
            <a:avLst/>
            <a:gdLst>
              <a:gd name="connsiteX0" fmla="*/ 1192054 w 1400175"/>
              <a:gd name="connsiteY0" fmla="*/ 210026 h 1400175"/>
              <a:gd name="connsiteX1" fmla="*/ 700564 w 1400175"/>
              <a:gd name="connsiteY1" fmla="*/ 7144 h 1400175"/>
              <a:gd name="connsiteX2" fmla="*/ 210026 w 1400175"/>
              <a:gd name="connsiteY2" fmla="*/ 210026 h 1400175"/>
              <a:gd name="connsiteX3" fmla="*/ 210026 w 1400175"/>
              <a:gd name="connsiteY3" fmla="*/ 1192054 h 1400175"/>
              <a:gd name="connsiteX4" fmla="*/ 701516 w 1400175"/>
              <a:gd name="connsiteY4" fmla="*/ 1395889 h 1400175"/>
              <a:gd name="connsiteX5" fmla="*/ 1193006 w 1400175"/>
              <a:gd name="connsiteY5" fmla="*/ 1192054 h 1400175"/>
              <a:gd name="connsiteX6" fmla="*/ 1192054 w 1400175"/>
              <a:gd name="connsiteY6" fmla="*/ 210026 h 1400175"/>
              <a:gd name="connsiteX7" fmla="*/ 1132999 w 1400175"/>
              <a:gd name="connsiteY7" fmla="*/ 1132999 h 1400175"/>
              <a:gd name="connsiteX8" fmla="*/ 701516 w 1400175"/>
              <a:gd name="connsiteY8" fmla="*/ 1312069 h 1400175"/>
              <a:gd name="connsiteX9" fmla="*/ 270034 w 1400175"/>
              <a:gd name="connsiteY9" fmla="*/ 1132999 h 1400175"/>
              <a:gd name="connsiteX10" fmla="*/ 270034 w 1400175"/>
              <a:gd name="connsiteY10" fmla="*/ 270986 h 1400175"/>
              <a:gd name="connsiteX11" fmla="*/ 701516 w 1400175"/>
              <a:gd name="connsiteY11" fmla="*/ 92869 h 1400175"/>
              <a:gd name="connsiteX12" fmla="*/ 1132999 w 1400175"/>
              <a:gd name="connsiteY12" fmla="*/ 270986 h 1400175"/>
              <a:gd name="connsiteX13" fmla="*/ 1132999 w 1400175"/>
              <a:gd name="connsiteY13" fmla="*/ 1132999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0175" h="1400175">
                <a:moveTo>
                  <a:pt x="1192054" y="210026"/>
                </a:moveTo>
                <a:cubicBezTo>
                  <a:pt x="1060609" y="78581"/>
                  <a:pt x="886301" y="7144"/>
                  <a:pt x="700564" y="7144"/>
                </a:cubicBezTo>
                <a:cubicBezTo>
                  <a:pt x="515779" y="7144"/>
                  <a:pt x="341471" y="79534"/>
                  <a:pt x="210026" y="210026"/>
                </a:cubicBezTo>
                <a:cubicBezTo>
                  <a:pt x="-60484" y="480536"/>
                  <a:pt x="-60484" y="921544"/>
                  <a:pt x="210026" y="1192054"/>
                </a:cubicBezTo>
                <a:cubicBezTo>
                  <a:pt x="341471" y="1323499"/>
                  <a:pt x="515779" y="1395889"/>
                  <a:pt x="701516" y="1395889"/>
                </a:cubicBezTo>
                <a:cubicBezTo>
                  <a:pt x="887254" y="1395889"/>
                  <a:pt x="1061561" y="1323499"/>
                  <a:pt x="1193006" y="1192054"/>
                </a:cubicBezTo>
                <a:cubicBezTo>
                  <a:pt x="1463516" y="921544"/>
                  <a:pt x="1463516" y="481489"/>
                  <a:pt x="1192054" y="210026"/>
                </a:cubicBezTo>
                <a:close/>
                <a:moveTo>
                  <a:pt x="1132999" y="1132999"/>
                </a:moveTo>
                <a:cubicBezTo>
                  <a:pt x="1017746" y="1248251"/>
                  <a:pt x="864394" y="1312069"/>
                  <a:pt x="701516" y="1312069"/>
                </a:cubicBezTo>
                <a:cubicBezTo>
                  <a:pt x="538639" y="1312069"/>
                  <a:pt x="385286" y="1248251"/>
                  <a:pt x="270034" y="1132999"/>
                </a:cubicBezTo>
                <a:cubicBezTo>
                  <a:pt x="31909" y="894874"/>
                  <a:pt x="31909" y="508159"/>
                  <a:pt x="270034" y="270986"/>
                </a:cubicBezTo>
                <a:cubicBezTo>
                  <a:pt x="385286" y="155734"/>
                  <a:pt x="538639" y="92869"/>
                  <a:pt x="701516" y="92869"/>
                </a:cubicBezTo>
                <a:cubicBezTo>
                  <a:pt x="864394" y="92869"/>
                  <a:pt x="1017746" y="156686"/>
                  <a:pt x="1132999" y="270986"/>
                </a:cubicBezTo>
                <a:cubicBezTo>
                  <a:pt x="1370171" y="508159"/>
                  <a:pt x="1370171" y="894874"/>
                  <a:pt x="1132999" y="1132999"/>
                </a:cubicBezTo>
                <a:close/>
              </a:path>
            </a:pathLst>
          </a:custGeom>
          <a:solidFill>
            <a:schemeClr val="bg2"/>
          </a:solidFill>
          <a:ln w="9525" cap="flat">
            <a:noFill/>
            <a:prstDash val="solid"/>
            <a:miter/>
          </a:ln>
        </p:spPr>
        <p:txBody>
          <a:bodyPr rtlCol="0" anchor="ctr"/>
          <a:lstStyle/>
          <a:p>
            <a:endParaRPr lang="zh-CN" altLang="en-US"/>
          </a:p>
        </p:txBody>
      </p:sp>
      <p:sp>
        <p:nvSpPr>
          <p:cNvPr id="7" name="ExtraShape2"/>
          <p:cNvSpPr/>
          <p:nvPr/>
        </p:nvSpPr>
        <p:spPr>
          <a:xfrm>
            <a:off x="6109335" y="2535555"/>
            <a:ext cx="610870" cy="610870"/>
          </a:xfrm>
          <a:custGeom>
            <a:avLst/>
            <a:gdLst>
              <a:gd name="connsiteX0" fmla="*/ 862489 w 1009650"/>
              <a:gd name="connsiteY0" fmla="*/ 153829 h 1009650"/>
              <a:gd name="connsiteX1" fmla="*/ 508159 w 1009650"/>
              <a:gd name="connsiteY1" fmla="*/ 7144 h 1009650"/>
              <a:gd name="connsiteX2" fmla="*/ 153829 w 1009650"/>
              <a:gd name="connsiteY2" fmla="*/ 153829 h 1009650"/>
              <a:gd name="connsiteX3" fmla="*/ 7144 w 1009650"/>
              <a:gd name="connsiteY3" fmla="*/ 508159 h 1009650"/>
              <a:gd name="connsiteX4" fmla="*/ 153829 w 1009650"/>
              <a:gd name="connsiteY4" fmla="*/ 862489 h 1009650"/>
              <a:gd name="connsiteX5" fmla="*/ 508159 w 1009650"/>
              <a:gd name="connsiteY5" fmla="*/ 1009174 h 1009650"/>
              <a:gd name="connsiteX6" fmla="*/ 862489 w 1009650"/>
              <a:gd name="connsiteY6" fmla="*/ 862489 h 1009650"/>
              <a:gd name="connsiteX7" fmla="*/ 862489 w 1009650"/>
              <a:gd name="connsiteY7" fmla="*/ 153829 h 1009650"/>
              <a:gd name="connsiteX8" fmla="*/ 802481 w 1009650"/>
              <a:gd name="connsiteY8" fmla="*/ 802481 h 1009650"/>
              <a:gd name="connsiteX9" fmla="*/ 508159 w 1009650"/>
              <a:gd name="connsiteY9" fmla="*/ 924401 h 1009650"/>
              <a:gd name="connsiteX10" fmla="*/ 213836 w 1009650"/>
              <a:gd name="connsiteY10" fmla="*/ 802481 h 1009650"/>
              <a:gd name="connsiteX11" fmla="*/ 213836 w 1009650"/>
              <a:gd name="connsiteY11" fmla="*/ 213836 h 1009650"/>
              <a:gd name="connsiteX12" fmla="*/ 508159 w 1009650"/>
              <a:gd name="connsiteY12" fmla="*/ 91916 h 1009650"/>
              <a:gd name="connsiteX13" fmla="*/ 802481 w 1009650"/>
              <a:gd name="connsiteY13" fmla="*/ 213836 h 1009650"/>
              <a:gd name="connsiteX14" fmla="*/ 802481 w 1009650"/>
              <a:gd name="connsiteY14" fmla="*/ 80248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009650">
                <a:moveTo>
                  <a:pt x="862489" y="153829"/>
                </a:moveTo>
                <a:cubicBezTo>
                  <a:pt x="767239" y="59531"/>
                  <a:pt x="641509" y="7144"/>
                  <a:pt x="508159" y="7144"/>
                </a:cubicBezTo>
                <a:cubicBezTo>
                  <a:pt x="374809" y="7144"/>
                  <a:pt x="249079" y="59531"/>
                  <a:pt x="153829" y="153829"/>
                </a:cubicBezTo>
                <a:cubicBezTo>
                  <a:pt x="59531" y="249079"/>
                  <a:pt x="7144" y="374809"/>
                  <a:pt x="7144" y="508159"/>
                </a:cubicBezTo>
                <a:cubicBezTo>
                  <a:pt x="7144" y="641509"/>
                  <a:pt x="59531" y="767239"/>
                  <a:pt x="153829" y="862489"/>
                </a:cubicBezTo>
                <a:cubicBezTo>
                  <a:pt x="248126" y="956786"/>
                  <a:pt x="373856" y="1009174"/>
                  <a:pt x="508159" y="1009174"/>
                </a:cubicBezTo>
                <a:cubicBezTo>
                  <a:pt x="642461" y="1009174"/>
                  <a:pt x="767239" y="956786"/>
                  <a:pt x="862489" y="862489"/>
                </a:cubicBezTo>
                <a:cubicBezTo>
                  <a:pt x="1056799" y="667226"/>
                  <a:pt x="1056799" y="349091"/>
                  <a:pt x="862489" y="153829"/>
                </a:cubicBezTo>
                <a:close/>
                <a:moveTo>
                  <a:pt x="802481" y="802481"/>
                </a:moveTo>
                <a:cubicBezTo>
                  <a:pt x="724376" y="881539"/>
                  <a:pt x="619601" y="924401"/>
                  <a:pt x="508159" y="924401"/>
                </a:cubicBezTo>
                <a:cubicBezTo>
                  <a:pt x="396716" y="924401"/>
                  <a:pt x="292894" y="881539"/>
                  <a:pt x="213836" y="802481"/>
                </a:cubicBezTo>
                <a:cubicBezTo>
                  <a:pt x="51911" y="640556"/>
                  <a:pt x="51911" y="376714"/>
                  <a:pt x="213836" y="213836"/>
                </a:cubicBezTo>
                <a:cubicBezTo>
                  <a:pt x="291941" y="135731"/>
                  <a:pt x="396716" y="91916"/>
                  <a:pt x="508159" y="91916"/>
                </a:cubicBezTo>
                <a:cubicBezTo>
                  <a:pt x="619601" y="91916"/>
                  <a:pt x="723424" y="134779"/>
                  <a:pt x="802481" y="213836"/>
                </a:cubicBezTo>
                <a:cubicBezTo>
                  <a:pt x="964406" y="375761"/>
                  <a:pt x="964406" y="639604"/>
                  <a:pt x="802481" y="802481"/>
                </a:cubicBezTo>
                <a:close/>
              </a:path>
            </a:pathLst>
          </a:custGeom>
          <a:solidFill>
            <a:schemeClr val="bg2"/>
          </a:solidFill>
          <a:ln w="9525" cap="flat">
            <a:noFill/>
            <a:prstDash val="solid"/>
            <a:miter/>
          </a:ln>
        </p:spPr>
        <p:txBody>
          <a:bodyPr rtlCol="0" anchor="ctr"/>
          <a:lstStyle/>
          <a:p>
            <a:endParaRPr lang="zh-CN" altLang="en-US"/>
          </a:p>
        </p:txBody>
      </p:sp>
      <p:sp>
        <p:nvSpPr>
          <p:cNvPr id="30" name="ExtraShape3"/>
          <p:cNvSpPr/>
          <p:nvPr/>
        </p:nvSpPr>
        <p:spPr>
          <a:xfrm>
            <a:off x="6254115" y="2679700"/>
            <a:ext cx="322580" cy="322580"/>
          </a:xfrm>
          <a:custGeom>
            <a:avLst/>
            <a:gdLst>
              <a:gd name="connsiteX0" fmla="*/ 454104 w 533400"/>
              <a:gd name="connsiteY0" fmla="*/ 454104 h 533400"/>
              <a:gd name="connsiteX1" fmla="*/ 83582 w 533400"/>
              <a:gd name="connsiteY1" fmla="*/ 454104 h 533400"/>
              <a:gd name="connsiteX2" fmla="*/ 83582 w 533400"/>
              <a:gd name="connsiteY2" fmla="*/ 83582 h 533400"/>
              <a:gd name="connsiteX3" fmla="*/ 454104 w 533400"/>
              <a:gd name="connsiteY3" fmla="*/ 83582 h 533400"/>
              <a:gd name="connsiteX4" fmla="*/ 454104 w 533400"/>
              <a:gd name="connsiteY4" fmla="*/ 454104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454104" y="454104"/>
                </a:moveTo>
                <a:cubicBezTo>
                  <a:pt x="352187" y="556022"/>
                  <a:pt x="186452" y="556022"/>
                  <a:pt x="83582" y="454104"/>
                </a:cubicBezTo>
                <a:cubicBezTo>
                  <a:pt x="-18336" y="352187"/>
                  <a:pt x="-18336" y="186452"/>
                  <a:pt x="83582" y="83582"/>
                </a:cubicBezTo>
                <a:cubicBezTo>
                  <a:pt x="185499" y="-18336"/>
                  <a:pt x="351234" y="-18336"/>
                  <a:pt x="454104" y="83582"/>
                </a:cubicBezTo>
                <a:cubicBezTo>
                  <a:pt x="556974" y="186452"/>
                  <a:pt x="556974" y="352187"/>
                  <a:pt x="454104" y="454104"/>
                </a:cubicBezTo>
                <a:close/>
              </a:path>
            </a:pathLst>
          </a:custGeom>
          <a:solidFill>
            <a:schemeClr val="accent6"/>
          </a:solidFill>
          <a:ln w="9525" cap="flat">
            <a:noFill/>
            <a:prstDash val="solid"/>
            <a:miter/>
          </a:ln>
        </p:spPr>
        <p:txBody>
          <a:bodyPr rtlCol="0" anchor="ctr"/>
          <a:lstStyle/>
          <a:p>
            <a:endParaRPr lang="zh-CN" altLang="en-US"/>
          </a:p>
        </p:txBody>
      </p:sp>
      <p:sp>
        <p:nvSpPr>
          <p:cNvPr id="8" name="ExtraShape4"/>
          <p:cNvSpPr/>
          <p:nvPr/>
        </p:nvSpPr>
        <p:spPr>
          <a:xfrm>
            <a:off x="6032500" y="3680460"/>
            <a:ext cx="766445" cy="201930"/>
          </a:xfrm>
          <a:custGeom>
            <a:avLst/>
            <a:gdLst>
              <a:gd name="connsiteX0" fmla="*/ 1253284 w 1266825"/>
              <a:gd name="connsiteY0" fmla="*/ 179546 h 333375"/>
              <a:gd name="connsiteX1" fmla="*/ 1191371 w 1266825"/>
              <a:gd name="connsiteY1" fmla="*/ 61436 h 333375"/>
              <a:gd name="connsiteX2" fmla="*/ 1101836 w 1266825"/>
              <a:gd name="connsiteY2" fmla="*/ 7144 h 333375"/>
              <a:gd name="connsiteX3" fmla="*/ 170291 w 1266825"/>
              <a:gd name="connsiteY3" fmla="*/ 7144 h 333375"/>
              <a:gd name="connsiteX4" fmla="*/ 80756 w 1266825"/>
              <a:gd name="connsiteY4" fmla="*/ 61436 h 333375"/>
              <a:gd name="connsiteX5" fmla="*/ 18844 w 1266825"/>
              <a:gd name="connsiteY5" fmla="*/ 179546 h 333375"/>
              <a:gd name="connsiteX6" fmla="*/ 108379 w 1266825"/>
              <a:gd name="connsiteY6" fmla="*/ 326231 h 333375"/>
              <a:gd name="connsiteX7" fmla="*/ 1163749 w 1266825"/>
              <a:gd name="connsiteY7" fmla="*/ 326231 h 333375"/>
              <a:gd name="connsiteX8" fmla="*/ 1253284 w 1266825"/>
              <a:gd name="connsiteY8" fmla="*/ 179546 h 333375"/>
              <a:gd name="connsiteX9" fmla="*/ 800846 w 1266825"/>
              <a:gd name="connsiteY9" fmla="*/ 46196 h 333375"/>
              <a:gd name="connsiteX10" fmla="*/ 976106 w 1266825"/>
              <a:gd name="connsiteY10" fmla="*/ 46196 h 333375"/>
              <a:gd name="connsiteX11" fmla="*/ 976106 w 1266825"/>
              <a:gd name="connsiteY11" fmla="*/ 121444 h 333375"/>
              <a:gd name="connsiteX12" fmla="*/ 800846 w 1266825"/>
              <a:gd name="connsiteY12" fmla="*/ 121444 h 333375"/>
              <a:gd name="connsiteX13" fmla="*/ 800846 w 1266825"/>
              <a:gd name="connsiteY13" fmla="*/ 46196 h 333375"/>
              <a:gd name="connsiteX14" fmla="*/ 548434 w 1266825"/>
              <a:gd name="connsiteY14" fmla="*/ 46196 h 333375"/>
              <a:gd name="connsiteX15" fmla="*/ 722741 w 1266825"/>
              <a:gd name="connsiteY15" fmla="*/ 46196 h 333375"/>
              <a:gd name="connsiteX16" fmla="*/ 722741 w 1266825"/>
              <a:gd name="connsiteY16" fmla="*/ 121444 h 333375"/>
              <a:gd name="connsiteX17" fmla="*/ 548434 w 1266825"/>
              <a:gd name="connsiteY17" fmla="*/ 121444 h 333375"/>
              <a:gd name="connsiteX18" fmla="*/ 548434 w 1266825"/>
              <a:gd name="connsiteY18" fmla="*/ 46196 h 333375"/>
              <a:gd name="connsiteX19" fmla="*/ 296021 w 1266825"/>
              <a:gd name="connsiteY19" fmla="*/ 46196 h 333375"/>
              <a:gd name="connsiteX20" fmla="*/ 471281 w 1266825"/>
              <a:gd name="connsiteY20" fmla="*/ 46196 h 333375"/>
              <a:gd name="connsiteX21" fmla="*/ 471281 w 1266825"/>
              <a:gd name="connsiteY21" fmla="*/ 121444 h 333375"/>
              <a:gd name="connsiteX22" fmla="*/ 296021 w 1266825"/>
              <a:gd name="connsiteY22" fmla="*/ 121444 h 333375"/>
              <a:gd name="connsiteX23" fmla="*/ 296021 w 1266825"/>
              <a:gd name="connsiteY23" fmla="*/ 4619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25" h="333375">
                <a:moveTo>
                  <a:pt x="1253284" y="179546"/>
                </a:moveTo>
                <a:lnTo>
                  <a:pt x="1191371" y="61436"/>
                </a:lnTo>
                <a:cubicBezTo>
                  <a:pt x="1174226" y="28099"/>
                  <a:pt x="1139936" y="7144"/>
                  <a:pt x="1101836" y="7144"/>
                </a:cubicBezTo>
                <a:lnTo>
                  <a:pt x="170291" y="7144"/>
                </a:lnTo>
                <a:cubicBezTo>
                  <a:pt x="133144" y="7144"/>
                  <a:pt x="98854" y="28099"/>
                  <a:pt x="80756" y="61436"/>
                </a:cubicBezTo>
                <a:lnTo>
                  <a:pt x="18844" y="179546"/>
                </a:lnTo>
                <a:cubicBezTo>
                  <a:pt x="-16399" y="246221"/>
                  <a:pt x="32179" y="326231"/>
                  <a:pt x="108379" y="326231"/>
                </a:cubicBezTo>
                <a:lnTo>
                  <a:pt x="1163749" y="326231"/>
                </a:lnTo>
                <a:cubicBezTo>
                  <a:pt x="1238996" y="326231"/>
                  <a:pt x="1287574" y="246221"/>
                  <a:pt x="1253284" y="179546"/>
                </a:cubicBezTo>
                <a:close/>
                <a:moveTo>
                  <a:pt x="800846" y="46196"/>
                </a:moveTo>
                <a:lnTo>
                  <a:pt x="976106" y="46196"/>
                </a:lnTo>
                <a:lnTo>
                  <a:pt x="976106" y="121444"/>
                </a:lnTo>
                <a:lnTo>
                  <a:pt x="800846" y="121444"/>
                </a:lnTo>
                <a:lnTo>
                  <a:pt x="800846" y="46196"/>
                </a:lnTo>
                <a:close/>
                <a:moveTo>
                  <a:pt x="548434" y="46196"/>
                </a:moveTo>
                <a:lnTo>
                  <a:pt x="722741" y="46196"/>
                </a:lnTo>
                <a:lnTo>
                  <a:pt x="722741" y="121444"/>
                </a:lnTo>
                <a:lnTo>
                  <a:pt x="548434" y="121444"/>
                </a:lnTo>
                <a:lnTo>
                  <a:pt x="548434" y="46196"/>
                </a:lnTo>
                <a:close/>
                <a:moveTo>
                  <a:pt x="296021" y="46196"/>
                </a:moveTo>
                <a:lnTo>
                  <a:pt x="471281" y="46196"/>
                </a:lnTo>
                <a:lnTo>
                  <a:pt x="471281" y="121444"/>
                </a:lnTo>
                <a:lnTo>
                  <a:pt x="296021" y="121444"/>
                </a:lnTo>
                <a:lnTo>
                  <a:pt x="296021" y="46196"/>
                </a:lnTo>
                <a:close/>
              </a:path>
            </a:pathLst>
          </a:custGeom>
          <a:solidFill>
            <a:schemeClr val="tx2"/>
          </a:solidFill>
          <a:ln w="9525" cap="flat">
            <a:noFill/>
            <a:prstDash val="solid"/>
            <a:miter/>
          </a:ln>
        </p:spPr>
        <p:txBody>
          <a:bodyPr rtlCol="0" anchor="ctr"/>
          <a:lstStyle/>
          <a:p>
            <a:endParaRPr lang="zh-CN" altLang="en-US"/>
          </a:p>
        </p:txBody>
      </p:sp>
      <p:sp>
        <p:nvSpPr>
          <p:cNvPr id="33" name="ExtraShape5"/>
          <p:cNvSpPr/>
          <p:nvPr/>
        </p:nvSpPr>
        <p:spPr>
          <a:xfrm>
            <a:off x="6007100" y="3654425"/>
            <a:ext cx="818515" cy="247650"/>
          </a:xfrm>
          <a:custGeom>
            <a:avLst/>
            <a:gdLst>
              <a:gd name="connsiteX0" fmla="*/ 1332133 w 1352550"/>
              <a:gd name="connsiteY0" fmla="*/ 202406 h 409575"/>
              <a:gd name="connsiteX1" fmla="*/ 1270221 w 1352550"/>
              <a:gd name="connsiteY1" fmla="*/ 84296 h 409575"/>
              <a:gd name="connsiteX2" fmla="*/ 1143538 w 1352550"/>
              <a:gd name="connsiteY2" fmla="*/ 7144 h 409575"/>
              <a:gd name="connsiteX3" fmla="*/ 211993 w 1352550"/>
              <a:gd name="connsiteY3" fmla="*/ 7144 h 409575"/>
              <a:gd name="connsiteX4" fmla="*/ 85311 w 1352550"/>
              <a:gd name="connsiteY4" fmla="*/ 84296 h 409575"/>
              <a:gd name="connsiteX5" fmla="*/ 23398 w 1352550"/>
              <a:gd name="connsiteY5" fmla="*/ 202406 h 409575"/>
              <a:gd name="connsiteX6" fmla="*/ 28161 w 1352550"/>
              <a:gd name="connsiteY6" fmla="*/ 342424 h 409575"/>
              <a:gd name="connsiteX7" fmla="*/ 150081 w 1352550"/>
              <a:gd name="connsiteY7" fmla="*/ 411004 h 409575"/>
              <a:gd name="connsiteX8" fmla="*/ 1205451 w 1352550"/>
              <a:gd name="connsiteY8" fmla="*/ 411004 h 409575"/>
              <a:gd name="connsiteX9" fmla="*/ 1327371 w 1352550"/>
              <a:gd name="connsiteY9" fmla="*/ 342424 h 409575"/>
              <a:gd name="connsiteX10" fmla="*/ 1332133 w 1352550"/>
              <a:gd name="connsiteY10" fmla="*/ 202406 h 409575"/>
              <a:gd name="connsiteX11" fmla="*/ 1254981 w 1352550"/>
              <a:gd name="connsiteY11" fmla="*/ 298609 h 409575"/>
              <a:gd name="connsiteX12" fmla="*/ 1205451 w 1352550"/>
              <a:gd name="connsiteY12" fmla="*/ 326231 h 409575"/>
              <a:gd name="connsiteX13" fmla="*/ 150081 w 1352550"/>
              <a:gd name="connsiteY13" fmla="*/ 326231 h 409575"/>
              <a:gd name="connsiteX14" fmla="*/ 100551 w 1352550"/>
              <a:gd name="connsiteY14" fmla="*/ 298609 h 409575"/>
              <a:gd name="connsiteX15" fmla="*/ 98646 w 1352550"/>
              <a:gd name="connsiteY15" fmla="*/ 241459 h 409575"/>
              <a:gd name="connsiteX16" fmla="*/ 160558 w 1352550"/>
              <a:gd name="connsiteY16" fmla="*/ 123349 h 409575"/>
              <a:gd name="connsiteX17" fmla="*/ 211993 w 1352550"/>
              <a:gd name="connsiteY17" fmla="*/ 91916 h 409575"/>
              <a:gd name="connsiteX18" fmla="*/ 337723 w 1352550"/>
              <a:gd name="connsiteY18" fmla="*/ 91916 h 409575"/>
              <a:gd name="connsiteX19" fmla="*/ 337723 w 1352550"/>
              <a:gd name="connsiteY19" fmla="*/ 89059 h 409575"/>
              <a:gd name="connsiteX20" fmla="*/ 512983 w 1352550"/>
              <a:gd name="connsiteY20" fmla="*/ 89059 h 409575"/>
              <a:gd name="connsiteX21" fmla="*/ 512983 w 1352550"/>
              <a:gd name="connsiteY21" fmla="*/ 91916 h 409575"/>
              <a:gd name="connsiteX22" fmla="*/ 591088 w 1352550"/>
              <a:gd name="connsiteY22" fmla="*/ 91916 h 409575"/>
              <a:gd name="connsiteX23" fmla="*/ 591088 w 1352550"/>
              <a:gd name="connsiteY23" fmla="*/ 89059 h 409575"/>
              <a:gd name="connsiteX24" fmla="*/ 765396 w 1352550"/>
              <a:gd name="connsiteY24" fmla="*/ 89059 h 409575"/>
              <a:gd name="connsiteX25" fmla="*/ 765396 w 1352550"/>
              <a:gd name="connsiteY25" fmla="*/ 91916 h 409575"/>
              <a:gd name="connsiteX26" fmla="*/ 843501 w 1352550"/>
              <a:gd name="connsiteY26" fmla="*/ 91916 h 409575"/>
              <a:gd name="connsiteX27" fmla="*/ 843501 w 1352550"/>
              <a:gd name="connsiteY27" fmla="*/ 89059 h 409575"/>
              <a:gd name="connsiteX28" fmla="*/ 1018761 w 1352550"/>
              <a:gd name="connsiteY28" fmla="*/ 89059 h 409575"/>
              <a:gd name="connsiteX29" fmla="*/ 1018761 w 1352550"/>
              <a:gd name="connsiteY29" fmla="*/ 91916 h 409575"/>
              <a:gd name="connsiteX30" fmla="*/ 1144491 w 1352550"/>
              <a:gd name="connsiteY30" fmla="*/ 91916 h 409575"/>
              <a:gd name="connsiteX31" fmla="*/ 1195926 w 1352550"/>
              <a:gd name="connsiteY31" fmla="*/ 123349 h 409575"/>
              <a:gd name="connsiteX32" fmla="*/ 1257838 w 1352550"/>
              <a:gd name="connsiteY32" fmla="*/ 241459 h 409575"/>
              <a:gd name="connsiteX33" fmla="*/ 1254981 w 1352550"/>
              <a:gd name="connsiteY33" fmla="*/ 2986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2550" h="409575">
                <a:moveTo>
                  <a:pt x="1332133" y="202406"/>
                </a:moveTo>
                <a:lnTo>
                  <a:pt x="1270221" y="84296"/>
                </a:lnTo>
                <a:cubicBezTo>
                  <a:pt x="1245456" y="36671"/>
                  <a:pt x="1196878" y="7144"/>
                  <a:pt x="1143538" y="7144"/>
                </a:cubicBezTo>
                <a:lnTo>
                  <a:pt x="211993" y="7144"/>
                </a:lnTo>
                <a:cubicBezTo>
                  <a:pt x="158653" y="7144"/>
                  <a:pt x="110076" y="36671"/>
                  <a:pt x="85311" y="84296"/>
                </a:cubicBezTo>
                <a:lnTo>
                  <a:pt x="23398" y="202406"/>
                </a:lnTo>
                <a:cubicBezTo>
                  <a:pt x="538" y="247174"/>
                  <a:pt x="1491" y="299561"/>
                  <a:pt x="28161" y="342424"/>
                </a:cubicBezTo>
                <a:cubicBezTo>
                  <a:pt x="53878" y="385286"/>
                  <a:pt x="99598" y="411004"/>
                  <a:pt x="150081" y="411004"/>
                </a:cubicBezTo>
                <a:lnTo>
                  <a:pt x="1205451" y="411004"/>
                </a:lnTo>
                <a:cubicBezTo>
                  <a:pt x="1255933" y="411004"/>
                  <a:pt x="1301653" y="385286"/>
                  <a:pt x="1327371" y="342424"/>
                </a:cubicBezTo>
                <a:cubicBezTo>
                  <a:pt x="1354041" y="299561"/>
                  <a:pt x="1355946" y="247174"/>
                  <a:pt x="1332133" y="202406"/>
                </a:cubicBezTo>
                <a:close/>
                <a:moveTo>
                  <a:pt x="1254981" y="298609"/>
                </a:moveTo>
                <a:cubicBezTo>
                  <a:pt x="1244503" y="316706"/>
                  <a:pt x="1226406" y="326231"/>
                  <a:pt x="1205451" y="326231"/>
                </a:cubicBezTo>
                <a:lnTo>
                  <a:pt x="150081" y="326231"/>
                </a:lnTo>
                <a:cubicBezTo>
                  <a:pt x="129126" y="326231"/>
                  <a:pt x="111028" y="315754"/>
                  <a:pt x="100551" y="298609"/>
                </a:cubicBezTo>
                <a:cubicBezTo>
                  <a:pt x="90073" y="280511"/>
                  <a:pt x="89121" y="259556"/>
                  <a:pt x="98646" y="241459"/>
                </a:cubicBezTo>
                <a:lnTo>
                  <a:pt x="160558" y="123349"/>
                </a:lnTo>
                <a:cubicBezTo>
                  <a:pt x="171036" y="104299"/>
                  <a:pt x="190086" y="91916"/>
                  <a:pt x="211993" y="91916"/>
                </a:cubicBezTo>
                <a:lnTo>
                  <a:pt x="337723" y="91916"/>
                </a:lnTo>
                <a:lnTo>
                  <a:pt x="337723" y="89059"/>
                </a:lnTo>
                <a:lnTo>
                  <a:pt x="512983" y="89059"/>
                </a:lnTo>
                <a:lnTo>
                  <a:pt x="512983" y="91916"/>
                </a:lnTo>
                <a:lnTo>
                  <a:pt x="591088" y="91916"/>
                </a:lnTo>
                <a:lnTo>
                  <a:pt x="591088" y="89059"/>
                </a:lnTo>
                <a:lnTo>
                  <a:pt x="765396" y="89059"/>
                </a:lnTo>
                <a:lnTo>
                  <a:pt x="765396" y="91916"/>
                </a:lnTo>
                <a:lnTo>
                  <a:pt x="843501" y="91916"/>
                </a:lnTo>
                <a:lnTo>
                  <a:pt x="843501" y="89059"/>
                </a:lnTo>
                <a:lnTo>
                  <a:pt x="1018761" y="89059"/>
                </a:lnTo>
                <a:lnTo>
                  <a:pt x="1018761" y="91916"/>
                </a:lnTo>
                <a:lnTo>
                  <a:pt x="1144491" y="91916"/>
                </a:lnTo>
                <a:cubicBezTo>
                  <a:pt x="1166398" y="91916"/>
                  <a:pt x="1186401" y="104299"/>
                  <a:pt x="1195926" y="123349"/>
                </a:cubicBezTo>
                <a:lnTo>
                  <a:pt x="1257838" y="241459"/>
                </a:lnTo>
                <a:cubicBezTo>
                  <a:pt x="1267363" y="260509"/>
                  <a:pt x="1266411" y="281464"/>
                  <a:pt x="1254981" y="298609"/>
                </a:cubicBezTo>
                <a:close/>
              </a:path>
            </a:pathLst>
          </a:custGeom>
          <a:solidFill>
            <a:schemeClr val="tx2"/>
          </a:solidFill>
          <a:ln w="9525" cap="flat">
            <a:noFill/>
            <a:prstDash val="solid"/>
            <a:miter/>
          </a:ln>
        </p:spPr>
        <p:txBody>
          <a:bodyPr rtlCol="0" anchor="ctr"/>
          <a:lstStyle/>
          <a:p>
            <a:endParaRPr lang="zh-CN" altLang="en-US"/>
          </a:p>
        </p:txBody>
      </p:sp>
      <p:sp>
        <p:nvSpPr>
          <p:cNvPr id="34" name="ExtraShape6"/>
          <p:cNvSpPr/>
          <p:nvPr/>
        </p:nvSpPr>
        <p:spPr>
          <a:xfrm>
            <a:off x="6273165" y="3467735"/>
            <a:ext cx="282575" cy="121285"/>
          </a:xfrm>
          <a:custGeom>
            <a:avLst/>
            <a:gdLst>
              <a:gd name="connsiteX0" fmla="*/ 436721 w 466725"/>
              <a:gd name="connsiteY0" fmla="*/ 7144 h 200025"/>
              <a:gd name="connsiteX1" fmla="*/ 237649 w 466725"/>
              <a:gd name="connsiteY1" fmla="*/ 24289 h 200025"/>
              <a:gd name="connsiteX2" fmla="*/ 38576 w 466725"/>
              <a:gd name="connsiteY2" fmla="*/ 7144 h 200025"/>
              <a:gd name="connsiteX3" fmla="*/ 7144 w 466725"/>
              <a:gd name="connsiteY3" fmla="*/ 192881 h 200025"/>
              <a:gd name="connsiteX4" fmla="*/ 237649 w 466725"/>
              <a:gd name="connsiteY4" fmla="*/ 192881 h 200025"/>
              <a:gd name="connsiteX5" fmla="*/ 468154 w 466725"/>
              <a:gd name="connsiteY5" fmla="*/ 192881 h 200025"/>
              <a:gd name="connsiteX6" fmla="*/ 436721 w 466725"/>
              <a:gd name="connsiteY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5" h="200025">
                <a:moveTo>
                  <a:pt x="436721" y="7144"/>
                </a:moveTo>
                <a:cubicBezTo>
                  <a:pt x="357664" y="22384"/>
                  <a:pt x="237649" y="24289"/>
                  <a:pt x="237649" y="24289"/>
                </a:cubicBezTo>
                <a:cubicBezTo>
                  <a:pt x="237649" y="24289"/>
                  <a:pt x="117634" y="21431"/>
                  <a:pt x="38576" y="7144"/>
                </a:cubicBezTo>
                <a:lnTo>
                  <a:pt x="7144" y="192881"/>
                </a:lnTo>
                <a:lnTo>
                  <a:pt x="237649" y="192881"/>
                </a:lnTo>
                <a:lnTo>
                  <a:pt x="468154" y="192881"/>
                </a:lnTo>
                <a:lnTo>
                  <a:pt x="436721" y="7144"/>
                </a:lnTo>
                <a:close/>
              </a:path>
            </a:pathLst>
          </a:custGeom>
          <a:solidFill>
            <a:schemeClr val="tx2"/>
          </a:solidFill>
          <a:ln w="9525" cap="flat">
            <a:noFill/>
            <a:prstDash val="solid"/>
            <a:miter/>
          </a:ln>
        </p:spPr>
        <p:txBody>
          <a:bodyPr rtlCol="0" anchor="ctr"/>
          <a:lstStyle/>
          <a:p>
            <a:endParaRPr lang="zh-CN" altLang="en-US"/>
          </a:p>
        </p:txBody>
      </p:sp>
      <p:sp>
        <p:nvSpPr>
          <p:cNvPr id="35" name="ExtraShape7"/>
          <p:cNvSpPr/>
          <p:nvPr/>
        </p:nvSpPr>
        <p:spPr>
          <a:xfrm>
            <a:off x="6242685" y="3437890"/>
            <a:ext cx="346075" cy="172720"/>
          </a:xfrm>
          <a:custGeom>
            <a:avLst/>
            <a:gdLst>
              <a:gd name="connsiteX0" fmla="*/ 521494 w 571500"/>
              <a:gd name="connsiteY0" fmla="*/ 7144 h 285750"/>
              <a:gd name="connsiteX1" fmla="*/ 479584 w 571500"/>
              <a:gd name="connsiteY1" fmla="*/ 14764 h 285750"/>
              <a:gd name="connsiteX2" fmla="*/ 288131 w 571500"/>
              <a:gd name="connsiteY2" fmla="*/ 31909 h 285750"/>
              <a:gd name="connsiteX3" fmla="*/ 96679 w 571500"/>
              <a:gd name="connsiteY3" fmla="*/ 14764 h 285750"/>
              <a:gd name="connsiteX4" fmla="*/ 54769 w 571500"/>
              <a:gd name="connsiteY4" fmla="*/ 7144 h 285750"/>
              <a:gd name="connsiteX5" fmla="*/ 7144 w 571500"/>
              <a:gd name="connsiteY5" fmla="*/ 284321 h 285750"/>
              <a:gd name="connsiteX6" fmla="*/ 568166 w 571500"/>
              <a:gd name="connsiteY6" fmla="*/ 284321 h 285750"/>
              <a:gd name="connsiteX7" fmla="*/ 521494 w 571500"/>
              <a:gd name="connsiteY7" fmla="*/ 7144 h 285750"/>
              <a:gd name="connsiteX8" fmla="*/ 124301 w 571500"/>
              <a:gd name="connsiteY8" fmla="*/ 105251 h 285750"/>
              <a:gd name="connsiteX9" fmla="*/ 287179 w 571500"/>
              <a:gd name="connsiteY9" fmla="*/ 116681 h 285750"/>
              <a:gd name="connsiteX10" fmla="*/ 289084 w 571500"/>
              <a:gd name="connsiteY10" fmla="*/ 116681 h 285750"/>
              <a:gd name="connsiteX11" fmla="*/ 451961 w 571500"/>
              <a:gd name="connsiteY11" fmla="*/ 105251 h 285750"/>
              <a:gd name="connsiteX12" fmla="*/ 468154 w 571500"/>
              <a:gd name="connsiteY12" fmla="*/ 200501 h 285750"/>
              <a:gd name="connsiteX13" fmla="*/ 107156 w 571500"/>
              <a:gd name="connsiteY13" fmla="*/ 200501 h 285750"/>
              <a:gd name="connsiteX14" fmla="*/ 124301 w 571500"/>
              <a:gd name="connsiteY14" fmla="*/ 10525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285750">
                <a:moveTo>
                  <a:pt x="521494" y="7144"/>
                </a:moveTo>
                <a:lnTo>
                  <a:pt x="479584" y="14764"/>
                </a:lnTo>
                <a:cubicBezTo>
                  <a:pt x="409099" y="28099"/>
                  <a:pt x="299561" y="30956"/>
                  <a:pt x="288131" y="31909"/>
                </a:cubicBezTo>
                <a:cubicBezTo>
                  <a:pt x="276701" y="31909"/>
                  <a:pt x="168116" y="28099"/>
                  <a:pt x="96679" y="14764"/>
                </a:cubicBezTo>
                <a:lnTo>
                  <a:pt x="54769" y="7144"/>
                </a:lnTo>
                <a:lnTo>
                  <a:pt x="7144" y="284321"/>
                </a:lnTo>
                <a:lnTo>
                  <a:pt x="568166" y="284321"/>
                </a:lnTo>
                <a:lnTo>
                  <a:pt x="521494" y="7144"/>
                </a:lnTo>
                <a:close/>
                <a:moveTo>
                  <a:pt x="124301" y="105251"/>
                </a:moveTo>
                <a:cubicBezTo>
                  <a:pt x="199549" y="114776"/>
                  <a:pt x="283369" y="116681"/>
                  <a:pt x="287179" y="116681"/>
                </a:cubicBezTo>
                <a:lnTo>
                  <a:pt x="289084" y="116681"/>
                </a:lnTo>
                <a:cubicBezTo>
                  <a:pt x="292894" y="116681"/>
                  <a:pt x="377666" y="114776"/>
                  <a:pt x="451961" y="105251"/>
                </a:cubicBezTo>
                <a:lnTo>
                  <a:pt x="468154" y="200501"/>
                </a:lnTo>
                <a:lnTo>
                  <a:pt x="107156" y="200501"/>
                </a:lnTo>
                <a:lnTo>
                  <a:pt x="124301" y="105251"/>
                </a:lnTo>
                <a:close/>
              </a:path>
            </a:pathLst>
          </a:custGeom>
          <a:solidFill>
            <a:schemeClr val="tx2"/>
          </a:solidFill>
          <a:ln w="9525" cap="flat">
            <a:noFill/>
            <a:prstDash val="solid"/>
            <a:miter/>
          </a:ln>
        </p:spPr>
        <p:txBody>
          <a:bodyPr rtlCol="0" anchor="ctr"/>
          <a:lstStyle/>
          <a:p>
            <a:endParaRPr lang="zh-CN" altLang="en-US"/>
          </a:p>
        </p:txBody>
      </p:sp>
      <p:sp>
        <p:nvSpPr>
          <p:cNvPr id="9" name="ExtraShape8"/>
          <p:cNvSpPr/>
          <p:nvPr/>
        </p:nvSpPr>
        <p:spPr>
          <a:xfrm>
            <a:off x="6798945" y="1782445"/>
            <a:ext cx="463550" cy="1579245"/>
          </a:xfrm>
          <a:custGeom>
            <a:avLst/>
            <a:gdLst>
              <a:gd name="connsiteX0" fmla="*/ 535305 w 765810"/>
              <a:gd name="connsiteY0" fmla="*/ 297180 h 2609850"/>
              <a:gd name="connsiteX1" fmla="*/ 458152 w 765810"/>
              <a:gd name="connsiteY1" fmla="*/ 374332 h 2609850"/>
              <a:gd name="connsiteX2" fmla="*/ 535305 w 765810"/>
              <a:gd name="connsiteY2" fmla="*/ 451485 h 2609850"/>
              <a:gd name="connsiteX3" fmla="*/ 612457 w 765810"/>
              <a:gd name="connsiteY3" fmla="*/ 374332 h 2609850"/>
              <a:gd name="connsiteX4" fmla="*/ 535305 w 765810"/>
              <a:gd name="connsiteY4" fmla="*/ 297180 h 2609850"/>
              <a:gd name="connsiteX5" fmla="*/ 442912 w 765810"/>
              <a:gd name="connsiteY5" fmla="*/ 0 h 2609850"/>
              <a:gd name="connsiteX6" fmla="*/ 486727 w 765810"/>
              <a:gd name="connsiteY6" fmla="*/ 43815 h 2609850"/>
              <a:gd name="connsiteX7" fmla="*/ 486727 w 765810"/>
              <a:gd name="connsiteY7" fmla="*/ 192405 h 2609850"/>
              <a:gd name="connsiteX8" fmla="*/ 584835 w 765810"/>
              <a:gd name="connsiteY8" fmla="*/ 192405 h 2609850"/>
              <a:gd name="connsiteX9" fmla="*/ 584835 w 765810"/>
              <a:gd name="connsiteY9" fmla="*/ 43815 h 2609850"/>
              <a:gd name="connsiteX10" fmla="*/ 628650 w 765810"/>
              <a:gd name="connsiteY10" fmla="*/ 0 h 2609850"/>
              <a:gd name="connsiteX11" fmla="*/ 672465 w 765810"/>
              <a:gd name="connsiteY11" fmla="*/ 43815 h 2609850"/>
              <a:gd name="connsiteX12" fmla="*/ 672465 w 765810"/>
              <a:gd name="connsiteY12" fmla="*/ 192405 h 2609850"/>
              <a:gd name="connsiteX13" fmla="*/ 765810 w 765810"/>
              <a:gd name="connsiteY13" fmla="*/ 192405 h 2609850"/>
              <a:gd name="connsiteX14" fmla="*/ 765810 w 765810"/>
              <a:gd name="connsiteY14" fmla="*/ 359092 h 2609850"/>
              <a:gd name="connsiteX15" fmla="*/ 604837 w 765810"/>
              <a:gd name="connsiteY15" fmla="*/ 553402 h 2609850"/>
              <a:gd name="connsiteX16" fmla="*/ 604837 w 765810"/>
              <a:gd name="connsiteY16" fmla="*/ 2269808 h 2609850"/>
              <a:gd name="connsiteX17" fmla="*/ 263842 w 765810"/>
              <a:gd name="connsiteY17" fmla="*/ 2609850 h 2609850"/>
              <a:gd name="connsiteX18" fmla="*/ 0 w 765810"/>
              <a:gd name="connsiteY18" fmla="*/ 2609850 h 2609850"/>
              <a:gd name="connsiteX19" fmla="*/ 0 w 765810"/>
              <a:gd name="connsiteY19" fmla="*/ 2471738 h 2609850"/>
              <a:gd name="connsiteX20" fmla="*/ 263842 w 765810"/>
              <a:gd name="connsiteY20" fmla="*/ 2471738 h 2609850"/>
              <a:gd name="connsiteX21" fmla="*/ 465772 w 765810"/>
              <a:gd name="connsiteY21" fmla="*/ 2269808 h 2609850"/>
              <a:gd name="connsiteX22" fmla="*/ 465772 w 765810"/>
              <a:gd name="connsiteY22" fmla="*/ 553402 h 2609850"/>
              <a:gd name="connsiteX23" fmla="*/ 304800 w 765810"/>
              <a:gd name="connsiteY23" fmla="*/ 359092 h 2609850"/>
              <a:gd name="connsiteX24" fmla="*/ 304800 w 765810"/>
              <a:gd name="connsiteY24" fmla="*/ 192405 h 2609850"/>
              <a:gd name="connsiteX25" fmla="*/ 399097 w 765810"/>
              <a:gd name="connsiteY25" fmla="*/ 192405 h 2609850"/>
              <a:gd name="connsiteX26" fmla="*/ 399097 w 765810"/>
              <a:gd name="connsiteY26" fmla="*/ 43815 h 2609850"/>
              <a:gd name="connsiteX27" fmla="*/ 442912 w 765810"/>
              <a:gd name="connsiteY27"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5810" h="2609850">
                <a:moveTo>
                  <a:pt x="535305" y="297180"/>
                </a:moveTo>
                <a:cubicBezTo>
                  <a:pt x="492442" y="297180"/>
                  <a:pt x="458152" y="331470"/>
                  <a:pt x="458152" y="374332"/>
                </a:cubicBezTo>
                <a:cubicBezTo>
                  <a:pt x="458152" y="417195"/>
                  <a:pt x="492442" y="451485"/>
                  <a:pt x="535305" y="451485"/>
                </a:cubicBezTo>
                <a:cubicBezTo>
                  <a:pt x="578167" y="451485"/>
                  <a:pt x="612457" y="417195"/>
                  <a:pt x="612457" y="374332"/>
                </a:cubicBezTo>
                <a:cubicBezTo>
                  <a:pt x="612457" y="331470"/>
                  <a:pt x="578167" y="297180"/>
                  <a:pt x="535305" y="297180"/>
                </a:cubicBezTo>
                <a:close/>
                <a:moveTo>
                  <a:pt x="442912" y="0"/>
                </a:moveTo>
                <a:cubicBezTo>
                  <a:pt x="466724" y="0"/>
                  <a:pt x="486727" y="20002"/>
                  <a:pt x="486727" y="43815"/>
                </a:cubicBezTo>
                <a:lnTo>
                  <a:pt x="486727" y="192405"/>
                </a:lnTo>
                <a:lnTo>
                  <a:pt x="584835" y="192405"/>
                </a:lnTo>
                <a:lnTo>
                  <a:pt x="584835" y="43815"/>
                </a:lnTo>
                <a:cubicBezTo>
                  <a:pt x="584835" y="20002"/>
                  <a:pt x="604837" y="0"/>
                  <a:pt x="628650" y="0"/>
                </a:cubicBezTo>
                <a:cubicBezTo>
                  <a:pt x="652462" y="0"/>
                  <a:pt x="672465" y="20002"/>
                  <a:pt x="672465" y="43815"/>
                </a:cubicBezTo>
                <a:lnTo>
                  <a:pt x="672465" y="192405"/>
                </a:lnTo>
                <a:lnTo>
                  <a:pt x="765810" y="192405"/>
                </a:lnTo>
                <a:lnTo>
                  <a:pt x="765810" y="359092"/>
                </a:lnTo>
                <a:cubicBezTo>
                  <a:pt x="765810" y="456247"/>
                  <a:pt x="696277" y="536257"/>
                  <a:pt x="604837" y="553402"/>
                </a:cubicBezTo>
                <a:lnTo>
                  <a:pt x="604837" y="2269808"/>
                </a:lnTo>
                <a:cubicBezTo>
                  <a:pt x="604837" y="2456498"/>
                  <a:pt x="452437" y="2609850"/>
                  <a:pt x="263842" y="2609850"/>
                </a:cubicBezTo>
                <a:lnTo>
                  <a:pt x="0" y="2609850"/>
                </a:lnTo>
                <a:lnTo>
                  <a:pt x="0" y="2471738"/>
                </a:lnTo>
                <a:lnTo>
                  <a:pt x="263842" y="2471738"/>
                </a:lnTo>
                <a:cubicBezTo>
                  <a:pt x="375285" y="2471738"/>
                  <a:pt x="465772" y="2381250"/>
                  <a:pt x="465772" y="2269808"/>
                </a:cubicBezTo>
                <a:lnTo>
                  <a:pt x="465772" y="553402"/>
                </a:lnTo>
                <a:cubicBezTo>
                  <a:pt x="374332" y="536257"/>
                  <a:pt x="304800" y="456247"/>
                  <a:pt x="304800" y="359092"/>
                </a:cubicBezTo>
                <a:lnTo>
                  <a:pt x="304800" y="192405"/>
                </a:lnTo>
                <a:lnTo>
                  <a:pt x="399097" y="192405"/>
                </a:lnTo>
                <a:lnTo>
                  <a:pt x="399097" y="43815"/>
                </a:lnTo>
                <a:cubicBezTo>
                  <a:pt x="399097" y="20002"/>
                  <a:pt x="419099" y="0"/>
                  <a:pt x="442912" y="0"/>
                </a:cubicBezTo>
                <a:close/>
              </a:path>
            </a:pathLst>
          </a:custGeom>
          <a:solidFill>
            <a:schemeClr val="accent6">
              <a:alpha val="40000"/>
            </a:schemeClr>
          </a:solidFill>
          <a:ln w="9525" cap="flat">
            <a:noFill/>
            <a:prstDash val="solid"/>
            <a:miter/>
          </a:ln>
        </p:spPr>
        <p:txBody>
          <a:bodyPr rtlCol="0" anchor="ctr"/>
          <a:lstStyle/>
          <a:p>
            <a:endParaRPr lang="zh-CN" altLang="en-US"/>
          </a:p>
        </p:txBody>
      </p:sp>
      <p:sp>
        <p:nvSpPr>
          <p:cNvPr id="43" name="ExtraShape"/>
          <p:cNvSpPr/>
          <p:nvPr/>
        </p:nvSpPr>
        <p:spPr bwMode="auto">
          <a:xfrm>
            <a:off x="5850255" y="2276475"/>
            <a:ext cx="1132840" cy="1132840"/>
          </a:xfrm>
          <a:prstGeom prst="donut">
            <a:avLst>
              <a:gd name="adj" fmla="val 6346"/>
            </a:avLst>
          </a:prstGeom>
          <a:solidFill>
            <a:schemeClr val="bg2"/>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0" name="ValueShape1"/>
          <p:cNvSpPr/>
          <p:nvPr/>
        </p:nvSpPr>
        <p:spPr bwMode="auto">
          <a:xfrm flipH="1">
            <a:off x="6111240" y="2541270"/>
            <a:ext cx="609600" cy="609600"/>
          </a:xfrm>
          <a:prstGeom prst="blockArc">
            <a:avLst>
              <a:gd name="adj1" fmla="val 16200000"/>
              <a:gd name="adj2" fmla="val 5400000"/>
              <a:gd name="adj3" fmla="val 8300"/>
            </a:avLst>
          </a:prstGeom>
          <a:solidFill>
            <a:schemeClr val="accent1">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40" name="ValueShape2"/>
          <p:cNvSpPr/>
          <p:nvPr/>
        </p:nvSpPr>
        <p:spPr bwMode="auto">
          <a:xfrm>
            <a:off x="6000115" y="2423160"/>
            <a:ext cx="836930" cy="836930"/>
          </a:xfrm>
          <a:prstGeom prst="blockArc">
            <a:avLst>
              <a:gd name="adj1" fmla="val 16200000"/>
              <a:gd name="adj2" fmla="val 7776000"/>
              <a:gd name="adj3" fmla="val 5800"/>
            </a:avLst>
          </a:prstGeom>
          <a:solidFill>
            <a:schemeClr val="accent2">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31" name="ValueShape3"/>
          <p:cNvSpPr/>
          <p:nvPr/>
        </p:nvSpPr>
        <p:spPr bwMode="auto">
          <a:xfrm flipH="1">
            <a:off x="5847080" y="2276475"/>
            <a:ext cx="1132840" cy="1132840"/>
          </a:xfrm>
          <a:prstGeom prst="blockArc">
            <a:avLst>
              <a:gd name="adj1" fmla="val 16200000"/>
              <a:gd name="adj2" fmla="val 8640000"/>
              <a:gd name="adj3" fmla="val 6520"/>
            </a:avLst>
          </a:prstGeom>
          <a:solidFill>
            <a:schemeClr val="accent4">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矩形 54"/>
          <p:cNvSpPr/>
          <p:nvPr/>
        </p:nvSpPr>
        <p:spPr>
          <a:xfrm>
            <a:off x="256540" y="640080"/>
            <a:ext cx="2849880" cy="4148455"/>
          </a:xfrm>
          <a:prstGeom prst="rect">
            <a:avLst/>
          </a:prstGeom>
          <a:blipFill dpi="0" rotWithShape="1">
            <a:blip r:embed="rId1"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6" name="矩形: 圆角 55"/>
          <p:cNvSpPr/>
          <p:nvPr/>
        </p:nvSpPr>
        <p:spPr>
          <a:xfrm rot="2700000">
            <a:off x="4581977"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4" name="route_310231"/>
          <p:cNvSpPr>
            <a:spLocks noChangeAspect="1"/>
          </p:cNvSpPr>
          <p:nvPr/>
        </p:nvSpPr>
        <p:spPr bwMode="auto">
          <a:xfrm>
            <a:off x="4698508" y="3929038"/>
            <a:ext cx="483306" cy="453314"/>
          </a:xfrm>
          <a:custGeom>
            <a:avLst/>
            <a:gdLst>
              <a:gd name="T0" fmla="*/ 675 w 675"/>
              <a:gd name="T1" fmla="*/ 16 h 634"/>
              <a:gd name="T2" fmla="*/ 652 w 675"/>
              <a:gd name="T3" fmla="*/ 0 h 634"/>
              <a:gd name="T4" fmla="*/ 452 w 675"/>
              <a:gd name="T5" fmla="*/ 75 h 634"/>
              <a:gd name="T6" fmla="*/ 250 w 675"/>
              <a:gd name="T7" fmla="*/ 0 h 634"/>
              <a:gd name="T8" fmla="*/ 238 w 675"/>
              <a:gd name="T9" fmla="*/ 0 h 634"/>
              <a:gd name="T10" fmla="*/ 11 w 675"/>
              <a:gd name="T11" fmla="*/ 92 h 634"/>
              <a:gd name="T12" fmla="*/ 0 w 675"/>
              <a:gd name="T13" fmla="*/ 107 h 634"/>
              <a:gd name="T14" fmla="*/ 0 w 675"/>
              <a:gd name="T15" fmla="*/ 617 h 634"/>
              <a:gd name="T16" fmla="*/ 23 w 675"/>
              <a:gd name="T17" fmla="*/ 634 h 634"/>
              <a:gd name="T18" fmla="*/ 244 w 675"/>
              <a:gd name="T19" fmla="*/ 554 h 634"/>
              <a:gd name="T20" fmla="*/ 445 w 675"/>
              <a:gd name="T21" fmla="*/ 627 h 634"/>
              <a:gd name="T22" fmla="*/ 457 w 675"/>
              <a:gd name="T23" fmla="*/ 627 h 634"/>
              <a:gd name="T24" fmla="*/ 664 w 675"/>
              <a:gd name="T25" fmla="*/ 547 h 634"/>
              <a:gd name="T26" fmla="*/ 662 w 675"/>
              <a:gd name="T27" fmla="*/ 541 h 634"/>
              <a:gd name="T28" fmla="*/ 675 w 675"/>
              <a:gd name="T29" fmla="*/ 532 h 634"/>
              <a:gd name="T30" fmla="*/ 675 w 675"/>
              <a:gd name="T31" fmla="*/ 16 h 634"/>
              <a:gd name="T32" fmla="*/ 675 w 675"/>
              <a:gd name="T33" fmla="*/ 16 h 634"/>
              <a:gd name="T34" fmla="*/ 486 w 675"/>
              <a:gd name="T35" fmla="*/ 552 h 634"/>
              <a:gd name="T36" fmla="*/ 486 w 675"/>
              <a:gd name="T37" fmla="*/ 126 h 634"/>
              <a:gd name="T38" fmla="*/ 607 w 675"/>
              <a:gd name="T39" fmla="*/ 81 h 634"/>
              <a:gd name="T40" fmla="*/ 607 w 675"/>
              <a:gd name="T41" fmla="*/ 505 h 634"/>
              <a:gd name="T42" fmla="*/ 486 w 675"/>
              <a:gd name="T43" fmla="*/ 552 h 634"/>
              <a:gd name="T44" fmla="*/ 278 w 675"/>
              <a:gd name="T45" fmla="*/ 503 h 634"/>
              <a:gd name="T46" fmla="*/ 278 w 675"/>
              <a:gd name="T47" fmla="*/ 74 h 634"/>
              <a:gd name="T48" fmla="*/ 418 w 675"/>
              <a:gd name="T49" fmla="*/ 126 h 634"/>
              <a:gd name="T50" fmla="*/ 418 w 675"/>
              <a:gd name="T51" fmla="*/ 554 h 634"/>
              <a:gd name="T52" fmla="*/ 278 w 675"/>
              <a:gd name="T53" fmla="*/ 503 h 634"/>
              <a:gd name="T54" fmla="*/ 210 w 675"/>
              <a:gd name="T55" fmla="*/ 76 h 634"/>
              <a:gd name="T56" fmla="*/ 210 w 675"/>
              <a:gd name="T57" fmla="*/ 503 h 634"/>
              <a:gd name="T58" fmla="*/ 68 w 675"/>
              <a:gd name="T59" fmla="*/ 554 h 634"/>
              <a:gd name="T60" fmla="*/ 68 w 675"/>
              <a:gd name="T61" fmla="*/ 133 h 634"/>
              <a:gd name="T62" fmla="*/ 210 w 675"/>
              <a:gd name="T63" fmla="*/ 7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634">
                <a:moveTo>
                  <a:pt x="675" y="16"/>
                </a:moveTo>
                <a:lnTo>
                  <a:pt x="652" y="0"/>
                </a:lnTo>
                <a:lnTo>
                  <a:pt x="452" y="75"/>
                </a:lnTo>
                <a:lnTo>
                  <a:pt x="250" y="0"/>
                </a:lnTo>
                <a:lnTo>
                  <a:pt x="238" y="0"/>
                </a:lnTo>
                <a:lnTo>
                  <a:pt x="11" y="92"/>
                </a:lnTo>
                <a:lnTo>
                  <a:pt x="0" y="107"/>
                </a:lnTo>
                <a:lnTo>
                  <a:pt x="0" y="617"/>
                </a:lnTo>
                <a:lnTo>
                  <a:pt x="23" y="634"/>
                </a:lnTo>
                <a:lnTo>
                  <a:pt x="244" y="554"/>
                </a:lnTo>
                <a:lnTo>
                  <a:pt x="445" y="627"/>
                </a:lnTo>
                <a:lnTo>
                  <a:pt x="457" y="627"/>
                </a:lnTo>
                <a:lnTo>
                  <a:pt x="664" y="547"/>
                </a:lnTo>
                <a:lnTo>
                  <a:pt x="662" y="541"/>
                </a:lnTo>
                <a:lnTo>
                  <a:pt x="675" y="532"/>
                </a:lnTo>
                <a:lnTo>
                  <a:pt x="675" y="16"/>
                </a:lnTo>
                <a:lnTo>
                  <a:pt x="675" y="16"/>
                </a:lnTo>
                <a:close/>
                <a:moveTo>
                  <a:pt x="486" y="552"/>
                </a:moveTo>
                <a:lnTo>
                  <a:pt x="486" y="126"/>
                </a:lnTo>
                <a:lnTo>
                  <a:pt x="607" y="81"/>
                </a:lnTo>
                <a:lnTo>
                  <a:pt x="607" y="505"/>
                </a:lnTo>
                <a:lnTo>
                  <a:pt x="486" y="552"/>
                </a:lnTo>
                <a:close/>
                <a:moveTo>
                  <a:pt x="278" y="503"/>
                </a:moveTo>
                <a:lnTo>
                  <a:pt x="278" y="74"/>
                </a:lnTo>
                <a:lnTo>
                  <a:pt x="418" y="126"/>
                </a:lnTo>
                <a:lnTo>
                  <a:pt x="418" y="554"/>
                </a:lnTo>
                <a:lnTo>
                  <a:pt x="278" y="503"/>
                </a:lnTo>
                <a:close/>
                <a:moveTo>
                  <a:pt x="210" y="76"/>
                </a:moveTo>
                <a:lnTo>
                  <a:pt x="210" y="503"/>
                </a:lnTo>
                <a:lnTo>
                  <a:pt x="68" y="554"/>
                </a:lnTo>
                <a:lnTo>
                  <a:pt x="68" y="133"/>
                </a:lnTo>
                <a:lnTo>
                  <a:pt x="210" y="76"/>
                </a:ln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58" name="矩形: 圆角 57"/>
          <p:cNvSpPr/>
          <p:nvPr/>
        </p:nvSpPr>
        <p:spPr>
          <a:xfrm rot="2700000">
            <a:off x="6088420"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7" name="checked_158820"/>
          <p:cNvSpPr>
            <a:spLocks noChangeAspect="1"/>
          </p:cNvSpPr>
          <p:nvPr/>
        </p:nvSpPr>
        <p:spPr bwMode="auto">
          <a:xfrm>
            <a:off x="6218471" y="3923882"/>
            <a:ext cx="483306" cy="463624"/>
          </a:xfrm>
          <a:custGeom>
            <a:avLst/>
            <a:gdLst>
              <a:gd name="T0" fmla="*/ 1170 w 1218"/>
              <a:gd name="T1" fmla="*/ 107 h 1170"/>
              <a:gd name="T2" fmla="*/ 1054 w 1218"/>
              <a:gd name="T3" fmla="*/ 122 h 1170"/>
              <a:gd name="T4" fmla="*/ 923 w 1218"/>
              <a:gd name="T5" fmla="*/ 198 h 1170"/>
              <a:gd name="T6" fmla="*/ 825 w 1218"/>
              <a:gd name="T7" fmla="*/ 326 h 1170"/>
              <a:gd name="T8" fmla="*/ 780 w 1218"/>
              <a:gd name="T9" fmla="*/ 477 h 1170"/>
              <a:gd name="T10" fmla="*/ 807 w 1218"/>
              <a:gd name="T11" fmla="*/ 677 h 1170"/>
              <a:gd name="T12" fmla="*/ 839 w 1218"/>
              <a:gd name="T13" fmla="*/ 739 h 1170"/>
              <a:gd name="T14" fmla="*/ 846 w 1218"/>
              <a:gd name="T15" fmla="*/ 709 h 1170"/>
              <a:gd name="T16" fmla="*/ 555 w 1218"/>
              <a:gd name="T17" fmla="*/ 1124 h 1170"/>
              <a:gd name="T18" fmla="*/ 264 w 1218"/>
              <a:gd name="T19" fmla="*/ 769 h 1170"/>
              <a:gd name="T20" fmla="*/ 481 w 1218"/>
              <a:gd name="T21" fmla="*/ 342 h 1170"/>
              <a:gd name="T22" fmla="*/ 409 w 1218"/>
              <a:gd name="T23" fmla="*/ 52 h 1170"/>
              <a:gd name="T24" fmla="*/ 304 w 1218"/>
              <a:gd name="T25" fmla="*/ 52 h 1170"/>
              <a:gd name="T26" fmla="*/ 160 w 1218"/>
              <a:gd name="T27" fmla="*/ 248 h 1170"/>
              <a:gd name="T28" fmla="*/ 107 w 1218"/>
              <a:gd name="T29" fmla="*/ 0 h 1170"/>
              <a:gd name="T30" fmla="*/ 55 w 1218"/>
              <a:gd name="T31" fmla="*/ 257 h 1170"/>
              <a:gd name="T32" fmla="*/ 0 w 1218"/>
              <a:gd name="T33" fmla="*/ 570 h 1170"/>
              <a:gd name="T34" fmla="*/ 217 w 1218"/>
              <a:gd name="T35" fmla="*/ 833 h 1170"/>
              <a:gd name="T36" fmla="*/ 892 w 1218"/>
              <a:gd name="T37" fmla="*/ 833 h 1170"/>
              <a:gd name="T38" fmla="*/ 894 w 1218"/>
              <a:gd name="T39" fmla="*/ 743 h 1170"/>
              <a:gd name="T40" fmla="*/ 984 w 1218"/>
              <a:gd name="T41" fmla="*/ 678 h 1170"/>
              <a:gd name="T42" fmla="*/ 1073 w 1218"/>
              <a:gd name="T43" fmla="*/ 591 h 1170"/>
              <a:gd name="T44" fmla="*/ 1141 w 1218"/>
              <a:gd name="T45" fmla="*/ 487 h 1170"/>
              <a:gd name="T46" fmla="*/ 1196 w 1218"/>
              <a:gd name="T47" fmla="*/ 320 h 1170"/>
              <a:gd name="T48" fmla="*/ 1210 w 1218"/>
              <a:gd name="T49" fmla="*/ 210 h 1170"/>
              <a:gd name="T50" fmla="*/ 1217 w 1218"/>
              <a:gd name="T51" fmla="*/ 128 h 1170"/>
              <a:gd name="T52" fmla="*/ 1205 w 1218"/>
              <a:gd name="T53" fmla="*/ 112 h 1170"/>
              <a:gd name="T54" fmla="*/ 1000 w 1218"/>
              <a:gd name="T55" fmla="*/ 371 h 1170"/>
              <a:gd name="T56" fmla="*/ 963 w 1218"/>
              <a:gd name="T57" fmla="*/ 430 h 1170"/>
              <a:gd name="T58" fmla="*/ 914 w 1218"/>
              <a:gd name="T59" fmla="*/ 553 h 1170"/>
              <a:gd name="T60" fmla="*/ 846 w 1218"/>
              <a:gd name="T61" fmla="*/ 708 h 1170"/>
              <a:gd name="T62" fmla="*/ 934 w 1218"/>
              <a:gd name="T63" fmla="*/ 462 h 1170"/>
              <a:gd name="T64" fmla="*/ 977 w 1218"/>
              <a:gd name="T65" fmla="*/ 394 h 1170"/>
              <a:gd name="T66" fmla="*/ 1014 w 1218"/>
              <a:gd name="T67" fmla="*/ 351 h 1170"/>
              <a:gd name="T68" fmla="*/ 1015 w 1218"/>
              <a:gd name="T69" fmla="*/ 35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8" h="1170">
                <a:moveTo>
                  <a:pt x="1205" y="112"/>
                </a:moveTo>
                <a:cubicBezTo>
                  <a:pt x="1198" y="111"/>
                  <a:pt x="1185" y="107"/>
                  <a:pt x="1170" y="107"/>
                </a:cubicBezTo>
                <a:cubicBezTo>
                  <a:pt x="1156" y="107"/>
                  <a:pt x="1136" y="105"/>
                  <a:pt x="1118" y="108"/>
                </a:cubicBezTo>
                <a:cubicBezTo>
                  <a:pt x="1098" y="111"/>
                  <a:pt x="1077" y="115"/>
                  <a:pt x="1054" y="122"/>
                </a:cubicBezTo>
                <a:cubicBezTo>
                  <a:pt x="1032" y="129"/>
                  <a:pt x="1010" y="140"/>
                  <a:pt x="987" y="152"/>
                </a:cubicBezTo>
                <a:cubicBezTo>
                  <a:pt x="964" y="165"/>
                  <a:pt x="944" y="181"/>
                  <a:pt x="923" y="198"/>
                </a:cubicBezTo>
                <a:cubicBezTo>
                  <a:pt x="903" y="216"/>
                  <a:pt x="885" y="236"/>
                  <a:pt x="868" y="257"/>
                </a:cubicBezTo>
                <a:cubicBezTo>
                  <a:pt x="852" y="279"/>
                  <a:pt x="837" y="302"/>
                  <a:pt x="825" y="326"/>
                </a:cubicBezTo>
                <a:cubicBezTo>
                  <a:pt x="813" y="351"/>
                  <a:pt x="802" y="376"/>
                  <a:pt x="795" y="401"/>
                </a:cubicBezTo>
                <a:cubicBezTo>
                  <a:pt x="788" y="426"/>
                  <a:pt x="782" y="452"/>
                  <a:pt x="780" y="477"/>
                </a:cubicBezTo>
                <a:cubicBezTo>
                  <a:pt x="774" y="527"/>
                  <a:pt x="779" y="576"/>
                  <a:pt x="788" y="618"/>
                </a:cubicBezTo>
                <a:cubicBezTo>
                  <a:pt x="794" y="640"/>
                  <a:pt x="800" y="659"/>
                  <a:pt x="807" y="677"/>
                </a:cubicBezTo>
                <a:cubicBezTo>
                  <a:pt x="814" y="694"/>
                  <a:pt x="822" y="710"/>
                  <a:pt x="829" y="723"/>
                </a:cubicBezTo>
                <a:cubicBezTo>
                  <a:pt x="832" y="729"/>
                  <a:pt x="836" y="734"/>
                  <a:pt x="839" y="739"/>
                </a:cubicBezTo>
                <a:cubicBezTo>
                  <a:pt x="841" y="731"/>
                  <a:pt x="843" y="722"/>
                  <a:pt x="845" y="713"/>
                </a:cubicBezTo>
                <a:cubicBezTo>
                  <a:pt x="845" y="712"/>
                  <a:pt x="845" y="710"/>
                  <a:pt x="846" y="709"/>
                </a:cubicBezTo>
                <a:lnTo>
                  <a:pt x="846" y="833"/>
                </a:lnTo>
                <a:cubicBezTo>
                  <a:pt x="846" y="994"/>
                  <a:pt x="715" y="1124"/>
                  <a:pt x="555" y="1124"/>
                </a:cubicBezTo>
                <a:cubicBezTo>
                  <a:pt x="394" y="1124"/>
                  <a:pt x="264" y="994"/>
                  <a:pt x="264" y="833"/>
                </a:cubicBezTo>
                <a:lnTo>
                  <a:pt x="264" y="769"/>
                </a:lnTo>
                <a:cubicBezTo>
                  <a:pt x="374" y="745"/>
                  <a:pt x="481" y="570"/>
                  <a:pt x="481" y="570"/>
                </a:cubicBezTo>
                <a:lnTo>
                  <a:pt x="481" y="342"/>
                </a:lnTo>
                <a:cubicBezTo>
                  <a:pt x="481" y="298"/>
                  <a:pt x="450" y="261"/>
                  <a:pt x="409" y="251"/>
                </a:cubicBezTo>
                <a:lnTo>
                  <a:pt x="409" y="52"/>
                </a:lnTo>
                <a:cubicBezTo>
                  <a:pt x="409" y="23"/>
                  <a:pt x="385" y="0"/>
                  <a:pt x="356" y="0"/>
                </a:cubicBezTo>
                <a:cubicBezTo>
                  <a:pt x="327" y="0"/>
                  <a:pt x="304" y="23"/>
                  <a:pt x="304" y="52"/>
                </a:cubicBezTo>
                <a:lnTo>
                  <a:pt x="304" y="248"/>
                </a:lnTo>
                <a:lnTo>
                  <a:pt x="160" y="248"/>
                </a:lnTo>
                <a:lnTo>
                  <a:pt x="160" y="52"/>
                </a:lnTo>
                <a:cubicBezTo>
                  <a:pt x="160" y="23"/>
                  <a:pt x="136" y="0"/>
                  <a:pt x="107" y="0"/>
                </a:cubicBezTo>
                <a:cubicBezTo>
                  <a:pt x="78" y="0"/>
                  <a:pt x="55" y="23"/>
                  <a:pt x="55" y="52"/>
                </a:cubicBezTo>
                <a:lnTo>
                  <a:pt x="55" y="257"/>
                </a:lnTo>
                <a:cubicBezTo>
                  <a:pt x="22" y="272"/>
                  <a:pt x="0" y="304"/>
                  <a:pt x="0" y="342"/>
                </a:cubicBezTo>
                <a:lnTo>
                  <a:pt x="0" y="570"/>
                </a:lnTo>
                <a:cubicBezTo>
                  <a:pt x="0" y="570"/>
                  <a:pt x="107" y="745"/>
                  <a:pt x="217" y="769"/>
                </a:cubicBezTo>
                <a:lnTo>
                  <a:pt x="217" y="833"/>
                </a:lnTo>
                <a:cubicBezTo>
                  <a:pt x="217" y="1019"/>
                  <a:pt x="369" y="1170"/>
                  <a:pt x="555" y="1170"/>
                </a:cubicBezTo>
                <a:cubicBezTo>
                  <a:pt x="741" y="1170"/>
                  <a:pt x="892" y="1019"/>
                  <a:pt x="892" y="833"/>
                </a:cubicBezTo>
                <a:lnTo>
                  <a:pt x="892" y="742"/>
                </a:lnTo>
                <a:lnTo>
                  <a:pt x="894" y="743"/>
                </a:lnTo>
                <a:cubicBezTo>
                  <a:pt x="903" y="737"/>
                  <a:pt x="929" y="720"/>
                  <a:pt x="939" y="713"/>
                </a:cubicBezTo>
                <a:cubicBezTo>
                  <a:pt x="953" y="703"/>
                  <a:pt x="969" y="691"/>
                  <a:pt x="984" y="678"/>
                </a:cubicBezTo>
                <a:cubicBezTo>
                  <a:pt x="1000" y="666"/>
                  <a:pt x="1015" y="652"/>
                  <a:pt x="1030" y="637"/>
                </a:cubicBezTo>
                <a:cubicBezTo>
                  <a:pt x="1045" y="623"/>
                  <a:pt x="1059" y="607"/>
                  <a:pt x="1073" y="591"/>
                </a:cubicBezTo>
                <a:cubicBezTo>
                  <a:pt x="1086" y="575"/>
                  <a:pt x="1099" y="558"/>
                  <a:pt x="1110" y="541"/>
                </a:cubicBezTo>
                <a:cubicBezTo>
                  <a:pt x="1121" y="523"/>
                  <a:pt x="1132" y="506"/>
                  <a:pt x="1141" y="487"/>
                </a:cubicBezTo>
                <a:cubicBezTo>
                  <a:pt x="1160" y="451"/>
                  <a:pt x="1174" y="414"/>
                  <a:pt x="1184" y="376"/>
                </a:cubicBezTo>
                <a:cubicBezTo>
                  <a:pt x="1189" y="358"/>
                  <a:pt x="1192" y="338"/>
                  <a:pt x="1196" y="320"/>
                </a:cubicBezTo>
                <a:cubicBezTo>
                  <a:pt x="1200" y="301"/>
                  <a:pt x="1202" y="282"/>
                  <a:pt x="1204" y="263"/>
                </a:cubicBezTo>
                <a:cubicBezTo>
                  <a:pt x="1207" y="245"/>
                  <a:pt x="1209" y="227"/>
                  <a:pt x="1210" y="210"/>
                </a:cubicBezTo>
                <a:cubicBezTo>
                  <a:pt x="1212" y="191"/>
                  <a:pt x="1213" y="176"/>
                  <a:pt x="1214" y="163"/>
                </a:cubicBezTo>
                <a:cubicBezTo>
                  <a:pt x="1216" y="150"/>
                  <a:pt x="1216" y="136"/>
                  <a:pt x="1217" y="128"/>
                </a:cubicBezTo>
                <a:cubicBezTo>
                  <a:pt x="1218" y="119"/>
                  <a:pt x="1218" y="115"/>
                  <a:pt x="1218" y="115"/>
                </a:cubicBezTo>
                <a:cubicBezTo>
                  <a:pt x="1218" y="115"/>
                  <a:pt x="1213" y="113"/>
                  <a:pt x="1205" y="112"/>
                </a:cubicBezTo>
                <a:close/>
                <a:moveTo>
                  <a:pt x="1015" y="352"/>
                </a:moveTo>
                <a:cubicBezTo>
                  <a:pt x="1011" y="357"/>
                  <a:pt x="1005" y="363"/>
                  <a:pt x="1000" y="371"/>
                </a:cubicBezTo>
                <a:cubicBezTo>
                  <a:pt x="994" y="379"/>
                  <a:pt x="988" y="388"/>
                  <a:pt x="982" y="397"/>
                </a:cubicBezTo>
                <a:cubicBezTo>
                  <a:pt x="976" y="407"/>
                  <a:pt x="970" y="418"/>
                  <a:pt x="963" y="430"/>
                </a:cubicBezTo>
                <a:cubicBezTo>
                  <a:pt x="957" y="442"/>
                  <a:pt x="951" y="455"/>
                  <a:pt x="945" y="468"/>
                </a:cubicBezTo>
                <a:cubicBezTo>
                  <a:pt x="934" y="495"/>
                  <a:pt x="923" y="524"/>
                  <a:pt x="914" y="553"/>
                </a:cubicBezTo>
                <a:cubicBezTo>
                  <a:pt x="898" y="608"/>
                  <a:pt x="886" y="664"/>
                  <a:pt x="879" y="708"/>
                </a:cubicBezTo>
                <a:lnTo>
                  <a:pt x="846" y="708"/>
                </a:lnTo>
                <a:cubicBezTo>
                  <a:pt x="857" y="663"/>
                  <a:pt x="873" y="604"/>
                  <a:pt x="895" y="547"/>
                </a:cubicBezTo>
                <a:cubicBezTo>
                  <a:pt x="907" y="517"/>
                  <a:pt x="920" y="489"/>
                  <a:pt x="934" y="462"/>
                </a:cubicBezTo>
                <a:cubicBezTo>
                  <a:pt x="941" y="450"/>
                  <a:pt x="948" y="437"/>
                  <a:pt x="955" y="425"/>
                </a:cubicBezTo>
                <a:cubicBezTo>
                  <a:pt x="963" y="414"/>
                  <a:pt x="970" y="404"/>
                  <a:pt x="977" y="394"/>
                </a:cubicBezTo>
                <a:cubicBezTo>
                  <a:pt x="984" y="385"/>
                  <a:pt x="991" y="376"/>
                  <a:pt x="997" y="369"/>
                </a:cubicBezTo>
                <a:cubicBezTo>
                  <a:pt x="1003" y="361"/>
                  <a:pt x="1010" y="356"/>
                  <a:pt x="1014" y="351"/>
                </a:cubicBezTo>
                <a:cubicBezTo>
                  <a:pt x="1024" y="341"/>
                  <a:pt x="1029" y="336"/>
                  <a:pt x="1029" y="336"/>
                </a:cubicBezTo>
                <a:cubicBezTo>
                  <a:pt x="1029" y="336"/>
                  <a:pt x="1024" y="342"/>
                  <a:pt x="1015" y="352"/>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0" name="矩形: 圆角 69"/>
          <p:cNvSpPr/>
          <p:nvPr/>
        </p:nvSpPr>
        <p:spPr>
          <a:xfrm rot="2700000">
            <a:off x="7713608"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6" name="magnifying-glass_118228"/>
          <p:cNvSpPr>
            <a:spLocks noChangeAspect="1"/>
          </p:cNvSpPr>
          <p:nvPr/>
        </p:nvSpPr>
        <p:spPr bwMode="auto">
          <a:xfrm>
            <a:off x="7834175" y="3947201"/>
            <a:ext cx="483305" cy="416987"/>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8" name="矩形 77"/>
          <p:cNvSpPr/>
          <p:nvPr/>
        </p:nvSpPr>
        <p:spPr>
          <a:xfrm>
            <a:off x="3106420" y="1623060"/>
            <a:ext cx="826135" cy="3165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Light" panose="020B0502040204020203" pitchFamily="34" charset="-122"/>
              <a:ea typeface="微软雅黑 Light" panose="020B0502040204020203" pitchFamily="34" charset="-122"/>
            </a:endParaRPr>
          </a:p>
        </p:txBody>
      </p:sp>
      <p:sp>
        <p:nvSpPr>
          <p:cNvPr id="82" name="椭圆 81"/>
          <p:cNvSpPr/>
          <p:nvPr/>
        </p:nvSpPr>
        <p:spPr>
          <a:xfrm>
            <a:off x="3277886" y="2029437"/>
            <a:ext cx="473124" cy="473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checked_158820"/>
          <p:cNvSpPr>
            <a:spLocks noChangeAspect="1"/>
          </p:cNvSpPr>
          <p:nvPr/>
        </p:nvSpPr>
        <p:spPr bwMode="auto">
          <a:xfrm>
            <a:off x="3392959" y="2158535"/>
            <a:ext cx="242976" cy="214928"/>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rgbClr val="BC8062"/>
          </a:solidFill>
          <a:ln>
            <a:solidFill>
              <a:srgbClr val="BC8062"/>
            </a:solidFill>
          </a:ln>
        </p:spPr>
        <p:txBody>
          <a:bodyPr/>
          <a:lstStyle/>
          <a:p>
            <a:endParaRPr lang="zh-CN" altLang="en-US"/>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3277870" y="2670175"/>
            <a:ext cx="459740" cy="1258570"/>
          </a:xfrm>
          <a:prstGeom prst="rect">
            <a:avLst/>
          </a:prstGeom>
          <a:noFill/>
        </p:spPr>
        <p:txBody>
          <a:bodyPr vert="eaVert"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原 因 分 析</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429125" y="635041"/>
            <a:ext cx="4171315" cy="2306955"/>
          </a:xfrm>
          <a:prstGeom prst="rect">
            <a:avLst/>
          </a:prstGeom>
          <a:noFill/>
        </p:spPr>
        <p:txBody>
          <a:bodyPr wrap="square" rtlCol="0" anchor="t">
            <a:spAutoFit/>
          </a:bodyPr>
          <a:lstStyle/>
          <a:p>
            <a:pPr marL="0" indent="0" algn="just" fontAlgn="auto">
              <a:lnSpc>
                <a:spcPct val="150000"/>
              </a:lnSpc>
              <a:buNone/>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1、因船舱内温度高而且通风不好，身上大量出汗，帆布工作服和皮手套已湿透，导致人体电阻大大下降。</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    2、在更换焊条时触及焊钳口，因痉挛后仰跌倒，焊钳落在颈部未能摆脱，电焊机二次侧空载电压加于人体，造成电击。</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p:cNvSpPr/>
          <p:nvPr/>
        </p:nvSpPr>
        <p:spPr>
          <a:xfrm>
            <a:off x="0" y="3195320"/>
            <a:ext cx="9144000" cy="1948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0" name="矩形 29"/>
          <p:cNvSpPr/>
          <p:nvPr/>
        </p:nvSpPr>
        <p:spPr>
          <a:xfrm>
            <a:off x="5781040" y="561340"/>
            <a:ext cx="3236595" cy="2425700"/>
          </a:xfrm>
          <a:prstGeom prst="rect">
            <a:avLst/>
          </a:prstGeom>
          <a:blipFill dpi="0" rotWithShape="1">
            <a:blip r:embed="rId1" cstate="email">
              <a:extLst>
                <a:ext uri="{28A0092B-C50C-407E-A947-70E740481C1C}">
                  <a14:useLocalDpi xmlns:a14="http://schemas.microsoft.com/office/drawing/2010/main" val="0"/>
                </a:ext>
              </a:extLst>
            </a:blip>
            <a:srcRect/>
            <a:stretch>
              <a:fillRect r="1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1" name="矩形 30"/>
          <p:cNvSpPr/>
          <p:nvPr/>
        </p:nvSpPr>
        <p:spPr>
          <a:xfrm>
            <a:off x="152400" y="3437255"/>
            <a:ext cx="4012565" cy="1582420"/>
          </a:xfrm>
          <a:prstGeom prst="rect">
            <a:avLst/>
          </a:prstGeom>
          <a:blipFill dpi="0" rotWithShape="1">
            <a:blip r:embed="rId1" cstate="email">
              <a:extLst>
                <a:ext uri="{28A0092B-C50C-407E-A947-70E740481C1C}">
                  <a14:useLocalDpi xmlns:a14="http://schemas.microsoft.com/office/drawing/2010/main" val="0"/>
                </a:ext>
              </a:extLst>
            </a:blip>
            <a:srcRect/>
            <a:stretch>
              <a:fillRect r="1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 name="文本框 1"/>
          <p:cNvSpPr txBox="1"/>
          <p:nvPr/>
        </p:nvSpPr>
        <p:spPr>
          <a:xfrm>
            <a:off x="544195" y="616585"/>
            <a:ext cx="4936490" cy="2348230"/>
          </a:xfrm>
          <a:prstGeom prst="rect">
            <a:avLst/>
          </a:prstGeom>
          <a:noFill/>
        </p:spPr>
        <p:txBody>
          <a:bodyPr wrap="square" rtlCol="0" anchor="t">
            <a:spAutoFit/>
          </a:bodyPr>
          <a:lstStyle/>
          <a:p>
            <a:pPr algn="just" fontAlgn="auto">
              <a:lnSpc>
                <a:spcPts val="2200"/>
              </a:lnSpc>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通过以上几起触电死亡事故案例的分析，引发的触电死亡事故都是由电焊机负荷侧电压造成的，并非那些焊工所说的</a:t>
            </a:r>
            <a:r>
              <a:rPr lang="zh-CN" altLang="en-US" sz="1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“这个电不打人”。</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相反，</a:t>
            </a:r>
            <a:r>
              <a:rPr lang="zh-CN" altLang="en-US" sz="1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这个电不仅打人还能致命！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认为它不打人只是</a:t>
            </a:r>
            <a:r>
              <a:rPr lang="zh-CN" altLang="en-US" sz="1400"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条件未达到。</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因为干燥的电焊手套、帆布手套及线手套、各类鞋袜、木板等都有一定的绝缘电阻，相应增大了人体的电阻，使通过人体的电流较小，达不到感知电流，所以人没有感觉就认为没有触电，久而久之也就在脑海里形成了错误的认识——“这个电不打人”。</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4513580" y="3573780"/>
            <a:ext cx="4220845" cy="1209675"/>
          </a:xfrm>
          <a:prstGeom prst="rect">
            <a:avLst/>
          </a:prstGeom>
          <a:noFill/>
        </p:spPr>
        <p:txBody>
          <a:bodyPr wrap="square" rtlCol="0" anchor="t">
            <a:spAutoFit/>
          </a:bodyPr>
          <a:lstStyle/>
          <a:p>
            <a:pPr marL="0" indent="0" algn="just" fontAlgn="auto">
              <a:lnSpc>
                <a:spcPct val="130000"/>
              </a:lnSpc>
              <a:buNone/>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但是，当作业环境特殊时，不但人体电阻的额外增加部分会下降（甚至为零），而且人体电阻也会急剧下降；这时候</a:t>
            </a:r>
            <a:r>
              <a:rPr lang="zh-CN" altLang="en-US" sz="14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电打人的条件达到了，发生人身触电伤害事故是必然的。</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圆角 23"/>
          <p:cNvSpPr/>
          <p:nvPr/>
        </p:nvSpPr>
        <p:spPr>
          <a:xfrm>
            <a:off x="5606216" y="3054507"/>
            <a:ext cx="2265833" cy="319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25"/>
          <p:cNvSpPr txBox="1"/>
          <p:nvPr/>
        </p:nvSpPr>
        <p:spPr>
          <a:xfrm flipH="1">
            <a:off x="5606216" y="3018433"/>
            <a:ext cx="2265833" cy="368300"/>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了解电焊机</a:t>
            </a:r>
            <a:endPar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5"/>
          <p:cNvSpPr txBox="1"/>
          <p:nvPr/>
        </p:nvSpPr>
        <p:spPr>
          <a:xfrm flipH="1">
            <a:off x="5606216" y="2195281"/>
            <a:ext cx="2265833" cy="692150"/>
          </a:xfrm>
          <a:prstGeom prst="rect">
            <a:avLst/>
          </a:prstGeom>
          <a:noFill/>
        </p:spPr>
        <p:txBody>
          <a:bodyPr wrap="square" lIns="0" tIns="0" rIns="0" bIns="0" rtlCol="0">
            <a:spAutoFit/>
            <a:scene3d>
              <a:camera prst="orthographicFront"/>
              <a:lightRig rig="threePt" dir="t"/>
            </a:scene3d>
          </a:bodyPr>
          <a:lstStyle>
            <a:defPPr>
              <a:defRPr lang="zh-CN"/>
            </a:defPPr>
            <a:lvl1pPr lvl="0" algn="dist" fontAlgn="base">
              <a:defRPr sz="28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4500" noProof="1">
                <a:solidFill>
                  <a:schemeClr val="accent2"/>
                </a:solidFill>
                <a:sym typeface="微软雅黑" panose="020B0503020204020204" pitchFamily="34" charset="-122"/>
              </a:rPr>
              <a:t>PART 2</a:t>
            </a:r>
            <a:endParaRPr lang="en-US" altLang="zh-CN" sz="4500" noProof="1">
              <a:solidFill>
                <a:schemeClr val="accent2"/>
              </a:solidFill>
              <a:sym typeface="微软雅黑" panose="020B0503020204020204" pitchFamily="34" charset="-122"/>
            </a:endParaRPr>
          </a:p>
        </p:txBody>
      </p:sp>
      <p:sp>
        <p:nvSpPr>
          <p:cNvPr id="7" name="arrowheads-pointing-to-the-left_31872"/>
          <p:cNvSpPr>
            <a:spLocks noChangeAspect="1"/>
          </p:cNvSpPr>
          <p:nvPr/>
        </p:nvSpPr>
        <p:spPr bwMode="auto">
          <a:xfrm flipH="1">
            <a:off x="5606216" y="1702925"/>
            <a:ext cx="600521" cy="351027"/>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accent4"/>
          </a:solidFill>
          <a:ln>
            <a:noFill/>
          </a:ln>
        </p:spPr>
        <p:txBody>
          <a:bodyPr/>
          <a:lstStyle/>
          <a:p>
            <a:endParaRPr lang="zh-CN" altLang="en-US" sz="135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 name="文本框 5"/>
          <p:cNvSpPr txBox="1"/>
          <p:nvPr/>
        </p:nvSpPr>
        <p:spPr>
          <a:xfrm>
            <a:off x="1020445" y="1312545"/>
            <a:ext cx="1840230" cy="583565"/>
          </a:xfrm>
          <a:prstGeom prst="rect">
            <a:avLst/>
          </a:prstGeom>
          <a:noFill/>
        </p:spPr>
        <p:txBody>
          <a:bodyPr wrap="square" rtlCol="0" anchor="t">
            <a:spAutoFit/>
          </a:bodyPr>
          <a:lstStyle/>
          <a:p>
            <a:pPr lvl="0" algn="l" eaLnBrk="1" hangingPunct="1"/>
            <a:r>
              <a:rPr lang="zh-CN" altLang="en-US" sz="16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电焊机ON-OFF开关，把手绝缘良好</a:t>
            </a:r>
            <a:endParaRPr lang="zh-CN" altLang="en-US" sz="16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047750" y="2414270"/>
            <a:ext cx="1802765" cy="829945"/>
          </a:xfrm>
          <a:prstGeom prst="rect">
            <a:avLst/>
          </a:prstGeom>
          <a:noFill/>
        </p:spPr>
        <p:txBody>
          <a:bodyPr wrap="square" rtlCol="0" anchor="t">
            <a:spAutoFit/>
          </a:bodyPr>
          <a:lstStyle/>
          <a:p>
            <a:pPr lvl="0" algn="just" eaLnBrk="1" hangingPunct="1"/>
            <a:r>
              <a:rPr lang="zh-CN" altLang="en-US" sz="1600">
                <a:solidFill>
                  <a:schemeClr val="accent1"/>
                </a:solidFill>
                <a:latin typeface="微软雅黑" panose="020B0503020204020204" pitchFamily="34" charset="-122"/>
                <a:ea typeface="微软雅黑" panose="020B0503020204020204" pitchFamily="34" charset="-122"/>
                <a:sym typeface="+mn-ea"/>
              </a:rPr>
              <a:t>焊接电流强弱调整，把手绝缘良好</a:t>
            </a:r>
            <a:endParaRPr lang="zh-CN" altLang="en-US" sz="1600">
              <a:solidFill>
                <a:schemeClr val="accent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89700" y="2141855"/>
            <a:ext cx="1854835" cy="583565"/>
          </a:xfrm>
          <a:prstGeom prst="rect">
            <a:avLst/>
          </a:prstGeom>
          <a:noFill/>
        </p:spPr>
        <p:txBody>
          <a:bodyPr wrap="square" rtlCol="0" anchor="t">
            <a:spAutoFit/>
          </a:bodyPr>
          <a:lstStyle/>
          <a:p>
            <a:pPr lvl="0" algn="just" eaLnBrk="1" hangingPunct="1"/>
            <a:r>
              <a:rPr lang="zh-CN" altLang="en-US" sz="16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电动机具出厂许可证(每季更换色号)</a:t>
            </a:r>
            <a:endParaRPr lang="zh-CN" altLang="en-US" sz="16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039495" y="3666490"/>
            <a:ext cx="1802130" cy="829945"/>
          </a:xfrm>
          <a:prstGeom prst="rect">
            <a:avLst/>
          </a:prstGeom>
          <a:noFill/>
        </p:spPr>
        <p:txBody>
          <a:bodyPr wrap="square" rtlCol="0" anchor="t">
            <a:spAutoFit/>
          </a:bodyPr>
          <a:lstStyle/>
          <a:p>
            <a:pPr lvl="0" algn="just" eaLnBrk="1" hangingPunct="1"/>
            <a:r>
              <a:rPr lang="zh-CN" altLang="en-US" sz="1600">
                <a:solidFill>
                  <a:schemeClr val="accent1"/>
                </a:solidFill>
                <a:latin typeface="微软雅黑" panose="020B0503020204020204" pitchFamily="34" charset="-122"/>
                <a:ea typeface="微软雅黑" panose="020B0503020204020204" pitchFamily="34" charset="-122"/>
                <a:sym typeface="+mn-ea"/>
              </a:rPr>
              <a:t>二次侧接线端子，紧固锁、绝缘包覆不可裸露</a:t>
            </a:r>
            <a:endParaRPr lang="zh-CN" altLang="en-US" sz="1600">
              <a:solidFill>
                <a:schemeClr val="accent1"/>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489700" y="3369310"/>
            <a:ext cx="868680" cy="368300"/>
          </a:xfrm>
          <a:prstGeom prst="rect">
            <a:avLst/>
          </a:prstGeom>
          <a:noFill/>
        </p:spPr>
        <p:txBody>
          <a:bodyPr wrap="square" rtlCol="0" anchor="t">
            <a:spAutoFit/>
          </a:bodyPr>
          <a:lstStyle/>
          <a:p>
            <a:pPr lvl="0" algn="ctr" eaLnBrk="1" hangingPunct="1"/>
            <a:r>
              <a:rPr lang="zh-CN" altLang="en-US">
                <a:solidFill>
                  <a:schemeClr val="accent1"/>
                </a:solidFill>
                <a:latin typeface="微软雅黑" panose="020B0503020204020204" pitchFamily="34" charset="-122"/>
                <a:ea typeface="微软雅黑" panose="020B0503020204020204" pitchFamily="34" charset="-122"/>
                <a:sym typeface="+mn-ea"/>
              </a:rPr>
              <a:t>电压表</a:t>
            </a:r>
            <a:endParaRPr lang="zh-CN" altLang="en-US">
              <a:solidFill>
                <a:schemeClr val="accent1"/>
              </a:solidFill>
              <a:latin typeface="微软雅黑" panose="020B0503020204020204" pitchFamily="34" charset="-122"/>
              <a:ea typeface="微软雅黑" panose="020B0503020204020204" pitchFamily="34" charset="-122"/>
              <a:sym typeface="+mn-ea"/>
            </a:endParaRPr>
          </a:p>
        </p:txBody>
      </p:sp>
      <p:pic>
        <p:nvPicPr>
          <p:cNvPr id="14347" name="Picture 4"/>
          <p:cNvPicPr>
            <a:picLocks noChangeAspect="1"/>
          </p:cNvPicPr>
          <p:nvPr/>
        </p:nvPicPr>
        <p:blipFill>
          <a:blip r:embed="rId1"/>
          <a:srcRect/>
          <a:stretch>
            <a:fillRect/>
          </a:stretch>
        </p:blipFill>
        <p:spPr>
          <a:xfrm>
            <a:off x="3150870" y="895350"/>
            <a:ext cx="2887980" cy="3716655"/>
          </a:xfrm>
          <a:prstGeom prst="rect">
            <a:avLst/>
          </a:prstGeom>
          <a:noFill/>
          <a:ln w="38100" cap="flat" cmpd="sng">
            <a:noFill/>
            <a:prstDash val="solid"/>
            <a:miter/>
            <a:headEnd type="none" w="med" len="med"/>
            <a:tailEnd type="none" w="med" len="med"/>
          </a:ln>
        </p:spPr>
      </p:pic>
      <p:cxnSp>
        <p:nvCxnSpPr>
          <p:cNvPr id="13" name="直接连接符 12"/>
          <p:cNvCxnSpPr/>
          <p:nvPr/>
        </p:nvCxnSpPr>
        <p:spPr>
          <a:xfrm flipH="1">
            <a:off x="2860675" y="1583055"/>
            <a:ext cx="161925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
        <p:nvSpPr>
          <p:cNvPr id="14" name="矩形 13"/>
          <p:cNvSpPr/>
          <p:nvPr/>
        </p:nvSpPr>
        <p:spPr>
          <a:xfrm>
            <a:off x="969010" y="1256665"/>
            <a:ext cx="1891665" cy="673735"/>
          </a:xfrm>
          <a:prstGeom prst="rect">
            <a:avLst/>
          </a:prstGeom>
          <a:noFill/>
          <a:ln w="25400">
            <a:solidFill>
              <a:srgbClr val="FFC000"/>
            </a:solidFill>
            <a:prstDash val="lgDash"/>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2860675" y="2523490"/>
            <a:ext cx="1512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
        <p:nvSpPr>
          <p:cNvPr id="16" name="矩形 15"/>
          <p:cNvSpPr/>
          <p:nvPr/>
        </p:nvSpPr>
        <p:spPr>
          <a:xfrm>
            <a:off x="969010" y="2333625"/>
            <a:ext cx="1891665" cy="1033780"/>
          </a:xfrm>
          <a:prstGeom prst="rect">
            <a:avLst/>
          </a:prstGeom>
          <a:noFill/>
          <a:ln w="25400">
            <a:solidFill>
              <a:srgbClr val="FFC000"/>
            </a:solidFill>
            <a:prstDash val="lgDash"/>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72185" y="3578225"/>
            <a:ext cx="1891665" cy="1033780"/>
          </a:xfrm>
          <a:prstGeom prst="rect">
            <a:avLst/>
          </a:prstGeom>
          <a:noFill/>
          <a:ln w="25400">
            <a:solidFill>
              <a:srgbClr val="FFC000"/>
            </a:solidFill>
            <a:prstDash val="lgDash"/>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2841625" y="4121785"/>
            <a:ext cx="1980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
        <p:nvSpPr>
          <p:cNvPr id="19" name="矩形 18"/>
          <p:cNvSpPr/>
          <p:nvPr/>
        </p:nvSpPr>
        <p:spPr>
          <a:xfrm>
            <a:off x="6444615" y="3243580"/>
            <a:ext cx="1908000" cy="579755"/>
          </a:xfrm>
          <a:prstGeom prst="rect">
            <a:avLst/>
          </a:prstGeom>
          <a:noFill/>
          <a:ln w="25400">
            <a:solidFill>
              <a:srgbClr val="FFC000"/>
            </a:solidFill>
            <a:prstDash val="lgDash"/>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300980" y="3564255"/>
            <a:ext cx="1152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
        <p:nvSpPr>
          <p:cNvPr id="21" name="矩形 20"/>
          <p:cNvSpPr/>
          <p:nvPr/>
        </p:nvSpPr>
        <p:spPr>
          <a:xfrm>
            <a:off x="6452870" y="2090420"/>
            <a:ext cx="1908000" cy="683895"/>
          </a:xfrm>
          <a:prstGeom prst="rect">
            <a:avLst/>
          </a:prstGeom>
          <a:noFill/>
          <a:ln w="25400">
            <a:solidFill>
              <a:srgbClr val="FFC000"/>
            </a:solidFill>
            <a:prstDash val="lgDash"/>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5550535" y="2480310"/>
            <a:ext cx="900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186055" y="646430"/>
            <a:ext cx="571500" cy="31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757555" y="646430"/>
            <a:ext cx="1097280" cy="368300"/>
          </a:xfrm>
          <a:prstGeom prst="rect">
            <a:avLst/>
          </a:prstGeom>
          <a:noFill/>
        </p:spPr>
        <p:txBody>
          <a:bodyPr wrap="none" rtlCol="0" anchor="t">
            <a:spAutoFit/>
          </a:bodyPr>
          <a:lstStyle/>
          <a:p>
            <a:r>
              <a:rPr lang="zh-CN" altLang="en-US" dirty="0">
                <a:solidFill>
                  <a:schemeClr val="accent4"/>
                </a:solidFill>
                <a:latin typeface="微软雅黑" panose="020B0503020204020204" pitchFamily="34" charset="-122"/>
                <a:ea typeface="微软雅黑" panose="020B0503020204020204" pitchFamily="34" charset="-122"/>
                <a:sym typeface="+mn-ea"/>
              </a:rPr>
              <a:t>外观检查</a:t>
            </a:r>
            <a:endParaRPr lang="zh-CN" altLang="en-US" dirty="0">
              <a:solidFill>
                <a:schemeClr val="accent4"/>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nvGraphicFramePr>
        <p:xfrm>
          <a:off x="757555" y="1201420"/>
          <a:ext cx="7766050" cy="3569970"/>
        </p:xfrm>
        <a:graphic>
          <a:graphicData uri="http://schemas.openxmlformats.org/drawingml/2006/table">
            <a:tbl>
              <a:tblPr firstRow="1" bandRow="1">
                <a:tableStyleId>{5C22544A-7EE6-4342-B048-85BDC9FD1C3A}</a:tableStyleId>
              </a:tblPr>
              <a:tblGrid>
                <a:gridCol w="650240"/>
                <a:gridCol w="2382520"/>
                <a:gridCol w="4733290"/>
              </a:tblGrid>
              <a:tr h="335280">
                <a:tc>
                  <a:txBody>
                    <a:bodyPr/>
                    <a:lstStyle/>
                    <a:p>
                      <a:pPr marL="0" marR="0" lvl="0" algn="ctr" defTabSz="685800" rtl="0" latinLnBrk="0">
                        <a:buNone/>
                      </a:pPr>
                      <a:r>
                        <a:rPr kumimoji="0" lang="zh-CN" sz="1350" b="1" i="0" u="none" strike="noStrike" cap="none" normalizeH="0" baseline="0">
                          <a:latin typeface="微软雅黑" panose="020B0503020204020204" pitchFamily="34" charset="-122"/>
                          <a:ea typeface="微软雅黑" panose="020B0503020204020204" pitchFamily="34" charset="-122"/>
                        </a:rPr>
                        <a:t>项次</a:t>
                      </a:r>
                      <a:endParaRPr kumimoji="0" lang="zh-CN" sz="135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chemeClr val="accent2"/>
                    </a:solidFill>
                  </a:tcPr>
                </a:tc>
                <a:tc>
                  <a:txBody>
                    <a:bodyPr/>
                    <a:lstStyle/>
                    <a:p>
                      <a:pPr marL="0" marR="0" lvl="0" algn="ctr" defTabSz="685800" rtl="0" latinLnBrk="0">
                        <a:buNone/>
                      </a:pPr>
                      <a:r>
                        <a:rPr kumimoji="0" lang="zh-CN" sz="1600" b="1" i="0" u="none" strike="noStrike" cap="none" normalizeH="0" baseline="0">
                          <a:latin typeface="微软雅黑" panose="020B0503020204020204" pitchFamily="34" charset="-122"/>
                          <a:ea typeface="微软雅黑" panose="020B0503020204020204" pitchFamily="34" charset="-122"/>
                        </a:rPr>
                        <a:t>检查项目</a:t>
                      </a:r>
                      <a:endParaRPr kumimoji="0" lang="zh-CN" sz="160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chemeClr val="accent2"/>
                    </a:solidFill>
                  </a:tcPr>
                </a:tc>
                <a:tc>
                  <a:txBody>
                    <a:bodyPr/>
                    <a:lstStyle/>
                    <a:p>
                      <a:pPr marL="0" marR="0" lvl="0" algn="ctr" defTabSz="685800" rtl="0" latinLnBrk="0">
                        <a:buNone/>
                      </a:pPr>
                      <a:r>
                        <a:rPr kumimoji="0" lang="zh-CN" sz="1600" b="1" i="0" u="none" strike="noStrike" cap="none" normalizeH="0" baseline="0">
                          <a:latin typeface="微软雅黑" panose="020B0503020204020204" pitchFamily="34" charset="-122"/>
                          <a:ea typeface="微软雅黑" panose="020B0503020204020204" pitchFamily="34" charset="-122"/>
                        </a:rPr>
                        <a:t>检查标准</a:t>
                      </a:r>
                      <a:endParaRPr kumimoji="0" lang="zh-CN" sz="160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chemeClr val="accent2"/>
                    </a:solidFill>
                  </a:tcPr>
                </a:tc>
              </a:tr>
              <a:tr h="395605">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1</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电焊机本体外壳</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外壳护盖无破损，固定良好未松脱</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518160">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2</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电焊机ON-OFF开关按键或把手或把手</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无破损，绝缘良好</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413385">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3</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电流强弱调整把手</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无破损、绝缘良好</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75285">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4</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一次</a:t>
                      </a:r>
                      <a:r>
                        <a:rPr kumimoji="0" lang="en-US" alt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二</a:t>
                      </a: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侧接线端</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端子固定牢固，裸线部位绝缘包覆良好、未裸露</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64490">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5</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电焊机入场作业许可证</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经电气专业人员检查合格后，于电焊机外壳正面明显贴示</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95605">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6</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电焊机外卡接地</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l"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配设绿色或黃绿色接地线，并连接至接地系统</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86715">
                <a:tc>
                  <a:txBody>
                    <a:bodyPr/>
                    <a:lstStyle/>
                    <a:p>
                      <a:pPr marL="0" marR="0" lvl="0" indent="0" algn="ctr" defTabSz="914400" rtl="0" eaLnBrk="0" fontAlgn="base" latinLnBrk="0" hangingPunct="0">
                        <a:spcBef>
                          <a:spcPct val="0"/>
                        </a:spcBef>
                        <a:spcAft>
                          <a:spcPct val="0"/>
                        </a:spcAft>
                        <a:buClrTx/>
                        <a:buSzTx/>
                        <a:buFont typeface="Arial" panose="020B0604020202020204" pitchFamily="34" charset="0"/>
                        <a:buNone/>
                      </a:pPr>
                      <a:r>
                        <a:rPr kumimoji="0" lang="en-US" altLang="zh-CN" sz="1400" i="0" u="none" strike="noStrike" cap="none" normalizeH="0" baseline="0">
                          <a:latin typeface="微软雅黑" panose="020B0503020204020204" pitchFamily="34" charset="-122"/>
                          <a:ea typeface="微软雅黑" panose="020B0503020204020204" pitchFamily="34" charset="-122"/>
                        </a:rPr>
                        <a:t>7</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indent="0" algn="ctr" defTabSz="914400" rtl="0" eaLnBrk="0" fontAlgn="base" latinLnBrk="0" hangingPunct="0">
                        <a:spcBef>
                          <a:spcPct val="0"/>
                        </a:spcBef>
                        <a:spcAft>
                          <a:spcPct val="0"/>
                        </a:spcAft>
                        <a:buClrTx/>
                        <a:buSzTx/>
                        <a:buFont typeface="Arial" panose="020B0604020202020204" pitchFamily="34" charset="0"/>
                        <a:buNone/>
                      </a:pPr>
                      <a:r>
                        <a:rPr kumimoji="0" lang="zh-CN" sz="1400" i="0" u="none" strike="noStrike" cap="none" normalizeH="0" baseline="0">
                          <a:latin typeface="微软雅黑" panose="020B0503020204020204" pitchFamily="34" charset="-122"/>
                          <a:ea typeface="微软雅黑" panose="020B0503020204020204" pitchFamily="34" charset="-122"/>
                        </a:rPr>
                        <a:t>电压表</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indent="0" algn="l" defTabSz="914400" rtl="0" eaLnBrk="0" fontAlgn="base" latinLnBrk="0" hangingPunct="0">
                        <a:spcBef>
                          <a:spcPct val="0"/>
                        </a:spcBef>
                        <a:spcAft>
                          <a:spcPct val="0"/>
                        </a:spcAft>
                        <a:buClrTx/>
                        <a:buSzTx/>
                        <a:buFont typeface="Arial" panose="020B0604020202020204" pitchFamily="34" charset="0"/>
                        <a:buNone/>
                      </a:pPr>
                      <a:r>
                        <a:rPr kumimoji="0" lang="zh-CN" sz="1400" i="0" u="none" strike="noStrike" cap="none" normalizeH="0" baseline="0">
                          <a:latin typeface="微软雅黑" panose="020B0503020204020204" pitchFamily="34" charset="-122"/>
                          <a:ea typeface="微软雅黑" panose="020B0503020204020204" pitchFamily="34" charset="-122"/>
                        </a:rPr>
                        <a:t>外观良好无破损，电压指示于需求电压要求相符合</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85445">
                <a:tc>
                  <a:txBody>
                    <a:bodyPr/>
                    <a:lstStyle/>
                    <a:p>
                      <a:pPr marL="0" marR="0" lvl="0" indent="0" algn="ctr" defTabSz="914400" rtl="0" eaLnBrk="0" fontAlgn="base" latinLnBrk="0" hangingPunct="0">
                        <a:spcBef>
                          <a:spcPct val="0"/>
                        </a:spcBef>
                        <a:spcAft>
                          <a:spcPct val="0"/>
                        </a:spcAft>
                        <a:buClrTx/>
                        <a:buSzTx/>
                        <a:buFont typeface="Arial" panose="020B0604020202020204" pitchFamily="34" charset="0"/>
                        <a:buNone/>
                      </a:pPr>
                      <a:r>
                        <a:rPr kumimoji="0" lang="en-US" altLang="zh-CN" sz="1400" i="0" u="none" strike="noStrike" cap="none" normalizeH="0" baseline="0">
                          <a:latin typeface="微软雅黑" panose="020B0503020204020204" pitchFamily="34" charset="-122"/>
                          <a:ea typeface="微软雅黑" panose="020B0503020204020204" pitchFamily="34" charset="-122"/>
                        </a:rPr>
                        <a:t>8</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indent="0" algn="ctr" defTabSz="914400" rtl="0" eaLnBrk="0" fontAlgn="base" latinLnBrk="0" hangingPunct="0">
                        <a:spcBef>
                          <a:spcPct val="0"/>
                        </a:spcBef>
                        <a:spcAft>
                          <a:spcPct val="0"/>
                        </a:spcAft>
                        <a:buClrTx/>
                        <a:buSzTx/>
                        <a:buFont typeface="Arial" panose="020B0604020202020204" pitchFamily="34" charset="0"/>
                        <a:buNone/>
                      </a:pPr>
                      <a:r>
                        <a:rPr kumimoji="0" lang="zh-CN" altLang="en-US" sz="1400" i="0" u="none" strike="noStrike" cap="none" normalizeH="0" baseline="0">
                          <a:latin typeface="微软雅黑" panose="020B0503020204020204" pitchFamily="34" charset="-122"/>
                          <a:ea typeface="微软雅黑" panose="020B0503020204020204" pitchFamily="34" charset="-122"/>
                        </a:rPr>
                        <a:t>一次侧电源线</a:t>
                      </a:r>
                      <a:endParaRPr kumimoji="0" lang="zh-CN" altLang="en-US"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indent="0" algn="l" defTabSz="914400" rtl="0" eaLnBrk="0" fontAlgn="base" latinLnBrk="0" hangingPunct="0">
                        <a:spcBef>
                          <a:spcPct val="0"/>
                        </a:spcBef>
                        <a:spcAft>
                          <a:spcPct val="0"/>
                        </a:spcAft>
                        <a:buClrTx/>
                        <a:buSzTx/>
                        <a:buFont typeface="Arial" panose="020B0604020202020204" pitchFamily="34" charset="0"/>
                        <a:buNone/>
                      </a:pPr>
                      <a:r>
                        <a:rPr kumimoji="0" lang="en-US" altLang="zh-CN" sz="1400" i="0" u="none" strike="noStrike" cap="none" normalizeH="0" baseline="0">
                          <a:latin typeface="微软雅黑" panose="020B0503020204020204" pitchFamily="34" charset="-122"/>
                          <a:ea typeface="微软雅黑" panose="020B0503020204020204" pitchFamily="34" charset="-122"/>
                        </a:rPr>
                        <a:t>3</a:t>
                      </a:r>
                      <a:r>
                        <a:rPr kumimoji="0" lang="zh-CN" altLang="en-US" sz="1400" i="0" u="none" strike="noStrike" cap="none" normalizeH="0" baseline="0">
                          <a:latin typeface="微软雅黑" panose="020B0503020204020204" pitchFamily="34" charset="-122"/>
                          <a:ea typeface="微软雅黑" panose="020B0503020204020204" pitchFamily="34" charset="-122"/>
                        </a:rPr>
                        <a:t>心橡皮绝缘软电缆线</a:t>
                      </a:r>
                      <a:endParaRPr kumimoji="0" lang="zh-CN" altLang="en-US"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bl>
          </a:graphicData>
        </a:graphic>
      </p:graphicFrame>
      <p:sp>
        <p:nvSpPr>
          <p:cNvPr id="11" name="矩形 10"/>
          <p:cNvSpPr/>
          <p:nvPr/>
        </p:nvSpPr>
        <p:spPr>
          <a:xfrm>
            <a:off x="-8255" y="646430"/>
            <a:ext cx="571500" cy="313055"/>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186055" y="646430"/>
            <a:ext cx="571500" cy="31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757555" y="646430"/>
            <a:ext cx="1097280" cy="368300"/>
          </a:xfrm>
          <a:prstGeom prst="rect">
            <a:avLst/>
          </a:prstGeom>
          <a:noFill/>
        </p:spPr>
        <p:txBody>
          <a:bodyPr wrap="none" rtlCol="0" anchor="t">
            <a:spAutoFit/>
          </a:bodyPr>
          <a:lstStyle/>
          <a:p>
            <a:r>
              <a:rPr lang="zh-CN" altLang="en-US" dirty="0">
                <a:solidFill>
                  <a:schemeClr val="accent4"/>
                </a:solidFill>
                <a:latin typeface="微软雅黑" panose="020B0503020204020204" pitchFamily="34" charset="-122"/>
                <a:ea typeface="微软雅黑" panose="020B0503020204020204" pitchFamily="34" charset="-122"/>
                <a:sym typeface="+mn-ea"/>
              </a:rPr>
              <a:t>外观检查</a:t>
            </a:r>
            <a:endParaRPr lang="zh-CN" altLang="en-US" dirty="0">
              <a:solidFill>
                <a:schemeClr val="accent4"/>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8255" y="646430"/>
            <a:ext cx="571500" cy="313055"/>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内容占位符 7"/>
          <p:cNvGraphicFramePr>
            <a:graphicFrameLocks noGrp="1"/>
          </p:cNvGraphicFramePr>
          <p:nvPr>
            <p:ph idx="1"/>
          </p:nvPr>
        </p:nvGraphicFramePr>
        <p:xfrm>
          <a:off x="685800" y="1205230"/>
          <a:ext cx="7915910" cy="3506470"/>
        </p:xfrm>
        <a:graphic>
          <a:graphicData uri="http://schemas.openxmlformats.org/drawingml/2006/table">
            <a:tbl>
              <a:tblPr firstRow="1" bandRow="1">
                <a:tableStyleId>{5C22544A-7EE6-4342-B048-85BDC9FD1C3A}</a:tableStyleId>
              </a:tblPr>
              <a:tblGrid>
                <a:gridCol w="814070"/>
                <a:gridCol w="2257425"/>
                <a:gridCol w="4844415"/>
              </a:tblGrid>
              <a:tr h="335280">
                <a:tc>
                  <a:txBody>
                    <a:bodyPr/>
                    <a:lstStyle/>
                    <a:p>
                      <a:pPr marL="0" marR="0" lvl="0" algn="ctr" defTabSz="685800" rtl="0" latinLnBrk="0">
                        <a:buNone/>
                      </a:pPr>
                      <a:r>
                        <a:rPr kumimoji="0" lang="zh-CN" sz="1400" b="1" i="0" u="none" strike="noStrike" cap="none" normalizeH="0" baseline="0">
                          <a:latin typeface="微软雅黑" panose="020B0503020204020204" pitchFamily="34" charset="-122"/>
                          <a:ea typeface="微软雅黑" panose="020B0503020204020204" pitchFamily="34" charset="-122"/>
                        </a:rPr>
                        <a:t>项次</a:t>
                      </a:r>
                      <a:endParaRPr kumimoji="0" lang="zh-CN" sz="140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rgbClr val="BC8062"/>
                    </a:solidFill>
                  </a:tcPr>
                </a:tc>
                <a:tc>
                  <a:txBody>
                    <a:bodyPr/>
                    <a:lstStyle/>
                    <a:p>
                      <a:pPr marL="0" marR="0" lvl="0" algn="ctr" defTabSz="685800" rtl="0" latinLnBrk="0">
                        <a:buNone/>
                      </a:pPr>
                      <a:r>
                        <a:rPr kumimoji="0" lang="zh-CN" sz="1400" b="1" i="0" u="none" strike="noStrike" cap="none" normalizeH="0" baseline="0">
                          <a:latin typeface="微软雅黑" panose="020B0503020204020204" pitchFamily="34" charset="-122"/>
                          <a:ea typeface="微软雅黑" panose="020B0503020204020204" pitchFamily="34" charset="-122"/>
                        </a:rPr>
                        <a:t>检查项目</a:t>
                      </a:r>
                      <a:endParaRPr kumimoji="0" lang="zh-CN" sz="140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rgbClr val="BC8062"/>
                    </a:solidFill>
                  </a:tcPr>
                </a:tc>
                <a:tc>
                  <a:txBody>
                    <a:bodyPr/>
                    <a:lstStyle/>
                    <a:p>
                      <a:pPr marL="0" marR="0" lvl="0" algn="ctr" defTabSz="685800" rtl="0" latinLnBrk="0">
                        <a:buNone/>
                      </a:pPr>
                      <a:r>
                        <a:rPr kumimoji="0" lang="zh-CN" sz="1400" b="1" i="0" u="none" strike="noStrike" cap="none" normalizeH="0" baseline="0">
                          <a:latin typeface="微软雅黑" panose="020B0503020204020204" pitchFamily="34" charset="-122"/>
                          <a:ea typeface="微软雅黑" panose="020B0503020204020204" pitchFamily="34" charset="-122"/>
                        </a:rPr>
                        <a:t>检查标准</a:t>
                      </a:r>
                      <a:endParaRPr kumimoji="0" lang="zh-CN" sz="1400" b="1" i="0" u="none" strike="noStrike" cap="none" normalizeH="0" baseline="0">
                        <a:latin typeface="微软雅黑" panose="020B0503020204020204" pitchFamily="34" charset="-122"/>
                        <a:ea typeface="微软雅黑" panose="020B0503020204020204" pitchFamily="34" charset="-122"/>
                      </a:endParaRPr>
                    </a:p>
                  </a:txBody>
                  <a:tcPr anchor="ctr" horzOverflow="overflow">
                    <a:solidFill>
                      <a:srgbClr val="BC8062"/>
                    </a:solidFill>
                  </a:tcPr>
                </a:tc>
              </a:tr>
              <a:tr h="362585">
                <a:tc>
                  <a:txBody>
                    <a:bodyPr/>
                    <a:lstStyle/>
                    <a:p>
                      <a:pPr algn="ctr">
                        <a:buNone/>
                      </a:pPr>
                      <a:r>
                        <a:rPr lang="en-US" sz="1400">
                          <a:latin typeface="微软雅黑" panose="020B0503020204020204" pitchFamily="34" charset="-122"/>
                          <a:ea typeface="微软雅黑" panose="020B0503020204020204" pitchFamily="34" charset="-122"/>
                        </a:rPr>
                        <a:t>9</a:t>
                      </a:r>
                      <a:endParaRPr lang="en-US" sz="140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pPr>
                      <a:r>
                        <a:rPr kumimoji="0" lang="zh-CN" sz="1400" i="0" u="none" strike="noStrike" cap="none" normalizeH="0" baseline="0">
                          <a:latin typeface="微软雅黑" panose="020B0503020204020204" pitchFamily="34" charset="-122"/>
                          <a:ea typeface="微软雅黑" panose="020B0503020204020204" pitchFamily="34" charset="-122"/>
                        </a:rPr>
                        <a:t>一次侧接电来源</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电焊机一次侧电源接自过载保护开关(漏电断路器)</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r>
              <a:tr h="388620">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1</a:t>
                      </a:r>
                      <a:r>
                        <a:rPr kumimoji="0" lang="en-US" altLang="zh-CN" sz="1400" i="0" u="none" strike="noStrike" cap="none" normalizeH="0" baseline="0">
                          <a:latin typeface="微软雅黑" panose="020B0503020204020204" pitchFamily="34" charset="-122"/>
                          <a:ea typeface="微软雅黑" panose="020B0503020204020204" pitchFamily="34" charset="-122"/>
                        </a:rPr>
                        <a:t>0</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二次侧电缆线(焊把夹端)</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电缆线或橡皮绝缘软电缆线</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75285">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11</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二次侧电缆线(接地夹端)</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接地用橡皮绝缘软电缆线</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58140">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12</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焊把夹</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绝缘包覆良好、金属部位未裸露</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579120">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13</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电击防止装置(灯色检视)</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红灯亮：电击防止失效</a:t>
                      </a:r>
                      <a:endParaRPr kumimoji="0" lang="zh-CN" sz="1400" i="0" u="none" strike="noStrike" cap="none" normalizeH="0" baseline="0">
                        <a:latin typeface="微软雅黑" panose="020B0503020204020204" pitchFamily="34" charset="-122"/>
                        <a:ea typeface="微软雅黑" panose="020B0503020204020204" pitchFamily="34" charset="-122"/>
                      </a:endParaRPr>
                    </a:p>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黃灯亮：焊接作业中</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35280">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14</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电击防止装置配线</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电焊把线需穿过环形CT(比流器)</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r>
              <a:tr h="359410">
                <a:tc>
                  <a:txBody>
                    <a:bodyPr/>
                    <a:lstStyle/>
                    <a:p>
                      <a:pPr marL="0" marR="0" lvl="0" algn="ctr" defTabSz="685800" rtl="0" latinLnBrk="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15</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电击防止装置跳脱开关</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跳脫功能测试正常，开关不可用他物(如牙签)固塞</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r>
              <a:tr h="412750">
                <a:tc>
                  <a:txBody>
                    <a:bodyPr/>
                    <a:lstStyle/>
                    <a:p>
                      <a:pPr marL="0" marR="0" lvl="0" indent="0" algn="ctr" defTabSz="914400" rtl="0" eaLnBrk="0" fontAlgn="base" latinLnBrk="0" hangingPunct="0">
                        <a:spcBef>
                          <a:spcPct val="0"/>
                        </a:spcBef>
                        <a:spcAft>
                          <a:spcPct val="0"/>
                        </a:spcAft>
                        <a:buClrTx/>
                        <a:buSzTx/>
                        <a:buFont typeface="Arial" panose="020B0604020202020204" pitchFamily="34" charset="0"/>
                        <a:buNone/>
                      </a:pPr>
                      <a:r>
                        <a:rPr kumimoji="0" lang="en-US" altLang="zh-CN" sz="1400" i="0" u="none" strike="noStrike" cap="none" normalizeH="0" baseline="0">
                          <a:latin typeface="微软雅黑" panose="020B0503020204020204" pitchFamily="34" charset="-122"/>
                          <a:ea typeface="微软雅黑" panose="020B0503020204020204" pitchFamily="34" charset="-122"/>
                        </a:rPr>
                        <a:t>16</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rPr>
                        <a:t>焊接空载电压</a:t>
                      </a:r>
                      <a:endParaRPr kumimoji="0" 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buNone/>
                      </a:pPr>
                      <a:r>
                        <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rPr>
                        <a:t>以电压表测量二次侧接线端，显示电压值＜24V</a:t>
                      </a:r>
                      <a:endParaRPr kumimoji="0" lang="zh-CN" sz="1400" i="0" u="none" strike="noStrike" cap="none" normalizeH="0" baseline="0">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p:cNvSpPr/>
          <p:nvPr/>
        </p:nvSpPr>
        <p:spPr>
          <a:xfrm>
            <a:off x="0" y="956945"/>
            <a:ext cx="9144000" cy="154305"/>
          </a:xfrm>
          <a:prstGeom prst="rect">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3" name="组合 2"/>
          <p:cNvGrpSpPr/>
          <p:nvPr/>
        </p:nvGrpSpPr>
        <p:grpSpPr>
          <a:xfrm>
            <a:off x="229613" y="1265933"/>
            <a:ext cx="8552493" cy="2918597"/>
            <a:chOff x="787" y="1994"/>
            <a:chExt cx="16609" cy="5667"/>
          </a:xfrm>
        </p:grpSpPr>
        <p:pic>
          <p:nvPicPr>
            <p:cNvPr id="30722" name="图片 30721"/>
            <p:cNvPicPr/>
            <p:nvPr/>
          </p:nvPicPr>
          <p:blipFill>
            <a:blip r:embed="rId1"/>
            <a:srcRect/>
            <a:stretch>
              <a:fillRect/>
            </a:stretch>
          </p:blipFill>
          <p:spPr>
            <a:xfrm>
              <a:off x="787" y="1994"/>
              <a:ext cx="7555" cy="5667"/>
            </a:xfrm>
            <a:prstGeom prst="rect">
              <a:avLst/>
            </a:prstGeom>
            <a:noFill/>
            <a:ln w="38100" cap="flat" cmpd="sng">
              <a:noFill/>
              <a:prstDash val="solid"/>
              <a:miter/>
              <a:headEnd type="none" w="med" len="med"/>
              <a:tailEnd type="none" w="med" len="med"/>
            </a:ln>
          </p:spPr>
        </p:pic>
        <p:pic>
          <p:nvPicPr>
            <p:cNvPr id="30723" name="图片 30722"/>
            <p:cNvPicPr>
              <a:picLocks noChangeAspect="1"/>
            </p:cNvPicPr>
            <p:nvPr/>
          </p:nvPicPr>
          <p:blipFill>
            <a:blip r:embed="rId2"/>
            <a:srcRect/>
            <a:stretch>
              <a:fillRect/>
            </a:stretch>
          </p:blipFill>
          <p:spPr>
            <a:xfrm>
              <a:off x="13146" y="1994"/>
              <a:ext cx="4250" cy="5665"/>
            </a:xfrm>
            <a:prstGeom prst="rect">
              <a:avLst/>
            </a:prstGeom>
            <a:noFill/>
            <a:ln w="38100" cap="flat" cmpd="sng">
              <a:noFill/>
              <a:prstDash val="solid"/>
              <a:miter/>
              <a:headEnd type="none" w="med" len="med"/>
              <a:tailEnd type="none" w="med" len="med"/>
            </a:ln>
          </p:spPr>
        </p:pic>
      </p:grpSp>
      <p:sp>
        <p:nvSpPr>
          <p:cNvPr id="4" name="文本框 3"/>
          <p:cNvSpPr txBox="1"/>
          <p:nvPr/>
        </p:nvSpPr>
        <p:spPr>
          <a:xfrm>
            <a:off x="4335145" y="1543685"/>
            <a:ext cx="2033905" cy="937260"/>
          </a:xfrm>
          <a:prstGeom prst="rect">
            <a:avLst/>
          </a:prstGeom>
          <a:noFill/>
        </p:spPr>
        <p:txBody>
          <a:bodyPr wrap="square" rtlCol="0" anchor="t">
            <a:spAutoFit/>
          </a:bodyPr>
          <a:lstStyle/>
          <a:p>
            <a:pPr fontAlgn="auto">
              <a:lnSpc>
                <a:spcPts val="2200"/>
              </a:lnSpc>
            </a:pPr>
            <a:r>
              <a:rPr lang="zh-CN" altLang="en-US" sz="1400">
                <a:solidFill>
                  <a:schemeClr val="accent1"/>
                </a:solidFill>
                <a:latin typeface="微软雅黑" panose="020B0503020204020204" pitchFamily="34" charset="-122"/>
                <a:ea typeface="微软雅黑" panose="020B0503020204020204" pitchFamily="34" charset="-122"/>
                <a:sym typeface="+mn-ea"/>
              </a:rPr>
              <a:t>一次侧电源线夹接固定，接线端以压着端子固所，外加覆盖不裸露</a:t>
            </a:r>
            <a:endParaRPr lang="zh-CN" altLang="en-US" sz="1400">
              <a:solidFill>
                <a:schemeClr val="accent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4335145" y="2471420"/>
            <a:ext cx="2033905" cy="937260"/>
          </a:xfrm>
          <a:prstGeom prst="rect">
            <a:avLst/>
          </a:prstGeom>
          <a:noFill/>
        </p:spPr>
        <p:txBody>
          <a:bodyPr wrap="square" rtlCol="0" anchor="t">
            <a:spAutoFit/>
          </a:bodyPr>
          <a:lstStyle/>
          <a:p>
            <a:pPr algn="just" fontAlgn="auto">
              <a:lnSpc>
                <a:spcPts val="2200"/>
              </a:lnSpc>
            </a:pPr>
            <a:r>
              <a:rPr lang="zh-CN" altLang="en-US" sz="1400">
                <a:solidFill>
                  <a:schemeClr val="accent1"/>
                </a:solidFill>
                <a:latin typeface="微软雅黑" panose="020B0503020204020204" pitchFamily="34" charset="-122"/>
                <a:ea typeface="微软雅黑" panose="020B0503020204020204" pitchFamily="34" charset="-122"/>
                <a:sym typeface="+mn-ea"/>
              </a:rPr>
              <a:t>电焊机外壳，配黄绿色或绿色接地线至接地系统</a:t>
            </a:r>
            <a:endParaRPr lang="zh-CN" altLang="en-US" sz="1400">
              <a:solidFill>
                <a:schemeClr val="accent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2823210" y="2140585"/>
            <a:ext cx="1512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6388100" y="2802255"/>
            <a:ext cx="1404000" cy="0"/>
          </a:xfrm>
          <a:prstGeom prst="line">
            <a:avLst/>
          </a:prstGeom>
          <a:ln>
            <a:solidFill>
              <a:srgbClr val="FFC000"/>
            </a:solidFill>
            <a:prstDash val="lgDash"/>
            <a:headEnd type="oval" w="med" len="med"/>
          </a:ln>
        </p:spPr>
        <p:style>
          <a:lnRef idx="3">
            <a:schemeClr val="accent2"/>
          </a:lnRef>
          <a:fillRef idx="0">
            <a:schemeClr val="accent2"/>
          </a:fillRef>
          <a:effectRef idx="2">
            <a:schemeClr val="accent2"/>
          </a:effectRef>
          <a:fontRef idx="minor">
            <a:schemeClr val="tx1"/>
          </a:fontRef>
        </p:style>
      </p:cxnSp>
      <p:sp>
        <p:nvSpPr>
          <p:cNvPr id="7" name="矩形 6"/>
          <p:cNvSpPr/>
          <p:nvPr/>
        </p:nvSpPr>
        <p:spPr>
          <a:xfrm>
            <a:off x="6985" y="4356735"/>
            <a:ext cx="9144000" cy="154305"/>
          </a:xfrm>
          <a:prstGeom prst="rect">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18435" name="Group 3"/>
          <p:cNvGrpSpPr/>
          <p:nvPr/>
        </p:nvGrpSpPr>
        <p:grpSpPr>
          <a:xfrm>
            <a:off x="969010" y="735965"/>
            <a:ext cx="7282815" cy="4087495"/>
            <a:chOff x="181" y="803"/>
            <a:chExt cx="5408" cy="2714"/>
          </a:xfrm>
        </p:grpSpPr>
        <p:sp>
          <p:nvSpPr>
            <p:cNvPr id="18436" name="Rectangle 4"/>
            <p:cNvSpPr/>
            <p:nvPr/>
          </p:nvSpPr>
          <p:spPr>
            <a:xfrm>
              <a:off x="3571" y="3078"/>
              <a:ext cx="79" cy="153"/>
            </a:xfrm>
            <a:prstGeom prst="rect">
              <a:avLst/>
            </a:prstGeom>
            <a:noFill/>
            <a:ln w="38100" cap="flat" cmpd="sng">
              <a:solidFill>
                <a:srgbClr val="000000"/>
              </a:solidFill>
              <a:prstDash val="solid"/>
              <a:miter/>
              <a:headEnd type="none" w="med" len="med"/>
              <a:tailEnd type="none" w="med" len="med"/>
            </a:ln>
          </p:spPr>
          <p:txBody>
            <a:bodyPr wrap="square" lIns="0" tIns="0" rIns="0" bIns="0">
              <a:spAutoFit/>
            </a:bodyPr>
            <a:lstStyle/>
            <a:p>
              <a:pPr lvl="0" eaLnBrk="1" hangingPunct="1">
                <a:spcBef>
                  <a:spcPct val="20000"/>
                </a:spcBef>
                <a:buClr>
                  <a:schemeClr val="tx2"/>
                </a:buClr>
                <a:buSzPct val="95000"/>
                <a:buFont typeface="Wingdings" panose="05000000000000000000" pitchFamily="2" charset="2"/>
                <a:buNone/>
              </a:pPr>
              <a:r>
                <a:rPr lang="zh-TW" altLang="en-US" sz="1500" dirty="0">
                  <a:solidFill>
                    <a:srgbClr val="000000"/>
                  </a:solidFill>
                  <a:latin typeface="DFKai-SB" panose="03000509000000000000" pitchFamily="1" charset="-120"/>
                  <a:ea typeface="DFKai-SB" panose="03000509000000000000" pitchFamily="1" charset="-120"/>
                </a:rPr>
                <a:t> </a:t>
              </a:r>
              <a:endParaRPr lang="zh-TW" altLang="en-US" sz="2000" dirty="0">
                <a:latin typeface="DFKai-SB" panose="03000509000000000000" pitchFamily="1" charset="-120"/>
                <a:ea typeface="DFKai-SB" panose="03000509000000000000" pitchFamily="1" charset="-120"/>
              </a:endParaRPr>
            </a:p>
          </p:txBody>
        </p:sp>
        <p:pic>
          <p:nvPicPr>
            <p:cNvPr id="18437" name="Picture 5"/>
            <p:cNvPicPr>
              <a:picLocks noChangeAspect="1"/>
            </p:cNvPicPr>
            <p:nvPr/>
          </p:nvPicPr>
          <p:blipFill>
            <a:blip r:embed="rId1"/>
            <a:srcRect/>
            <a:stretch>
              <a:fillRect/>
            </a:stretch>
          </p:blipFill>
          <p:spPr>
            <a:xfrm>
              <a:off x="181" y="803"/>
              <a:ext cx="5408" cy="2714"/>
            </a:xfrm>
            <a:prstGeom prst="rect">
              <a:avLst/>
            </a:prstGeom>
            <a:noFill/>
            <a:ln w="38100" cap="flat" cmpd="sng">
              <a:noFill/>
              <a:prstDash val="solid"/>
              <a:miter/>
              <a:headEnd type="none" w="med" len="med"/>
              <a:tailEnd type="none" w="med" len="med"/>
            </a:ln>
          </p:spPr>
        </p:pic>
        <p:sp>
          <p:nvSpPr>
            <p:cNvPr id="18438" name="Text Box 6"/>
            <p:cNvSpPr txBox="1"/>
            <p:nvPr/>
          </p:nvSpPr>
          <p:spPr>
            <a:xfrm>
              <a:off x="3951" y="2548"/>
              <a:ext cx="873" cy="204"/>
            </a:xfrm>
            <a:prstGeom prst="rect">
              <a:avLst/>
            </a:prstGeom>
            <a:noFill/>
            <a:ln w="38100">
              <a:noFill/>
              <a:miter/>
            </a:ln>
          </p:spPr>
          <p:txBody>
            <a:bodyPr wrap="square">
              <a:spAutoFit/>
            </a:bodyPr>
            <a:lstStyle/>
            <a:p>
              <a:pPr lvl="0" eaLnBrk="1" hangingPunct="1">
                <a:spcBef>
                  <a:spcPct val="50000"/>
                </a:spcBef>
                <a:buClr>
                  <a:schemeClr val="tx2"/>
                </a:buClr>
                <a:buSzPct val="95000"/>
                <a:buFont typeface="Wingdings" panose="05000000000000000000" pitchFamily="2" charset="2"/>
                <a:buNone/>
              </a:pPr>
              <a:r>
                <a:rPr lang="zh-TW" altLang="en-US" sz="1400" b="1" dirty="0">
                  <a:solidFill>
                    <a:schemeClr val="accent4"/>
                  </a:solidFill>
                  <a:latin typeface="微软雅黑" panose="020B0503020204020204" pitchFamily="34" charset="-122"/>
                  <a:ea typeface="微软雅黑" panose="020B0503020204020204" pitchFamily="34" charset="-122"/>
                </a:rPr>
                <a:t>一次側電壓</a:t>
              </a:r>
              <a:endParaRPr lang="zh-TW" altLang="en-US" sz="1400" b="1" dirty="0">
                <a:solidFill>
                  <a:schemeClr val="accent4"/>
                </a:solidFill>
                <a:latin typeface="微软雅黑" panose="020B0503020204020204" pitchFamily="34" charset="-122"/>
                <a:ea typeface="微软雅黑" panose="020B0503020204020204" pitchFamily="34" charset="-122"/>
              </a:endParaRPr>
            </a:p>
          </p:txBody>
        </p:sp>
        <p:sp>
          <p:nvSpPr>
            <p:cNvPr id="18439" name="Text Box 7"/>
            <p:cNvSpPr txBox="1"/>
            <p:nvPr/>
          </p:nvSpPr>
          <p:spPr>
            <a:xfrm>
              <a:off x="2802" y="3110"/>
              <a:ext cx="932" cy="204"/>
            </a:xfrm>
            <a:prstGeom prst="rect">
              <a:avLst/>
            </a:prstGeom>
            <a:noFill/>
            <a:ln w="38100">
              <a:noFill/>
              <a:miter/>
            </a:ln>
          </p:spPr>
          <p:txBody>
            <a:bodyPr wrap="square">
              <a:spAutoFit/>
            </a:bodyPr>
            <a:lstStyle/>
            <a:p>
              <a:pPr lvl="0" eaLnBrk="1" hangingPunct="1">
                <a:spcBef>
                  <a:spcPct val="50000"/>
                </a:spcBef>
                <a:buClr>
                  <a:schemeClr val="tx2"/>
                </a:buClr>
                <a:buSzPct val="95000"/>
                <a:buFont typeface="Wingdings" panose="05000000000000000000" pitchFamily="2" charset="2"/>
                <a:buNone/>
              </a:pPr>
              <a:r>
                <a:rPr lang="zh-TW" altLang="en-US" sz="1400" b="1" dirty="0">
                  <a:solidFill>
                    <a:schemeClr val="accent4"/>
                  </a:solidFill>
                  <a:latin typeface="微软雅黑" panose="020B0503020204020204" pitchFamily="34" charset="-122"/>
                  <a:ea typeface="微软雅黑" panose="020B0503020204020204" pitchFamily="34" charset="-122"/>
                </a:rPr>
                <a:t>二次側電壓</a:t>
              </a:r>
              <a:endParaRPr lang="zh-TW" altLang="en-US" sz="1400" b="1" dirty="0">
                <a:solidFill>
                  <a:schemeClr val="accent4"/>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969010" y="735965"/>
            <a:ext cx="1554480" cy="368300"/>
          </a:xfrm>
          <a:prstGeom prst="rect">
            <a:avLst/>
          </a:prstGeom>
          <a:noFill/>
        </p:spPr>
        <p:txBody>
          <a:bodyPr wrap="none" rtlCol="0" anchor="t">
            <a:spAutoFit/>
          </a:bodyPr>
          <a:lstStyle/>
          <a:p>
            <a:r>
              <a:rPr lang="zh-CN" altLang="en-US" b="1" dirty="0">
                <a:solidFill>
                  <a:schemeClr val="accent4"/>
                </a:solidFill>
                <a:latin typeface="微软雅黑" panose="020B0503020204020204" pitchFamily="34" charset="-122"/>
                <a:ea typeface="微软雅黑" panose="020B0503020204020204" pitchFamily="34" charset="-122"/>
                <a:sym typeface="+mn-ea"/>
              </a:rPr>
              <a:t>焊机工作原理</a:t>
            </a:r>
            <a:endParaRPr lang="zh-CN" altLang="en-US" b="1" dirty="0">
              <a:solidFill>
                <a:schemeClr val="accent4"/>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0674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4375150" y="1177925"/>
            <a:ext cx="1325880" cy="368300"/>
          </a:xfrm>
          <a:prstGeom prst="rect">
            <a:avLst/>
          </a:prstGeom>
          <a:noFill/>
        </p:spPr>
        <p:txBody>
          <a:bodyPr wrap="none" rtlCol="0" anchor="t">
            <a:spAutoFit/>
          </a:bodyPr>
          <a:lstStyle/>
          <a:p>
            <a:pPr algn="l"/>
            <a:r>
              <a:rPr lang="zh-CN" altLang="en-US" b="1" dirty="0">
                <a:solidFill>
                  <a:schemeClr val="accent4"/>
                </a:solidFill>
                <a:latin typeface="微软雅黑" panose="020B0503020204020204" pitchFamily="34" charset="-122"/>
                <a:ea typeface="微软雅黑" panose="020B0503020204020204" pitchFamily="34" charset="-122"/>
                <a:sym typeface="+mn-ea"/>
              </a:rPr>
              <a:t>焊钳与电缆</a:t>
            </a:r>
            <a:endParaRPr lang="zh-CN" altLang="en-US" b="1" dirty="0">
              <a:solidFill>
                <a:schemeClr val="accent4"/>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375150" y="1596390"/>
            <a:ext cx="3917315" cy="1219835"/>
          </a:xfrm>
          <a:prstGeom prst="rect">
            <a:avLst/>
          </a:prstGeom>
          <a:noFill/>
        </p:spPr>
        <p:txBody>
          <a:bodyPr wrap="square" rtlCol="0" anchor="t">
            <a:spAutoFit/>
          </a:bodyPr>
          <a:lstStyle/>
          <a:p>
            <a:pPr lvl="0" indent="0" algn="just" fontAlgn="auto">
              <a:lnSpc>
                <a:spcPts val="2200"/>
              </a:lnSpc>
              <a:buClr>
                <a:srgbClr val="FF3300"/>
              </a:buClr>
              <a:buFont typeface="Wingdings" panose="05000000000000000000" pitchFamily="2" charset="2"/>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焊接电缆是焊机连接焊件、工作台、焊钳的绝缘导线，一般要求具备良好的导电能力和绝缘外皮、轻便柔软、耐油、耐热、耐腐蚀和抗机械损伤能力强等性能。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00354" name="2347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0" y="720725"/>
            <a:ext cx="8640763" cy="3886200"/>
            <a:chOff x="0" y="961492"/>
            <a:chExt cx="11520488" cy="5181766"/>
          </a:xfrm>
        </p:grpSpPr>
        <p:sp>
          <p:nvSpPr>
            <p:cNvPr id="8" name="íŝḻiďe"/>
            <p:cNvSpPr/>
            <p:nvPr/>
          </p:nvSpPr>
          <p:spPr>
            <a:xfrm>
              <a:off x="2379024" y="3882584"/>
              <a:ext cx="9141464" cy="19200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iṡḷiḍé"/>
            <p:cNvSpPr/>
            <p:nvPr/>
          </p:nvSpPr>
          <p:spPr>
            <a:xfrm>
              <a:off x="0" y="961492"/>
              <a:ext cx="3308199"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i$ļïḍe"/>
            <p:cNvSpPr/>
            <p:nvPr/>
          </p:nvSpPr>
          <p:spPr>
            <a:xfrm>
              <a:off x="1098500" y="1380605"/>
              <a:ext cx="4345316" cy="4343539"/>
            </a:xfrm>
            <a:prstGeom prst="ellipse">
              <a:avLst/>
            </a:prstGeom>
            <a:pattFill prst="pct5">
              <a:fgClr>
                <a:schemeClr val="bg1"/>
              </a:fgClr>
              <a:bgClr>
                <a:schemeClr val="bg1"/>
              </a:bgClr>
            </a:pattFill>
            <a:ln w="127000" cap="flat" cmpd="sng" algn="ctr">
              <a:solidFill>
                <a:schemeClr val="bg1"/>
              </a:solidFill>
              <a:prstDash val="solid"/>
              <a:miter lim="800000"/>
            </a:ln>
            <a:effectLst>
              <a:outerShdw blurRad="952500" dist="6477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íṧḻîďé"/>
            <p:cNvSpPr/>
            <p:nvPr/>
          </p:nvSpPr>
          <p:spPr>
            <a:xfrm>
              <a:off x="673069" y="3124795"/>
              <a:ext cx="852978" cy="855161"/>
            </a:xfrm>
            <a:prstGeom prst="ellipse">
              <a:avLst/>
            </a:prstGeom>
            <a:solidFill>
              <a:schemeClr val="bg1"/>
            </a:soli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0359" name="ïSlîḓé"/>
            <p:cNvSpPr/>
            <p:nvPr/>
          </p:nvSpPr>
          <p:spPr>
            <a:xfrm>
              <a:off x="794616" y="3247962"/>
              <a:ext cx="609685" cy="608825"/>
            </a:xfrm>
            <a:custGeom>
              <a:avLst/>
              <a:gdLst/>
              <a:ahLst/>
              <a:cxnLst>
                <a:cxn ang="0">
                  <a:pos x="299961" y="454792"/>
                </a:cxn>
                <a:cxn ang="0">
                  <a:pos x="300186" y="454801"/>
                </a:cxn>
                <a:cxn ang="0">
                  <a:pos x="300187" y="454801"/>
                </a:cxn>
                <a:cxn ang="0">
                  <a:pos x="300078" y="454909"/>
                </a:cxn>
                <a:cxn ang="0">
                  <a:pos x="300078" y="144589"/>
                </a:cxn>
                <a:cxn ang="0">
                  <a:pos x="380309" y="224692"/>
                </a:cxn>
                <a:cxn ang="0">
                  <a:pos x="335999" y="308446"/>
                </a:cxn>
                <a:cxn ang="0">
                  <a:pos x="445268" y="419045"/>
                </a:cxn>
                <a:cxn ang="0">
                  <a:pos x="353458" y="452566"/>
                </a:cxn>
                <a:cxn ang="0">
                  <a:pos x="300187" y="454801"/>
                </a:cxn>
                <a:cxn ang="0">
                  <a:pos x="340946" y="414320"/>
                </a:cxn>
                <a:cxn ang="0">
                  <a:pos x="306746" y="331640"/>
                </a:cxn>
                <a:cxn ang="0">
                  <a:pos x="306961" y="331640"/>
                </a:cxn>
                <a:cxn ang="0">
                  <a:pos x="320297" y="316392"/>
                </a:cxn>
                <a:cxn ang="0">
                  <a:pos x="300078" y="320043"/>
                </a:cxn>
                <a:cxn ang="0">
                  <a:pos x="280074" y="316392"/>
                </a:cxn>
                <a:cxn ang="0">
                  <a:pos x="293410" y="331640"/>
                </a:cxn>
                <a:cxn ang="0">
                  <a:pos x="293840" y="331640"/>
                </a:cxn>
                <a:cxn ang="0">
                  <a:pos x="259640" y="414320"/>
                </a:cxn>
                <a:cxn ang="0">
                  <a:pos x="299961" y="454792"/>
                </a:cxn>
                <a:cxn ang="0">
                  <a:pos x="246913" y="452566"/>
                </a:cxn>
                <a:cxn ang="0">
                  <a:pos x="155103" y="419045"/>
                </a:cxn>
                <a:cxn ang="0">
                  <a:pos x="264372" y="308446"/>
                </a:cxn>
                <a:cxn ang="0">
                  <a:pos x="220062" y="224692"/>
                </a:cxn>
                <a:cxn ang="0">
                  <a:pos x="300078" y="144589"/>
                </a:cxn>
                <a:cxn ang="0">
                  <a:pos x="300077" y="94300"/>
                </a:cxn>
                <a:cxn ang="0">
                  <a:pos x="94433" y="299655"/>
                </a:cxn>
                <a:cxn ang="0">
                  <a:pos x="300077" y="505224"/>
                </a:cxn>
                <a:cxn ang="0">
                  <a:pos x="505937" y="299655"/>
                </a:cxn>
                <a:cxn ang="0">
                  <a:pos x="300077" y="94300"/>
                </a:cxn>
                <a:cxn ang="0">
                  <a:pos x="282223" y="0"/>
                </a:cxn>
                <a:cxn ang="0">
                  <a:pos x="318147" y="0"/>
                </a:cxn>
                <a:cxn ang="0">
                  <a:pos x="318147" y="59501"/>
                </a:cxn>
                <a:cxn ang="0">
                  <a:pos x="540785" y="281826"/>
                </a:cxn>
                <a:cxn ang="0">
                  <a:pos x="600370" y="281826"/>
                </a:cxn>
                <a:cxn ang="0">
                  <a:pos x="600370" y="317698"/>
                </a:cxn>
                <a:cxn ang="0">
                  <a:pos x="540785" y="317698"/>
                </a:cxn>
                <a:cxn ang="0">
                  <a:pos x="318147" y="540023"/>
                </a:cxn>
                <a:cxn ang="0">
                  <a:pos x="318147" y="599524"/>
                </a:cxn>
                <a:cxn ang="0">
                  <a:pos x="282223" y="599524"/>
                </a:cxn>
                <a:cxn ang="0">
                  <a:pos x="282223" y="540023"/>
                </a:cxn>
                <a:cxn ang="0">
                  <a:pos x="59585" y="317698"/>
                </a:cxn>
                <a:cxn ang="0">
                  <a:pos x="0" y="317698"/>
                </a:cxn>
                <a:cxn ang="0">
                  <a:pos x="0" y="281826"/>
                </a:cxn>
                <a:cxn ang="0">
                  <a:pos x="59585" y="281826"/>
                </a:cxn>
                <a:cxn ang="0">
                  <a:pos x="282223" y="59501"/>
                </a:cxn>
              </a:cxnLst>
              <a:rect l="0" t="0" r="0" b="0"/>
              <a:pathLst>
                <a:path w="600370" h="599524">
                  <a:moveTo>
                    <a:pt x="299961" y="454792"/>
                  </a:moveTo>
                  <a:lnTo>
                    <a:pt x="300186" y="454801"/>
                  </a:lnTo>
                  <a:lnTo>
                    <a:pt x="300187" y="454801"/>
                  </a:lnTo>
                  <a:lnTo>
                    <a:pt x="300078" y="454909"/>
                  </a:lnTo>
                  <a:close/>
                  <a:moveTo>
                    <a:pt x="300078" y="144589"/>
                  </a:moveTo>
                  <a:cubicBezTo>
                    <a:pt x="344388" y="144589"/>
                    <a:pt x="380309" y="180453"/>
                    <a:pt x="380309" y="224692"/>
                  </a:cubicBezTo>
                  <a:cubicBezTo>
                    <a:pt x="380309" y="256046"/>
                    <a:pt x="362241" y="290836"/>
                    <a:pt x="335999" y="308446"/>
                  </a:cubicBezTo>
                  <a:cubicBezTo>
                    <a:pt x="398807" y="324338"/>
                    <a:pt x="445268" y="378886"/>
                    <a:pt x="445268" y="419045"/>
                  </a:cubicBezTo>
                  <a:cubicBezTo>
                    <a:pt x="445268" y="436923"/>
                    <a:pt x="404464" y="448097"/>
                    <a:pt x="353458" y="452566"/>
                  </a:cubicBezTo>
                  <a:lnTo>
                    <a:pt x="300187" y="454801"/>
                  </a:lnTo>
                  <a:lnTo>
                    <a:pt x="340946" y="414320"/>
                  </a:lnTo>
                  <a:lnTo>
                    <a:pt x="306746" y="331640"/>
                  </a:lnTo>
                  <a:lnTo>
                    <a:pt x="306961" y="331640"/>
                  </a:lnTo>
                  <a:lnTo>
                    <a:pt x="320297" y="316392"/>
                  </a:lnTo>
                  <a:cubicBezTo>
                    <a:pt x="313844" y="318755"/>
                    <a:pt x="307176" y="320043"/>
                    <a:pt x="300078" y="320043"/>
                  </a:cubicBezTo>
                  <a:cubicBezTo>
                    <a:pt x="293195" y="320043"/>
                    <a:pt x="286527" y="318755"/>
                    <a:pt x="280074" y="316392"/>
                  </a:cubicBezTo>
                  <a:lnTo>
                    <a:pt x="293410" y="331640"/>
                  </a:lnTo>
                  <a:lnTo>
                    <a:pt x="293840" y="331640"/>
                  </a:lnTo>
                  <a:lnTo>
                    <a:pt x="259640" y="414320"/>
                  </a:lnTo>
                  <a:lnTo>
                    <a:pt x="299961" y="454792"/>
                  </a:lnTo>
                  <a:lnTo>
                    <a:pt x="246913" y="452566"/>
                  </a:lnTo>
                  <a:cubicBezTo>
                    <a:pt x="195907" y="448097"/>
                    <a:pt x="155103" y="436923"/>
                    <a:pt x="155103" y="419045"/>
                  </a:cubicBezTo>
                  <a:cubicBezTo>
                    <a:pt x="155103" y="378671"/>
                    <a:pt x="201564" y="324338"/>
                    <a:pt x="264372" y="308446"/>
                  </a:cubicBezTo>
                  <a:cubicBezTo>
                    <a:pt x="238130" y="290836"/>
                    <a:pt x="220062" y="256046"/>
                    <a:pt x="220062" y="224692"/>
                  </a:cubicBezTo>
                  <a:cubicBezTo>
                    <a:pt x="220062" y="180453"/>
                    <a:pt x="255983" y="144589"/>
                    <a:pt x="300078" y="144589"/>
                  </a:cubicBezTo>
                  <a:close/>
                  <a:moveTo>
                    <a:pt x="300077" y="94300"/>
                  </a:moveTo>
                  <a:cubicBezTo>
                    <a:pt x="186715" y="94300"/>
                    <a:pt x="94433" y="186452"/>
                    <a:pt x="94433" y="299655"/>
                  </a:cubicBezTo>
                  <a:cubicBezTo>
                    <a:pt x="94433" y="413072"/>
                    <a:pt x="186715" y="505224"/>
                    <a:pt x="300077" y="505224"/>
                  </a:cubicBezTo>
                  <a:cubicBezTo>
                    <a:pt x="413655" y="505224"/>
                    <a:pt x="505937" y="413072"/>
                    <a:pt x="505937" y="299655"/>
                  </a:cubicBezTo>
                  <a:cubicBezTo>
                    <a:pt x="505937" y="186452"/>
                    <a:pt x="413655" y="94300"/>
                    <a:pt x="300077" y="94300"/>
                  </a:cubicBezTo>
                  <a:close/>
                  <a:moveTo>
                    <a:pt x="282223" y="0"/>
                  </a:moveTo>
                  <a:lnTo>
                    <a:pt x="318147" y="0"/>
                  </a:lnTo>
                  <a:lnTo>
                    <a:pt x="318147" y="59501"/>
                  </a:lnTo>
                  <a:cubicBezTo>
                    <a:pt x="436887" y="68308"/>
                    <a:pt x="531965" y="163253"/>
                    <a:pt x="540785" y="281826"/>
                  </a:cubicBezTo>
                  <a:lnTo>
                    <a:pt x="600370" y="281826"/>
                  </a:lnTo>
                  <a:lnTo>
                    <a:pt x="600370" y="317698"/>
                  </a:lnTo>
                  <a:lnTo>
                    <a:pt x="540785" y="317698"/>
                  </a:lnTo>
                  <a:cubicBezTo>
                    <a:pt x="531965" y="436271"/>
                    <a:pt x="436887" y="531216"/>
                    <a:pt x="318147" y="540023"/>
                  </a:cubicBezTo>
                  <a:lnTo>
                    <a:pt x="318147" y="599524"/>
                  </a:lnTo>
                  <a:lnTo>
                    <a:pt x="282223" y="599524"/>
                  </a:lnTo>
                  <a:lnTo>
                    <a:pt x="282223" y="540023"/>
                  </a:lnTo>
                  <a:cubicBezTo>
                    <a:pt x="163483" y="531216"/>
                    <a:pt x="68405" y="436271"/>
                    <a:pt x="59585" y="317698"/>
                  </a:cubicBezTo>
                  <a:lnTo>
                    <a:pt x="0" y="317698"/>
                  </a:lnTo>
                  <a:lnTo>
                    <a:pt x="0" y="281826"/>
                  </a:lnTo>
                  <a:lnTo>
                    <a:pt x="59585" y="281826"/>
                  </a:lnTo>
                  <a:cubicBezTo>
                    <a:pt x="68405" y="163253"/>
                    <a:pt x="163483" y="68308"/>
                    <a:pt x="282223" y="59501"/>
                  </a:cubicBezTo>
                  <a:close/>
                </a:path>
              </a:pathLst>
            </a:custGeom>
            <a:solidFill>
              <a:schemeClr val="accent1"/>
            </a:solidFill>
            <a:ln w="9525">
              <a:noFill/>
            </a:ln>
          </p:spPr>
          <p:txBody>
            <a:bodyPr/>
            <a:lstStyle/>
            <a:p>
              <a:endParaRPr lang="zh-CN" altLang="en-US"/>
            </a:p>
          </p:txBody>
        </p:sp>
      </p:grpSp>
      <p:sp>
        <p:nvSpPr>
          <p:cNvPr id="6" name="文本框 5"/>
          <p:cNvSpPr txBox="1"/>
          <p:nvPr/>
        </p:nvSpPr>
        <p:spPr>
          <a:xfrm>
            <a:off x="4375150" y="3001010"/>
            <a:ext cx="3917315" cy="1116965"/>
          </a:xfrm>
          <a:prstGeom prst="rect">
            <a:avLst/>
          </a:prstGeom>
          <a:noFill/>
        </p:spPr>
        <p:txBody>
          <a:bodyPr wrap="square" rtlCol="0" anchor="t">
            <a:spAutoFit/>
          </a:bodyPr>
          <a:lstStyle/>
          <a:p>
            <a:pPr lvl="0" indent="0" algn="just" fontAlgn="auto">
              <a:lnSpc>
                <a:spcPts val="2000"/>
              </a:lnSpc>
              <a:buClr>
                <a:srgbClr val="FF3300"/>
              </a:buClr>
              <a:buFont typeface="Wingdings" panose="05000000000000000000" pitchFamily="2" charset="2"/>
              <a:buNone/>
            </a:pPr>
            <a:r>
              <a:rPr lang="zh-CN" altLang="en-US" sz="14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减少接头；</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为避免和减少接触电阻的热量，焊接电缆最好用整根，电缆中间不要有接头。如需用短线接长时，接头不应超过2个。接头应用铜夹子作成，连接必须坚固可靠并保证 绝缘良好。</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内容占位符 3"/>
          <p:cNvPicPr>
            <a:picLocks noGrp="1" noChangeAspect="1"/>
          </p:cNvPicPr>
          <p:nvPr>
            <p:ph sz="half" idx="2"/>
          </p:nvPr>
        </p:nvPicPr>
        <p:blipFill>
          <a:blip r:embed="rId1">
            <a:clrChange>
              <a:clrFrom>
                <a:srgbClr val="FFFFFF">
                  <a:alpha val="100000"/>
                </a:srgbClr>
              </a:clrFrom>
              <a:clrTo>
                <a:srgbClr val="FFFFFF">
                  <a:alpha val="100000"/>
                  <a:alpha val="0"/>
                </a:srgbClr>
              </a:clrTo>
            </a:clrChange>
          </a:blip>
          <a:srcRect/>
          <a:stretch>
            <a:fillRect/>
          </a:stretch>
        </p:blipFill>
        <p:spPr>
          <a:xfrm>
            <a:off x="1282065" y="1330325"/>
            <a:ext cx="2758440" cy="2666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7" name="26475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269441" y="538480"/>
            <a:ext cx="4874895" cy="4351020"/>
            <a:chOff x="5692588" y="717973"/>
            <a:chExt cx="6499860" cy="5801360"/>
          </a:xfrm>
        </p:grpSpPr>
        <p:sp>
          <p:nvSpPr>
            <p:cNvPr id="12" name="iṣļíḓè"/>
            <p:cNvSpPr/>
            <p:nvPr/>
          </p:nvSpPr>
          <p:spPr>
            <a:xfrm>
              <a:off x="10121501" y="717973"/>
              <a:ext cx="2070947" cy="5801360"/>
            </a:xfrm>
            <a:prstGeom prst="rect">
              <a:avLst/>
            </a:prstGeom>
            <a:solidFill>
              <a:schemeClr val="tx1">
                <a:lumMod val="50000"/>
                <a:lumOff val="50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54" name="íśḻídé"/>
            <p:cNvSpPr/>
            <p:nvPr/>
          </p:nvSpPr>
          <p:spPr>
            <a:xfrm>
              <a:off x="6149788" y="1226283"/>
              <a:ext cx="5369112" cy="4811834"/>
            </a:xfrm>
            <a:custGeom>
              <a:avLst/>
              <a:gdLst>
                <a:gd name="connsiteX0" fmla="*/ 0 w 5369112"/>
                <a:gd name="connsiteY0" fmla="*/ 3263834 h 4811834"/>
                <a:gd name="connsiteX1" fmla="*/ 5369112 w 5369112"/>
                <a:gd name="connsiteY1" fmla="*/ 3263834 h 4811834"/>
                <a:gd name="connsiteX2" fmla="*/ 5369112 w 5369112"/>
                <a:gd name="connsiteY2" fmla="*/ 4811834 h 4811834"/>
                <a:gd name="connsiteX3" fmla="*/ 0 w 5369112"/>
                <a:gd name="connsiteY3" fmla="*/ 4811834 h 4811834"/>
                <a:gd name="connsiteX4" fmla="*/ 0 w 5369112"/>
                <a:gd name="connsiteY4" fmla="*/ 1631917 h 4811834"/>
                <a:gd name="connsiteX5" fmla="*/ 5369112 w 5369112"/>
                <a:gd name="connsiteY5" fmla="*/ 1631917 h 4811834"/>
                <a:gd name="connsiteX6" fmla="*/ 5369112 w 5369112"/>
                <a:gd name="connsiteY6" fmla="*/ 3179917 h 4811834"/>
                <a:gd name="connsiteX7" fmla="*/ 0 w 5369112"/>
                <a:gd name="connsiteY7" fmla="*/ 3179917 h 4811834"/>
                <a:gd name="connsiteX8" fmla="*/ 0 w 5369112"/>
                <a:gd name="connsiteY8" fmla="*/ 0 h 4811834"/>
                <a:gd name="connsiteX9" fmla="*/ 5369112 w 5369112"/>
                <a:gd name="connsiteY9" fmla="*/ 0 h 4811834"/>
                <a:gd name="connsiteX10" fmla="*/ 5369112 w 5369112"/>
                <a:gd name="connsiteY10" fmla="*/ 1548000 h 4811834"/>
                <a:gd name="connsiteX11" fmla="*/ 0 w 5369112"/>
                <a:gd name="connsiteY11" fmla="*/ 1548000 h 481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9112" h="4811834">
                  <a:moveTo>
                    <a:pt x="0" y="3263834"/>
                  </a:moveTo>
                  <a:lnTo>
                    <a:pt x="5369112" y="3263834"/>
                  </a:lnTo>
                  <a:lnTo>
                    <a:pt x="5369112" y="4811834"/>
                  </a:lnTo>
                  <a:lnTo>
                    <a:pt x="0" y="4811834"/>
                  </a:lnTo>
                  <a:close/>
                  <a:moveTo>
                    <a:pt x="0" y="1631917"/>
                  </a:moveTo>
                  <a:lnTo>
                    <a:pt x="5369112" y="1631917"/>
                  </a:lnTo>
                  <a:lnTo>
                    <a:pt x="5369112" y="3179917"/>
                  </a:lnTo>
                  <a:lnTo>
                    <a:pt x="0" y="3179917"/>
                  </a:lnTo>
                  <a:close/>
                  <a:moveTo>
                    <a:pt x="0" y="0"/>
                  </a:moveTo>
                  <a:lnTo>
                    <a:pt x="5369112" y="0"/>
                  </a:lnTo>
                  <a:lnTo>
                    <a:pt x="5369112" y="1548000"/>
                  </a:lnTo>
                  <a:lnTo>
                    <a:pt x="0" y="1548000"/>
                  </a:lnTo>
                  <a:close/>
                </a:path>
              </a:pathLst>
            </a:cu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16" name="íṣļíḋê"/>
            <p:cNvGrpSpPr/>
            <p:nvPr/>
          </p:nvGrpSpPr>
          <p:grpSpPr>
            <a:xfrm>
              <a:off x="5692588" y="3174915"/>
              <a:ext cx="914400" cy="914570"/>
              <a:chOff x="5727700" y="1515510"/>
              <a:chExt cx="965200" cy="965380"/>
            </a:xfrm>
          </p:grpSpPr>
          <p:sp>
            <p:nvSpPr>
              <p:cNvPr id="14" name="ïṣḻíḑê"/>
              <p:cNvSpPr/>
              <p:nvPr/>
            </p:nvSpPr>
            <p:spPr>
              <a:xfrm>
                <a:off x="5727700" y="1515510"/>
                <a:ext cx="965200" cy="96538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5" name="ïṧ1ïḓè"/>
              <p:cNvSpPr/>
              <p:nvPr/>
            </p:nvSpPr>
            <p:spPr bwMode="auto">
              <a:xfrm>
                <a:off x="5995692" y="1801261"/>
                <a:ext cx="429217" cy="393879"/>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ln>
            </p:spPr>
            <p:txBody>
              <a:bodyPr vert="horz" wrap="square" lIns="91440" tIns="45720" rIns="91440" bIns="45720" numCol="1" anchor="t" anchorCtr="0" compatLnSpc="1">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solidFill>
                    <a:schemeClr val="bg1"/>
                  </a:solidFill>
                </a:endParaRPr>
              </a:p>
            </p:txBody>
          </p:sp>
        </p:grpSp>
      </p:grpSp>
      <p:sp>
        <p:nvSpPr>
          <p:cNvPr id="13" name="文本框 12"/>
          <p:cNvSpPr txBox="1"/>
          <p:nvPr/>
        </p:nvSpPr>
        <p:spPr>
          <a:xfrm>
            <a:off x="206375" y="1151255"/>
            <a:ext cx="3968115" cy="3297555"/>
          </a:xfrm>
          <a:prstGeom prst="rect">
            <a:avLst/>
          </a:prstGeom>
          <a:noFill/>
        </p:spPr>
        <p:txBody>
          <a:bodyPr wrap="square" rtlCol="0" anchor="t">
            <a:spAutoFit/>
          </a:bodyPr>
          <a:lstStyle/>
          <a:p>
            <a:pPr marL="285750" lvl="0" indent="-285750" fontAlgn="auto">
              <a:lnSpc>
                <a:spcPts val="2500"/>
              </a:lnSpc>
              <a:buClr>
                <a:srgbClr val="3B3838"/>
              </a:buClr>
              <a:buFont typeface="Wingdings" panose="05000000000000000000" charset="0"/>
              <a:buChar char="p"/>
            </a:pPr>
            <a:r>
              <a:rPr lang="zh-CN" altLang="en-US" sz="1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焊钳是手弧焊、焊接的主要工具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，它与焊工操作安全有着直接关系，因此必须符合下列要求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fontAlgn="auto">
              <a:lnSpc>
                <a:spcPts val="2500"/>
              </a:lnSpc>
              <a:buClr>
                <a:srgbClr val="3B3838"/>
              </a:buClr>
              <a:buFont typeface="Wingdings" panose="05000000000000000000" charset="0"/>
              <a:buChar char="p"/>
            </a:pPr>
            <a:r>
              <a:rPr lang="zh-CN" altLang="en-US" sz="1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结构轻便，易于操作。</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手弧焊钳的质量不应超过600g，其他一般不超过700g</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fontAlgn="auto">
              <a:lnSpc>
                <a:spcPts val="2500"/>
              </a:lnSpc>
              <a:buClr>
                <a:srgbClr val="3B3838"/>
              </a:buClr>
              <a:buFont typeface="Wingdings" panose="05000000000000000000" charset="0"/>
              <a:buChar char="p"/>
            </a:pPr>
            <a:r>
              <a:rPr lang="zh-CN" altLang="en-US" sz="1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焊钳和焊枪与电缆的连接必须简便可靠，接触良好，</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否则长时间的大电流通过连接处易发生高热。连接处不得外露，应有屏护装置或将电缆的部分长度，深入到握柄内部，以防触电。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 name="îŝlïḋe"/>
          <p:cNvGrpSpPr/>
          <p:nvPr/>
        </p:nvGrpSpPr>
        <p:grpSpPr>
          <a:xfrm>
            <a:off x="5085715" y="1343660"/>
            <a:ext cx="3553460" cy="2757805"/>
            <a:chOff x="3865073" y="2175851"/>
            <a:chExt cx="4461855" cy="3462101"/>
          </a:xfrm>
        </p:grpSpPr>
        <p:sp>
          <p:nvSpPr>
            <p:cNvPr id="30" name="íş1íḑè"/>
            <p:cNvSpPr/>
            <p:nvPr/>
          </p:nvSpPr>
          <p:spPr bwMode="auto">
            <a:xfrm>
              <a:off x="3865073" y="2805324"/>
              <a:ext cx="2221671" cy="283262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31" name="iş1íḍe"/>
            <p:cNvSpPr/>
            <p:nvPr/>
          </p:nvSpPr>
          <p:spPr bwMode="auto">
            <a:xfrm>
              <a:off x="4040955" y="2978120"/>
              <a:ext cx="2030360" cy="248703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blipFill rotWithShape="1">
              <a:blip r:embed="rId1"/>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32" name="îsḷide"/>
            <p:cNvSpPr/>
            <p:nvPr/>
          </p:nvSpPr>
          <p:spPr bwMode="auto">
            <a:xfrm>
              <a:off x="6105257" y="2805324"/>
              <a:ext cx="2221671" cy="283262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33" name="îṧ1ïdè"/>
            <p:cNvSpPr/>
            <p:nvPr/>
          </p:nvSpPr>
          <p:spPr bwMode="auto">
            <a:xfrm>
              <a:off x="6129943" y="2978120"/>
              <a:ext cx="2024189" cy="248703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blipFill rotWithShape="1">
              <a:blip r:embed="rId2"/>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34" name="íSḷidê"/>
            <p:cNvSpPr/>
            <p:nvPr/>
          </p:nvSpPr>
          <p:spPr bwMode="auto">
            <a:xfrm>
              <a:off x="6145371" y="2175851"/>
              <a:ext cx="1684767" cy="3403474"/>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35" name="ïṩḷïdé"/>
            <p:cNvSpPr/>
            <p:nvPr/>
          </p:nvSpPr>
          <p:spPr bwMode="auto">
            <a:xfrm>
              <a:off x="6145371" y="2373332"/>
              <a:ext cx="1552084" cy="3048624"/>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blipFill rotWithShape="1">
              <a:blip r:embed="rId3"/>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36" name="î$ḷiḋé"/>
            <p:cNvSpPr/>
            <p:nvPr/>
          </p:nvSpPr>
          <p:spPr bwMode="auto">
            <a:xfrm>
              <a:off x="4229181" y="2175851"/>
              <a:ext cx="1826708" cy="3403474"/>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37" name="iś1ïḓé"/>
            <p:cNvSpPr/>
            <p:nvPr/>
          </p:nvSpPr>
          <p:spPr bwMode="auto">
            <a:xfrm>
              <a:off x="4371119" y="2373332"/>
              <a:ext cx="1675509" cy="3048624"/>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blipFill rotWithShape="1">
              <a:blip r:embed="rId4"/>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38" name="íS1iḍé"/>
            <p:cNvSpPr/>
            <p:nvPr/>
          </p:nvSpPr>
          <p:spPr bwMode="auto">
            <a:xfrm>
              <a:off x="5880005" y="5082534"/>
              <a:ext cx="438162" cy="157368"/>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39" name="íṥḻïďé"/>
            <p:cNvSpPr/>
            <p:nvPr/>
          </p:nvSpPr>
          <p:spPr bwMode="auto">
            <a:xfrm>
              <a:off x="5880005" y="4851111"/>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0" name="î$ḻiḑê"/>
            <p:cNvSpPr/>
            <p:nvPr/>
          </p:nvSpPr>
          <p:spPr bwMode="auto">
            <a:xfrm>
              <a:off x="5880005" y="4619687"/>
              <a:ext cx="438162" cy="148111"/>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1" name="íṧ1iḍê"/>
            <p:cNvSpPr/>
            <p:nvPr/>
          </p:nvSpPr>
          <p:spPr bwMode="auto">
            <a:xfrm>
              <a:off x="5880005" y="4388263"/>
              <a:ext cx="438162" cy="148111"/>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2" name="íṥļíḓê"/>
            <p:cNvSpPr/>
            <p:nvPr/>
          </p:nvSpPr>
          <p:spPr bwMode="auto">
            <a:xfrm>
              <a:off x="5880005" y="4147583"/>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3" name="íṣliḓê"/>
            <p:cNvSpPr/>
            <p:nvPr/>
          </p:nvSpPr>
          <p:spPr bwMode="auto">
            <a:xfrm>
              <a:off x="5880005" y="3913073"/>
              <a:ext cx="438162" cy="15119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4" name="îṧḻiḍè"/>
            <p:cNvSpPr/>
            <p:nvPr/>
          </p:nvSpPr>
          <p:spPr bwMode="auto">
            <a:xfrm>
              <a:off x="5880005" y="3681649"/>
              <a:ext cx="438162" cy="15119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5" name="ïšlíḑe"/>
            <p:cNvSpPr/>
            <p:nvPr/>
          </p:nvSpPr>
          <p:spPr bwMode="auto">
            <a:xfrm>
              <a:off x="5880005" y="3440968"/>
              <a:ext cx="438162" cy="157368"/>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46" name="îšḷiḑê"/>
            <p:cNvSpPr/>
            <p:nvPr/>
          </p:nvSpPr>
          <p:spPr bwMode="auto">
            <a:xfrm>
              <a:off x="5880005" y="3209545"/>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grpSp>
      <p:grpSp>
        <p:nvGrpSpPr>
          <p:cNvPr id="114" name="ïṥlïdè"/>
          <p:cNvGrpSpPr/>
          <p:nvPr/>
        </p:nvGrpSpPr>
        <p:grpSpPr>
          <a:xfrm>
            <a:off x="504825" y="1507490"/>
            <a:ext cx="436245" cy="436245"/>
            <a:chOff x="673100" y="1251561"/>
            <a:chExt cx="581353" cy="581353"/>
          </a:xfrm>
        </p:grpSpPr>
        <p:sp>
          <p:nvSpPr>
            <p:cNvPr id="88" name="íṡḷíḓê"/>
            <p:cNvSpPr/>
            <p:nvPr/>
          </p:nvSpPr>
          <p:spPr>
            <a:xfrm>
              <a:off x="673100" y="1251561"/>
              <a:ext cx="581353" cy="581353"/>
            </a:xfrm>
            <a:prstGeom prst="roundRect">
              <a:avLst>
                <a:gd name="adj" fmla="val 317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p>
          </p:txBody>
        </p:sp>
        <p:sp>
          <p:nvSpPr>
            <p:cNvPr id="89" name="işḷiḍè"/>
            <p:cNvSpPr/>
            <p:nvPr/>
          </p:nvSpPr>
          <p:spPr bwMode="auto">
            <a:xfrm>
              <a:off x="805029" y="1383711"/>
              <a:ext cx="317494" cy="317053"/>
            </a:xfrm>
            <a:custGeom>
              <a:avLst/>
              <a:gdLst>
                <a:gd name="connsiteX0" fmla="*/ 304746 w 609473"/>
                <a:gd name="connsiteY0" fmla="*/ 148514 h 608627"/>
                <a:gd name="connsiteX1" fmla="*/ 288944 w 609473"/>
                <a:gd name="connsiteY1" fmla="*/ 164293 h 608627"/>
                <a:gd name="connsiteX2" fmla="*/ 288944 w 609473"/>
                <a:gd name="connsiteY2" fmla="*/ 268065 h 608627"/>
                <a:gd name="connsiteX3" fmla="*/ 265294 w 609473"/>
                <a:gd name="connsiteY3" fmla="*/ 304251 h 608627"/>
                <a:gd name="connsiteX4" fmla="*/ 304746 w 609473"/>
                <a:gd name="connsiteY4" fmla="*/ 343751 h 608627"/>
                <a:gd name="connsiteX5" fmla="*/ 340986 w 609473"/>
                <a:gd name="connsiteY5" fmla="*/ 320030 h 608627"/>
                <a:gd name="connsiteX6" fmla="*/ 476568 w 609473"/>
                <a:gd name="connsiteY6" fmla="*/ 320030 h 608627"/>
                <a:gd name="connsiteX7" fmla="*/ 492370 w 609473"/>
                <a:gd name="connsiteY7" fmla="*/ 304251 h 608627"/>
                <a:gd name="connsiteX8" fmla="*/ 476568 w 609473"/>
                <a:gd name="connsiteY8" fmla="*/ 288472 h 608627"/>
                <a:gd name="connsiteX9" fmla="*/ 340986 w 609473"/>
                <a:gd name="connsiteY9" fmla="*/ 288472 h 608627"/>
                <a:gd name="connsiteX10" fmla="*/ 320548 w 609473"/>
                <a:gd name="connsiteY10" fmla="*/ 268065 h 608627"/>
                <a:gd name="connsiteX11" fmla="*/ 320548 w 609473"/>
                <a:gd name="connsiteY11" fmla="*/ 164293 h 608627"/>
                <a:gd name="connsiteX12" fmla="*/ 304746 w 609473"/>
                <a:gd name="connsiteY12" fmla="*/ 148514 h 608627"/>
                <a:gd name="connsiteX13" fmla="*/ 304746 w 609473"/>
                <a:gd name="connsiteY13" fmla="*/ 65202 h 608627"/>
                <a:gd name="connsiteX14" fmla="*/ 474092 w 609473"/>
                <a:gd name="connsiteY14" fmla="*/ 135207 h 608627"/>
                <a:gd name="connsiteX15" fmla="*/ 544201 w 609473"/>
                <a:gd name="connsiteY15" fmla="*/ 304251 h 608627"/>
                <a:gd name="connsiteX16" fmla="*/ 474092 w 609473"/>
                <a:gd name="connsiteY16" fmla="*/ 473348 h 608627"/>
                <a:gd name="connsiteX17" fmla="*/ 304746 w 609473"/>
                <a:gd name="connsiteY17" fmla="*/ 543353 h 608627"/>
                <a:gd name="connsiteX18" fmla="*/ 135453 w 609473"/>
                <a:gd name="connsiteY18" fmla="*/ 473348 h 608627"/>
                <a:gd name="connsiteX19" fmla="*/ 65344 w 609473"/>
                <a:gd name="connsiteY19" fmla="*/ 304251 h 608627"/>
                <a:gd name="connsiteX20" fmla="*/ 135453 w 609473"/>
                <a:gd name="connsiteY20" fmla="*/ 135207 h 608627"/>
                <a:gd name="connsiteX21" fmla="*/ 304746 w 609473"/>
                <a:gd name="connsiteY21" fmla="*/ 65202 h 608627"/>
                <a:gd name="connsiteX22" fmla="*/ 304710 w 609473"/>
                <a:gd name="connsiteY22" fmla="*/ 44131 h 608627"/>
                <a:gd name="connsiteX23" fmla="*/ 203316 w 609473"/>
                <a:gd name="connsiteY23" fmla="*/ 64592 h 608627"/>
                <a:gd name="connsiteX24" fmla="*/ 120515 w 609473"/>
                <a:gd name="connsiteY24" fmla="*/ 120347 h 608627"/>
                <a:gd name="connsiteX25" fmla="*/ 64682 w 609473"/>
                <a:gd name="connsiteY25" fmla="*/ 203034 h 608627"/>
                <a:gd name="connsiteX26" fmla="*/ 44192 w 609473"/>
                <a:gd name="connsiteY26" fmla="*/ 304287 h 608627"/>
                <a:gd name="connsiteX27" fmla="*/ 64682 w 609473"/>
                <a:gd name="connsiteY27" fmla="*/ 405594 h 608627"/>
                <a:gd name="connsiteX28" fmla="*/ 120515 w 609473"/>
                <a:gd name="connsiteY28" fmla="*/ 488280 h 608627"/>
                <a:gd name="connsiteX29" fmla="*/ 203316 w 609473"/>
                <a:gd name="connsiteY29" fmla="*/ 544035 h 608627"/>
                <a:gd name="connsiteX30" fmla="*/ 304710 w 609473"/>
                <a:gd name="connsiteY30" fmla="*/ 564496 h 608627"/>
                <a:gd name="connsiteX31" fmla="*/ 406157 w 609473"/>
                <a:gd name="connsiteY31" fmla="*/ 544035 h 608627"/>
                <a:gd name="connsiteX32" fmla="*/ 488958 w 609473"/>
                <a:gd name="connsiteY32" fmla="*/ 488280 h 608627"/>
                <a:gd name="connsiteX33" fmla="*/ 544791 w 609473"/>
                <a:gd name="connsiteY33" fmla="*/ 405594 h 608627"/>
                <a:gd name="connsiteX34" fmla="*/ 565281 w 609473"/>
                <a:gd name="connsiteY34" fmla="*/ 304287 h 608627"/>
                <a:gd name="connsiteX35" fmla="*/ 544791 w 609473"/>
                <a:gd name="connsiteY35" fmla="*/ 203034 h 608627"/>
                <a:gd name="connsiteX36" fmla="*/ 488958 w 609473"/>
                <a:gd name="connsiteY36" fmla="*/ 120347 h 608627"/>
                <a:gd name="connsiteX37" fmla="*/ 406157 w 609473"/>
                <a:gd name="connsiteY37" fmla="*/ 64592 h 608627"/>
                <a:gd name="connsiteX38" fmla="*/ 304710 w 609473"/>
                <a:gd name="connsiteY38" fmla="*/ 44131 h 608627"/>
                <a:gd name="connsiteX39" fmla="*/ 304710 w 609473"/>
                <a:gd name="connsiteY39" fmla="*/ 0 h 608627"/>
                <a:gd name="connsiteX40" fmla="*/ 609473 w 609473"/>
                <a:gd name="connsiteY40" fmla="*/ 304287 h 608627"/>
                <a:gd name="connsiteX41" fmla="*/ 304710 w 609473"/>
                <a:gd name="connsiteY41" fmla="*/ 608627 h 608627"/>
                <a:gd name="connsiteX42" fmla="*/ 0 w 609473"/>
                <a:gd name="connsiteY42" fmla="*/ 304287 h 608627"/>
                <a:gd name="connsiteX43" fmla="*/ 304710 w 609473"/>
                <a:gd name="connsiteY43"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73" h="608627">
                  <a:moveTo>
                    <a:pt x="304746" y="148514"/>
                  </a:moveTo>
                  <a:cubicBezTo>
                    <a:pt x="296055" y="148514"/>
                    <a:pt x="288944" y="155615"/>
                    <a:pt x="288944" y="164293"/>
                  </a:cubicBezTo>
                  <a:lnTo>
                    <a:pt x="288944" y="268065"/>
                  </a:lnTo>
                  <a:cubicBezTo>
                    <a:pt x="274986" y="274166"/>
                    <a:pt x="265294" y="288052"/>
                    <a:pt x="265294" y="304251"/>
                  </a:cubicBezTo>
                  <a:cubicBezTo>
                    <a:pt x="265294" y="326079"/>
                    <a:pt x="282939" y="343751"/>
                    <a:pt x="304746" y="343751"/>
                  </a:cubicBezTo>
                  <a:cubicBezTo>
                    <a:pt x="320970" y="343751"/>
                    <a:pt x="334876" y="334021"/>
                    <a:pt x="340986" y="320030"/>
                  </a:cubicBezTo>
                  <a:lnTo>
                    <a:pt x="476568" y="320030"/>
                  </a:lnTo>
                  <a:cubicBezTo>
                    <a:pt x="485259" y="320030"/>
                    <a:pt x="492370" y="312982"/>
                    <a:pt x="492370" y="304251"/>
                  </a:cubicBezTo>
                  <a:cubicBezTo>
                    <a:pt x="492370" y="295573"/>
                    <a:pt x="485259" y="288472"/>
                    <a:pt x="476568" y="288472"/>
                  </a:cubicBezTo>
                  <a:lnTo>
                    <a:pt x="340986" y="288472"/>
                  </a:lnTo>
                  <a:cubicBezTo>
                    <a:pt x="336983" y="279373"/>
                    <a:pt x="329714" y="272062"/>
                    <a:pt x="320548" y="268065"/>
                  </a:cubicBezTo>
                  <a:lnTo>
                    <a:pt x="320548" y="164293"/>
                  </a:lnTo>
                  <a:cubicBezTo>
                    <a:pt x="320548" y="155615"/>
                    <a:pt x="313490" y="148514"/>
                    <a:pt x="304746" y="148514"/>
                  </a:cubicBezTo>
                  <a:close/>
                  <a:moveTo>
                    <a:pt x="304746" y="65202"/>
                  </a:moveTo>
                  <a:cubicBezTo>
                    <a:pt x="368745" y="65202"/>
                    <a:pt x="428846" y="90027"/>
                    <a:pt x="474092" y="135207"/>
                  </a:cubicBezTo>
                  <a:cubicBezTo>
                    <a:pt x="519234" y="180335"/>
                    <a:pt x="544201" y="240400"/>
                    <a:pt x="544201" y="304251"/>
                  </a:cubicBezTo>
                  <a:cubicBezTo>
                    <a:pt x="544201" y="368156"/>
                    <a:pt x="519339" y="428168"/>
                    <a:pt x="474092" y="473348"/>
                  </a:cubicBezTo>
                  <a:cubicBezTo>
                    <a:pt x="428846" y="518423"/>
                    <a:pt x="368745" y="543353"/>
                    <a:pt x="304746" y="543353"/>
                  </a:cubicBezTo>
                  <a:cubicBezTo>
                    <a:pt x="240800" y="543353"/>
                    <a:pt x="180647" y="518423"/>
                    <a:pt x="135453" y="473348"/>
                  </a:cubicBezTo>
                  <a:cubicBezTo>
                    <a:pt x="90259" y="428168"/>
                    <a:pt x="65344" y="368156"/>
                    <a:pt x="65344" y="304251"/>
                  </a:cubicBezTo>
                  <a:cubicBezTo>
                    <a:pt x="65344" y="240400"/>
                    <a:pt x="90206" y="180335"/>
                    <a:pt x="135453" y="135207"/>
                  </a:cubicBezTo>
                  <a:cubicBezTo>
                    <a:pt x="180647" y="90080"/>
                    <a:pt x="240800" y="65202"/>
                    <a:pt x="304746" y="65202"/>
                  </a:cubicBezTo>
                  <a:close/>
                  <a:moveTo>
                    <a:pt x="304710" y="44131"/>
                  </a:moveTo>
                  <a:cubicBezTo>
                    <a:pt x="269525" y="44131"/>
                    <a:pt x="235393" y="51074"/>
                    <a:pt x="203316" y="64592"/>
                  </a:cubicBezTo>
                  <a:cubicBezTo>
                    <a:pt x="172344" y="77689"/>
                    <a:pt x="144481" y="96415"/>
                    <a:pt x="120515" y="120347"/>
                  </a:cubicBezTo>
                  <a:cubicBezTo>
                    <a:pt x="96549" y="144280"/>
                    <a:pt x="77797" y="172053"/>
                    <a:pt x="64682" y="203034"/>
                  </a:cubicBezTo>
                  <a:cubicBezTo>
                    <a:pt x="51040" y="235172"/>
                    <a:pt x="44192" y="269151"/>
                    <a:pt x="44192" y="304287"/>
                  </a:cubicBezTo>
                  <a:cubicBezTo>
                    <a:pt x="44192" y="339424"/>
                    <a:pt x="51145" y="373508"/>
                    <a:pt x="64682" y="405594"/>
                  </a:cubicBezTo>
                  <a:cubicBezTo>
                    <a:pt x="77797" y="436575"/>
                    <a:pt x="96549" y="464347"/>
                    <a:pt x="120515" y="488280"/>
                  </a:cubicBezTo>
                  <a:cubicBezTo>
                    <a:pt x="144481" y="512160"/>
                    <a:pt x="172292" y="530885"/>
                    <a:pt x="203316" y="544035"/>
                  </a:cubicBezTo>
                  <a:cubicBezTo>
                    <a:pt x="235499" y="557606"/>
                    <a:pt x="269525" y="564496"/>
                    <a:pt x="304710" y="564496"/>
                  </a:cubicBezTo>
                  <a:cubicBezTo>
                    <a:pt x="339895" y="564496"/>
                    <a:pt x="374027" y="557553"/>
                    <a:pt x="406157" y="544035"/>
                  </a:cubicBezTo>
                  <a:cubicBezTo>
                    <a:pt x="437181" y="530885"/>
                    <a:pt x="464992" y="512160"/>
                    <a:pt x="488958" y="488280"/>
                  </a:cubicBezTo>
                  <a:cubicBezTo>
                    <a:pt x="512872" y="464347"/>
                    <a:pt x="531623" y="436575"/>
                    <a:pt x="544791" y="405594"/>
                  </a:cubicBezTo>
                  <a:cubicBezTo>
                    <a:pt x="558381" y="373455"/>
                    <a:pt x="565281" y="339424"/>
                    <a:pt x="565281" y="304287"/>
                  </a:cubicBezTo>
                  <a:cubicBezTo>
                    <a:pt x="565281" y="269151"/>
                    <a:pt x="558328" y="235067"/>
                    <a:pt x="544791" y="203034"/>
                  </a:cubicBezTo>
                  <a:cubicBezTo>
                    <a:pt x="531623" y="172053"/>
                    <a:pt x="512872" y="144280"/>
                    <a:pt x="488958" y="120347"/>
                  </a:cubicBezTo>
                  <a:cubicBezTo>
                    <a:pt x="464992" y="96415"/>
                    <a:pt x="437181" y="77689"/>
                    <a:pt x="406157" y="64592"/>
                  </a:cubicBezTo>
                  <a:cubicBezTo>
                    <a:pt x="373974" y="50969"/>
                    <a:pt x="339895" y="44131"/>
                    <a:pt x="304710" y="44131"/>
                  </a:cubicBezTo>
                  <a:close/>
                  <a:moveTo>
                    <a:pt x="304710" y="0"/>
                  </a:moveTo>
                  <a:cubicBezTo>
                    <a:pt x="472999" y="0"/>
                    <a:pt x="609473" y="136285"/>
                    <a:pt x="609473" y="304287"/>
                  </a:cubicBezTo>
                  <a:cubicBezTo>
                    <a:pt x="609473" y="472342"/>
                    <a:pt x="472999" y="608627"/>
                    <a:pt x="304710" y="608627"/>
                  </a:cubicBezTo>
                  <a:cubicBezTo>
                    <a:pt x="136474" y="608627"/>
                    <a:pt x="0" y="472342"/>
                    <a:pt x="0" y="304287"/>
                  </a:cubicBezTo>
                  <a:cubicBezTo>
                    <a:pt x="0" y="136180"/>
                    <a:pt x="136474" y="0"/>
                    <a:pt x="304710" y="0"/>
                  </a:cubicBez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15" name="iṩḻïde"/>
          <p:cNvGrpSpPr/>
          <p:nvPr/>
        </p:nvGrpSpPr>
        <p:grpSpPr>
          <a:xfrm>
            <a:off x="504825" y="3460115"/>
            <a:ext cx="436245" cy="436245"/>
            <a:chOff x="673100" y="2095072"/>
            <a:chExt cx="581353" cy="581353"/>
          </a:xfrm>
        </p:grpSpPr>
        <p:sp>
          <p:nvSpPr>
            <p:cNvPr id="94" name="íSḻîḓê"/>
            <p:cNvSpPr/>
            <p:nvPr/>
          </p:nvSpPr>
          <p:spPr>
            <a:xfrm>
              <a:off x="673100" y="2095072"/>
              <a:ext cx="581353" cy="581353"/>
            </a:xfrm>
            <a:prstGeom prst="roundRect">
              <a:avLst>
                <a:gd name="adj" fmla="val 317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p>
          </p:txBody>
        </p:sp>
        <p:sp>
          <p:nvSpPr>
            <p:cNvPr id="95" name="i$1íḑè"/>
            <p:cNvSpPr/>
            <p:nvPr/>
          </p:nvSpPr>
          <p:spPr bwMode="auto">
            <a:xfrm>
              <a:off x="805030" y="2227241"/>
              <a:ext cx="317493" cy="317014"/>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cxnSp>
        <p:nvCxnSpPr>
          <p:cNvPr id="121" name="直接连接符 120"/>
          <p:cNvCxnSpPr/>
          <p:nvPr/>
        </p:nvCxnSpPr>
        <p:spPr>
          <a:xfrm>
            <a:off x="1054100" y="3288030"/>
            <a:ext cx="300482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内容占位符 1"/>
          <p:cNvSpPr>
            <a:spLocks noGrp="1"/>
          </p:cNvSpPr>
          <p:nvPr>
            <p:ph idx="1"/>
          </p:nvPr>
        </p:nvSpPr>
        <p:spPr>
          <a:xfrm>
            <a:off x="1054100" y="1425575"/>
            <a:ext cx="3187700" cy="1303655"/>
          </a:xfrm>
        </p:spPr>
        <p:txBody>
          <a:bodyPr>
            <a:noAutofit/>
          </a:bodyPr>
          <a:lstStyle/>
          <a:p>
            <a:pPr marL="0" lvl="0" indent="0" algn="just" fontAlgn="auto">
              <a:lnSpc>
                <a:spcPct val="130000"/>
              </a:lnSpc>
              <a:spcBef>
                <a:spcPts val="700"/>
              </a:spcBef>
              <a:buClr>
                <a:srgbClr val="262626"/>
              </a:buClr>
              <a:buNone/>
            </a:pPr>
            <a:r>
              <a:rPr lang="zh-CN" altLang="en-US" sz="1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焊钳要有良好的绝缘性能和隔热能力：</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由于电阻热往往使焊把发热烫手，因此手柄要有良好的绝热层。气体保护焊的焊枪头应用隔热材料包覆保护。焊钳由夹焊条处至握柄连接处止，间距为150mm</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54100" y="3420745"/>
            <a:ext cx="3188335" cy="521970"/>
          </a:xfrm>
          <a:prstGeom prst="rect">
            <a:avLst/>
          </a:prstGeom>
          <a:noFill/>
        </p:spPr>
        <p:txBody>
          <a:bodyPr wrap="square" rtlCol="0" anchor="t">
            <a:spAutoFit/>
          </a:bodyPr>
          <a:lstStyle/>
          <a:p>
            <a:pPr lvl="0" indent="0" algn="just" eaLnBrk="1" hangingPunct="1">
              <a:buClr>
                <a:srgbClr val="262626"/>
              </a:buClr>
              <a:buNone/>
            </a:pPr>
            <a:r>
              <a:rPr lang="zh-CN" altLang="en-US" sz="1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要求密封性能良好：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等离子焊枪应保证水冷系统密封，不漏气、不漏水</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 name="ïṥlïdè"/>
          <p:cNvGrpSpPr/>
          <p:nvPr/>
        </p:nvGrpSpPr>
        <p:grpSpPr>
          <a:xfrm>
            <a:off x="504825" y="1507490"/>
            <a:ext cx="436245" cy="436245"/>
            <a:chOff x="673100" y="1251561"/>
            <a:chExt cx="581353" cy="581353"/>
          </a:xfrm>
        </p:grpSpPr>
        <p:sp>
          <p:nvSpPr>
            <p:cNvPr id="88" name="íṡḷíḓê"/>
            <p:cNvSpPr/>
            <p:nvPr/>
          </p:nvSpPr>
          <p:spPr>
            <a:xfrm>
              <a:off x="673100" y="1251561"/>
              <a:ext cx="581353" cy="581353"/>
            </a:xfrm>
            <a:prstGeom prst="roundRect">
              <a:avLst>
                <a:gd name="adj" fmla="val 317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p>
          </p:txBody>
        </p:sp>
        <p:sp>
          <p:nvSpPr>
            <p:cNvPr id="89" name="işḷiḍè"/>
            <p:cNvSpPr/>
            <p:nvPr/>
          </p:nvSpPr>
          <p:spPr bwMode="auto">
            <a:xfrm>
              <a:off x="805029" y="1383711"/>
              <a:ext cx="317494" cy="317053"/>
            </a:xfrm>
            <a:custGeom>
              <a:avLst/>
              <a:gdLst>
                <a:gd name="connsiteX0" fmla="*/ 304746 w 609473"/>
                <a:gd name="connsiteY0" fmla="*/ 148514 h 608627"/>
                <a:gd name="connsiteX1" fmla="*/ 288944 w 609473"/>
                <a:gd name="connsiteY1" fmla="*/ 164293 h 608627"/>
                <a:gd name="connsiteX2" fmla="*/ 288944 w 609473"/>
                <a:gd name="connsiteY2" fmla="*/ 268065 h 608627"/>
                <a:gd name="connsiteX3" fmla="*/ 265294 w 609473"/>
                <a:gd name="connsiteY3" fmla="*/ 304251 h 608627"/>
                <a:gd name="connsiteX4" fmla="*/ 304746 w 609473"/>
                <a:gd name="connsiteY4" fmla="*/ 343751 h 608627"/>
                <a:gd name="connsiteX5" fmla="*/ 340986 w 609473"/>
                <a:gd name="connsiteY5" fmla="*/ 320030 h 608627"/>
                <a:gd name="connsiteX6" fmla="*/ 476568 w 609473"/>
                <a:gd name="connsiteY6" fmla="*/ 320030 h 608627"/>
                <a:gd name="connsiteX7" fmla="*/ 492370 w 609473"/>
                <a:gd name="connsiteY7" fmla="*/ 304251 h 608627"/>
                <a:gd name="connsiteX8" fmla="*/ 476568 w 609473"/>
                <a:gd name="connsiteY8" fmla="*/ 288472 h 608627"/>
                <a:gd name="connsiteX9" fmla="*/ 340986 w 609473"/>
                <a:gd name="connsiteY9" fmla="*/ 288472 h 608627"/>
                <a:gd name="connsiteX10" fmla="*/ 320548 w 609473"/>
                <a:gd name="connsiteY10" fmla="*/ 268065 h 608627"/>
                <a:gd name="connsiteX11" fmla="*/ 320548 w 609473"/>
                <a:gd name="connsiteY11" fmla="*/ 164293 h 608627"/>
                <a:gd name="connsiteX12" fmla="*/ 304746 w 609473"/>
                <a:gd name="connsiteY12" fmla="*/ 148514 h 608627"/>
                <a:gd name="connsiteX13" fmla="*/ 304746 w 609473"/>
                <a:gd name="connsiteY13" fmla="*/ 65202 h 608627"/>
                <a:gd name="connsiteX14" fmla="*/ 474092 w 609473"/>
                <a:gd name="connsiteY14" fmla="*/ 135207 h 608627"/>
                <a:gd name="connsiteX15" fmla="*/ 544201 w 609473"/>
                <a:gd name="connsiteY15" fmla="*/ 304251 h 608627"/>
                <a:gd name="connsiteX16" fmla="*/ 474092 w 609473"/>
                <a:gd name="connsiteY16" fmla="*/ 473348 h 608627"/>
                <a:gd name="connsiteX17" fmla="*/ 304746 w 609473"/>
                <a:gd name="connsiteY17" fmla="*/ 543353 h 608627"/>
                <a:gd name="connsiteX18" fmla="*/ 135453 w 609473"/>
                <a:gd name="connsiteY18" fmla="*/ 473348 h 608627"/>
                <a:gd name="connsiteX19" fmla="*/ 65344 w 609473"/>
                <a:gd name="connsiteY19" fmla="*/ 304251 h 608627"/>
                <a:gd name="connsiteX20" fmla="*/ 135453 w 609473"/>
                <a:gd name="connsiteY20" fmla="*/ 135207 h 608627"/>
                <a:gd name="connsiteX21" fmla="*/ 304746 w 609473"/>
                <a:gd name="connsiteY21" fmla="*/ 65202 h 608627"/>
                <a:gd name="connsiteX22" fmla="*/ 304710 w 609473"/>
                <a:gd name="connsiteY22" fmla="*/ 44131 h 608627"/>
                <a:gd name="connsiteX23" fmla="*/ 203316 w 609473"/>
                <a:gd name="connsiteY23" fmla="*/ 64592 h 608627"/>
                <a:gd name="connsiteX24" fmla="*/ 120515 w 609473"/>
                <a:gd name="connsiteY24" fmla="*/ 120347 h 608627"/>
                <a:gd name="connsiteX25" fmla="*/ 64682 w 609473"/>
                <a:gd name="connsiteY25" fmla="*/ 203034 h 608627"/>
                <a:gd name="connsiteX26" fmla="*/ 44192 w 609473"/>
                <a:gd name="connsiteY26" fmla="*/ 304287 h 608627"/>
                <a:gd name="connsiteX27" fmla="*/ 64682 w 609473"/>
                <a:gd name="connsiteY27" fmla="*/ 405594 h 608627"/>
                <a:gd name="connsiteX28" fmla="*/ 120515 w 609473"/>
                <a:gd name="connsiteY28" fmla="*/ 488280 h 608627"/>
                <a:gd name="connsiteX29" fmla="*/ 203316 w 609473"/>
                <a:gd name="connsiteY29" fmla="*/ 544035 h 608627"/>
                <a:gd name="connsiteX30" fmla="*/ 304710 w 609473"/>
                <a:gd name="connsiteY30" fmla="*/ 564496 h 608627"/>
                <a:gd name="connsiteX31" fmla="*/ 406157 w 609473"/>
                <a:gd name="connsiteY31" fmla="*/ 544035 h 608627"/>
                <a:gd name="connsiteX32" fmla="*/ 488958 w 609473"/>
                <a:gd name="connsiteY32" fmla="*/ 488280 h 608627"/>
                <a:gd name="connsiteX33" fmla="*/ 544791 w 609473"/>
                <a:gd name="connsiteY33" fmla="*/ 405594 h 608627"/>
                <a:gd name="connsiteX34" fmla="*/ 565281 w 609473"/>
                <a:gd name="connsiteY34" fmla="*/ 304287 h 608627"/>
                <a:gd name="connsiteX35" fmla="*/ 544791 w 609473"/>
                <a:gd name="connsiteY35" fmla="*/ 203034 h 608627"/>
                <a:gd name="connsiteX36" fmla="*/ 488958 w 609473"/>
                <a:gd name="connsiteY36" fmla="*/ 120347 h 608627"/>
                <a:gd name="connsiteX37" fmla="*/ 406157 w 609473"/>
                <a:gd name="connsiteY37" fmla="*/ 64592 h 608627"/>
                <a:gd name="connsiteX38" fmla="*/ 304710 w 609473"/>
                <a:gd name="connsiteY38" fmla="*/ 44131 h 608627"/>
                <a:gd name="connsiteX39" fmla="*/ 304710 w 609473"/>
                <a:gd name="connsiteY39" fmla="*/ 0 h 608627"/>
                <a:gd name="connsiteX40" fmla="*/ 609473 w 609473"/>
                <a:gd name="connsiteY40" fmla="*/ 304287 h 608627"/>
                <a:gd name="connsiteX41" fmla="*/ 304710 w 609473"/>
                <a:gd name="connsiteY41" fmla="*/ 608627 h 608627"/>
                <a:gd name="connsiteX42" fmla="*/ 0 w 609473"/>
                <a:gd name="connsiteY42" fmla="*/ 304287 h 608627"/>
                <a:gd name="connsiteX43" fmla="*/ 304710 w 609473"/>
                <a:gd name="connsiteY43"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73" h="608627">
                  <a:moveTo>
                    <a:pt x="304746" y="148514"/>
                  </a:moveTo>
                  <a:cubicBezTo>
                    <a:pt x="296055" y="148514"/>
                    <a:pt x="288944" y="155615"/>
                    <a:pt x="288944" y="164293"/>
                  </a:cubicBezTo>
                  <a:lnTo>
                    <a:pt x="288944" y="268065"/>
                  </a:lnTo>
                  <a:cubicBezTo>
                    <a:pt x="274986" y="274166"/>
                    <a:pt x="265294" y="288052"/>
                    <a:pt x="265294" y="304251"/>
                  </a:cubicBezTo>
                  <a:cubicBezTo>
                    <a:pt x="265294" y="326079"/>
                    <a:pt x="282939" y="343751"/>
                    <a:pt x="304746" y="343751"/>
                  </a:cubicBezTo>
                  <a:cubicBezTo>
                    <a:pt x="320970" y="343751"/>
                    <a:pt x="334876" y="334021"/>
                    <a:pt x="340986" y="320030"/>
                  </a:cubicBezTo>
                  <a:lnTo>
                    <a:pt x="476568" y="320030"/>
                  </a:lnTo>
                  <a:cubicBezTo>
                    <a:pt x="485259" y="320030"/>
                    <a:pt x="492370" y="312982"/>
                    <a:pt x="492370" y="304251"/>
                  </a:cubicBezTo>
                  <a:cubicBezTo>
                    <a:pt x="492370" y="295573"/>
                    <a:pt x="485259" y="288472"/>
                    <a:pt x="476568" y="288472"/>
                  </a:cubicBezTo>
                  <a:lnTo>
                    <a:pt x="340986" y="288472"/>
                  </a:lnTo>
                  <a:cubicBezTo>
                    <a:pt x="336983" y="279373"/>
                    <a:pt x="329714" y="272062"/>
                    <a:pt x="320548" y="268065"/>
                  </a:cubicBezTo>
                  <a:lnTo>
                    <a:pt x="320548" y="164293"/>
                  </a:lnTo>
                  <a:cubicBezTo>
                    <a:pt x="320548" y="155615"/>
                    <a:pt x="313490" y="148514"/>
                    <a:pt x="304746" y="148514"/>
                  </a:cubicBezTo>
                  <a:close/>
                  <a:moveTo>
                    <a:pt x="304746" y="65202"/>
                  </a:moveTo>
                  <a:cubicBezTo>
                    <a:pt x="368745" y="65202"/>
                    <a:pt x="428846" y="90027"/>
                    <a:pt x="474092" y="135207"/>
                  </a:cubicBezTo>
                  <a:cubicBezTo>
                    <a:pt x="519234" y="180335"/>
                    <a:pt x="544201" y="240400"/>
                    <a:pt x="544201" y="304251"/>
                  </a:cubicBezTo>
                  <a:cubicBezTo>
                    <a:pt x="544201" y="368156"/>
                    <a:pt x="519339" y="428168"/>
                    <a:pt x="474092" y="473348"/>
                  </a:cubicBezTo>
                  <a:cubicBezTo>
                    <a:pt x="428846" y="518423"/>
                    <a:pt x="368745" y="543353"/>
                    <a:pt x="304746" y="543353"/>
                  </a:cubicBezTo>
                  <a:cubicBezTo>
                    <a:pt x="240800" y="543353"/>
                    <a:pt x="180647" y="518423"/>
                    <a:pt x="135453" y="473348"/>
                  </a:cubicBezTo>
                  <a:cubicBezTo>
                    <a:pt x="90259" y="428168"/>
                    <a:pt x="65344" y="368156"/>
                    <a:pt x="65344" y="304251"/>
                  </a:cubicBezTo>
                  <a:cubicBezTo>
                    <a:pt x="65344" y="240400"/>
                    <a:pt x="90206" y="180335"/>
                    <a:pt x="135453" y="135207"/>
                  </a:cubicBezTo>
                  <a:cubicBezTo>
                    <a:pt x="180647" y="90080"/>
                    <a:pt x="240800" y="65202"/>
                    <a:pt x="304746" y="65202"/>
                  </a:cubicBezTo>
                  <a:close/>
                  <a:moveTo>
                    <a:pt x="304710" y="44131"/>
                  </a:moveTo>
                  <a:cubicBezTo>
                    <a:pt x="269525" y="44131"/>
                    <a:pt x="235393" y="51074"/>
                    <a:pt x="203316" y="64592"/>
                  </a:cubicBezTo>
                  <a:cubicBezTo>
                    <a:pt x="172344" y="77689"/>
                    <a:pt x="144481" y="96415"/>
                    <a:pt x="120515" y="120347"/>
                  </a:cubicBezTo>
                  <a:cubicBezTo>
                    <a:pt x="96549" y="144280"/>
                    <a:pt x="77797" y="172053"/>
                    <a:pt x="64682" y="203034"/>
                  </a:cubicBezTo>
                  <a:cubicBezTo>
                    <a:pt x="51040" y="235172"/>
                    <a:pt x="44192" y="269151"/>
                    <a:pt x="44192" y="304287"/>
                  </a:cubicBezTo>
                  <a:cubicBezTo>
                    <a:pt x="44192" y="339424"/>
                    <a:pt x="51145" y="373508"/>
                    <a:pt x="64682" y="405594"/>
                  </a:cubicBezTo>
                  <a:cubicBezTo>
                    <a:pt x="77797" y="436575"/>
                    <a:pt x="96549" y="464347"/>
                    <a:pt x="120515" y="488280"/>
                  </a:cubicBezTo>
                  <a:cubicBezTo>
                    <a:pt x="144481" y="512160"/>
                    <a:pt x="172292" y="530885"/>
                    <a:pt x="203316" y="544035"/>
                  </a:cubicBezTo>
                  <a:cubicBezTo>
                    <a:pt x="235499" y="557606"/>
                    <a:pt x="269525" y="564496"/>
                    <a:pt x="304710" y="564496"/>
                  </a:cubicBezTo>
                  <a:cubicBezTo>
                    <a:pt x="339895" y="564496"/>
                    <a:pt x="374027" y="557553"/>
                    <a:pt x="406157" y="544035"/>
                  </a:cubicBezTo>
                  <a:cubicBezTo>
                    <a:pt x="437181" y="530885"/>
                    <a:pt x="464992" y="512160"/>
                    <a:pt x="488958" y="488280"/>
                  </a:cubicBezTo>
                  <a:cubicBezTo>
                    <a:pt x="512872" y="464347"/>
                    <a:pt x="531623" y="436575"/>
                    <a:pt x="544791" y="405594"/>
                  </a:cubicBezTo>
                  <a:cubicBezTo>
                    <a:pt x="558381" y="373455"/>
                    <a:pt x="565281" y="339424"/>
                    <a:pt x="565281" y="304287"/>
                  </a:cubicBezTo>
                  <a:cubicBezTo>
                    <a:pt x="565281" y="269151"/>
                    <a:pt x="558328" y="235067"/>
                    <a:pt x="544791" y="203034"/>
                  </a:cubicBezTo>
                  <a:cubicBezTo>
                    <a:pt x="531623" y="172053"/>
                    <a:pt x="512872" y="144280"/>
                    <a:pt x="488958" y="120347"/>
                  </a:cubicBezTo>
                  <a:cubicBezTo>
                    <a:pt x="464992" y="96415"/>
                    <a:pt x="437181" y="77689"/>
                    <a:pt x="406157" y="64592"/>
                  </a:cubicBezTo>
                  <a:cubicBezTo>
                    <a:pt x="373974" y="50969"/>
                    <a:pt x="339895" y="44131"/>
                    <a:pt x="304710" y="44131"/>
                  </a:cubicBezTo>
                  <a:close/>
                  <a:moveTo>
                    <a:pt x="304710" y="0"/>
                  </a:moveTo>
                  <a:cubicBezTo>
                    <a:pt x="472999" y="0"/>
                    <a:pt x="609473" y="136285"/>
                    <a:pt x="609473" y="304287"/>
                  </a:cubicBezTo>
                  <a:cubicBezTo>
                    <a:pt x="609473" y="472342"/>
                    <a:pt x="472999" y="608627"/>
                    <a:pt x="304710" y="608627"/>
                  </a:cubicBezTo>
                  <a:cubicBezTo>
                    <a:pt x="136474" y="608627"/>
                    <a:pt x="0" y="472342"/>
                    <a:pt x="0" y="304287"/>
                  </a:cubicBezTo>
                  <a:cubicBezTo>
                    <a:pt x="0" y="136180"/>
                    <a:pt x="136474" y="0"/>
                    <a:pt x="304710" y="0"/>
                  </a:cubicBez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15" name="iṩḻïde"/>
          <p:cNvGrpSpPr/>
          <p:nvPr/>
        </p:nvGrpSpPr>
        <p:grpSpPr>
          <a:xfrm>
            <a:off x="504825" y="2355215"/>
            <a:ext cx="436245" cy="436245"/>
            <a:chOff x="673100" y="2095072"/>
            <a:chExt cx="581353" cy="581353"/>
          </a:xfrm>
        </p:grpSpPr>
        <p:sp>
          <p:nvSpPr>
            <p:cNvPr id="94" name="íSḻîḓê"/>
            <p:cNvSpPr/>
            <p:nvPr/>
          </p:nvSpPr>
          <p:spPr>
            <a:xfrm>
              <a:off x="673100" y="2095072"/>
              <a:ext cx="581353" cy="581353"/>
            </a:xfrm>
            <a:prstGeom prst="roundRect">
              <a:avLst>
                <a:gd name="adj" fmla="val 317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p>
          </p:txBody>
        </p:sp>
        <p:sp>
          <p:nvSpPr>
            <p:cNvPr id="95" name="i$1íḑè"/>
            <p:cNvSpPr/>
            <p:nvPr/>
          </p:nvSpPr>
          <p:spPr bwMode="auto">
            <a:xfrm>
              <a:off x="805030" y="2227241"/>
              <a:ext cx="317493" cy="317014"/>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cxnSp>
        <p:nvCxnSpPr>
          <p:cNvPr id="121" name="直接连接符 120"/>
          <p:cNvCxnSpPr/>
          <p:nvPr/>
        </p:nvCxnSpPr>
        <p:spPr>
          <a:xfrm>
            <a:off x="1054100" y="2132330"/>
            <a:ext cx="3204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内容占位符 1"/>
          <p:cNvSpPr>
            <a:spLocks noGrp="1"/>
          </p:cNvSpPr>
          <p:nvPr>
            <p:ph idx="1"/>
          </p:nvPr>
        </p:nvSpPr>
        <p:spPr>
          <a:xfrm>
            <a:off x="1054100" y="1425575"/>
            <a:ext cx="3304540" cy="647065"/>
          </a:xfrm>
        </p:spPr>
        <p:txBody>
          <a:bodyPr>
            <a:noAutofit/>
          </a:bodyPr>
          <a:lstStyle/>
          <a:p>
            <a:pPr marL="0" lvl="0" indent="0" algn="just" fontAlgn="auto">
              <a:lnSpc>
                <a:spcPct val="130000"/>
              </a:lnSpc>
              <a:spcBef>
                <a:spcPts val="700"/>
              </a:spcBef>
              <a:buClr>
                <a:srgbClr val="262626"/>
              </a:buClr>
              <a:buNone/>
            </a:pPr>
            <a:r>
              <a:rPr lang="zh-CN" altLang="en-US" sz="1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操作简便：</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手弧焊钳应保证在任何斜度下都能夹紧焊条，而且更换焊条方便。</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54100" y="2353945"/>
            <a:ext cx="3303905" cy="1630045"/>
          </a:xfrm>
          <a:prstGeom prst="rect">
            <a:avLst/>
          </a:prstGeom>
          <a:noFill/>
        </p:spPr>
        <p:txBody>
          <a:bodyPr wrap="square" rtlCol="0" anchor="t">
            <a:spAutoFit/>
          </a:bodyPr>
          <a:lstStyle/>
          <a:p>
            <a:pPr marR="0" lvl="0" indent="0" algn="just" defTabSz="914400" rtl="0" fontAlgn="base">
              <a:lnSpc>
                <a:spcPts val="2000"/>
              </a:lnSpc>
              <a:spcBef>
                <a:spcPct val="0"/>
              </a:spcBef>
              <a:spcAft>
                <a:spcPct val="0"/>
              </a:spcAft>
              <a:buClr>
                <a:srgbClr val="262626"/>
              </a:buClr>
              <a:buSzTx/>
              <a:buNone/>
              <a:defRPr/>
            </a:pPr>
            <a:r>
              <a:rPr lang="zh-CN" altLang="en-US" sz="1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一次侧电源线：</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长度适当。焊机电源与插座连接的电源线电压较高，触电危险性大，所以其长度越短越好，安全规则规定不得超过2～3m。如确需较长电缆时，应架空布设，严禁将电源线拖在工作现场地面。</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îŝlïḋe"/>
          <p:cNvGrpSpPr/>
          <p:nvPr/>
        </p:nvGrpSpPr>
        <p:grpSpPr>
          <a:xfrm>
            <a:off x="5085715" y="1343660"/>
            <a:ext cx="3553460" cy="2757805"/>
            <a:chOff x="3865073" y="2175851"/>
            <a:chExt cx="4461855" cy="3462101"/>
          </a:xfrm>
        </p:grpSpPr>
        <p:sp>
          <p:nvSpPr>
            <p:cNvPr id="6" name="íş1íḑè"/>
            <p:cNvSpPr/>
            <p:nvPr/>
          </p:nvSpPr>
          <p:spPr bwMode="auto">
            <a:xfrm>
              <a:off x="3865073" y="2805324"/>
              <a:ext cx="2221671" cy="283262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7" name="iş1íḍe"/>
            <p:cNvSpPr/>
            <p:nvPr/>
          </p:nvSpPr>
          <p:spPr bwMode="auto">
            <a:xfrm>
              <a:off x="4040955" y="2978120"/>
              <a:ext cx="2030360" cy="248703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blipFill rotWithShape="1">
              <a:blip r:embed="rId1"/>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8" name="îsḷide"/>
            <p:cNvSpPr/>
            <p:nvPr/>
          </p:nvSpPr>
          <p:spPr bwMode="auto">
            <a:xfrm>
              <a:off x="6105257" y="2805324"/>
              <a:ext cx="2221671" cy="283262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9" name="îṧ1ïdè"/>
            <p:cNvSpPr/>
            <p:nvPr/>
          </p:nvSpPr>
          <p:spPr bwMode="auto">
            <a:xfrm>
              <a:off x="6129943" y="2978120"/>
              <a:ext cx="2024189" cy="248703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blipFill rotWithShape="1">
              <a:blip r:embed="rId2"/>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0" name="íSḷidê"/>
            <p:cNvSpPr/>
            <p:nvPr/>
          </p:nvSpPr>
          <p:spPr bwMode="auto">
            <a:xfrm>
              <a:off x="6145371" y="2175851"/>
              <a:ext cx="1684767" cy="3403474"/>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11" name="ïṩḷïdé"/>
            <p:cNvSpPr/>
            <p:nvPr/>
          </p:nvSpPr>
          <p:spPr bwMode="auto">
            <a:xfrm>
              <a:off x="6145371" y="2373332"/>
              <a:ext cx="1552084" cy="3048624"/>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blipFill rotWithShape="1">
              <a:blip r:embed="rId3"/>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2" name="î$ḷiḋé"/>
            <p:cNvSpPr/>
            <p:nvPr/>
          </p:nvSpPr>
          <p:spPr bwMode="auto">
            <a:xfrm>
              <a:off x="4229181" y="2175851"/>
              <a:ext cx="1826708" cy="3403474"/>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FFFFFF"/>
            </a:solidFill>
            <a:ln w="33338" cap="rnd">
              <a:solidFill>
                <a:schemeClr val="bg1">
                  <a:lumMod val="95000"/>
                </a:schemeClr>
              </a:solidFill>
              <a:prstDash val="solid"/>
              <a:round/>
            </a:ln>
          </p:spPr>
          <p:txBody>
            <a:bodyPr wrap="square" lIns="91440" tIns="45720" rIns="91440" bIns="45720" anchor="ctr">
              <a:normAutofit/>
            </a:bodyPr>
            <a:lstStyle/>
            <a:p>
              <a:pPr algn="ctr"/>
            </a:p>
          </p:txBody>
        </p:sp>
        <p:sp>
          <p:nvSpPr>
            <p:cNvPr id="13" name="iś1ïḓé"/>
            <p:cNvSpPr/>
            <p:nvPr/>
          </p:nvSpPr>
          <p:spPr bwMode="auto">
            <a:xfrm>
              <a:off x="4371119" y="2373332"/>
              <a:ext cx="1675509" cy="3048624"/>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blipFill rotWithShape="1">
              <a:blip r:embed="rId4"/>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4" name="íS1iḍé"/>
            <p:cNvSpPr/>
            <p:nvPr/>
          </p:nvSpPr>
          <p:spPr bwMode="auto">
            <a:xfrm>
              <a:off x="5880005" y="5082534"/>
              <a:ext cx="438162" cy="157368"/>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15" name="íṥḻïďé"/>
            <p:cNvSpPr/>
            <p:nvPr/>
          </p:nvSpPr>
          <p:spPr bwMode="auto">
            <a:xfrm>
              <a:off x="5880005" y="4851111"/>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16" name="î$ḻiḑê"/>
            <p:cNvSpPr/>
            <p:nvPr/>
          </p:nvSpPr>
          <p:spPr bwMode="auto">
            <a:xfrm>
              <a:off x="5880005" y="4619687"/>
              <a:ext cx="438162" cy="148111"/>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17" name="íṧ1iḍê"/>
            <p:cNvSpPr/>
            <p:nvPr/>
          </p:nvSpPr>
          <p:spPr bwMode="auto">
            <a:xfrm>
              <a:off x="5880005" y="4388263"/>
              <a:ext cx="438162" cy="148111"/>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18" name="íṥļíḓê"/>
            <p:cNvSpPr/>
            <p:nvPr/>
          </p:nvSpPr>
          <p:spPr bwMode="auto">
            <a:xfrm>
              <a:off x="5880005" y="4147583"/>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19" name="íṣliḓê"/>
            <p:cNvSpPr/>
            <p:nvPr/>
          </p:nvSpPr>
          <p:spPr bwMode="auto">
            <a:xfrm>
              <a:off x="5880005" y="3913073"/>
              <a:ext cx="438162" cy="15119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20" name="îṧḻiḍè"/>
            <p:cNvSpPr/>
            <p:nvPr/>
          </p:nvSpPr>
          <p:spPr bwMode="auto">
            <a:xfrm>
              <a:off x="5880005" y="3681649"/>
              <a:ext cx="438162" cy="15119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21" name="ïšlíḑe"/>
            <p:cNvSpPr/>
            <p:nvPr/>
          </p:nvSpPr>
          <p:spPr bwMode="auto">
            <a:xfrm>
              <a:off x="5880005" y="3440968"/>
              <a:ext cx="438162" cy="157368"/>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sp>
          <p:nvSpPr>
            <p:cNvPr id="22" name="îšḷiḑê"/>
            <p:cNvSpPr/>
            <p:nvPr/>
          </p:nvSpPr>
          <p:spPr bwMode="auto">
            <a:xfrm>
              <a:off x="5880005" y="3209545"/>
              <a:ext cx="438162" cy="157368"/>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730885" y="815340"/>
            <a:ext cx="5367020" cy="368300"/>
          </a:xfrm>
          <a:prstGeom prst="rect">
            <a:avLst/>
          </a:prstGeom>
          <a:noFill/>
        </p:spPr>
        <p:txBody>
          <a:bodyPr wrap="none" rtlCol="0" anchor="t">
            <a:spAutoFit/>
          </a:bodyPr>
          <a:lstStyle/>
          <a:p>
            <a:r>
              <a:rPr lang="zh-CN" altLang="en-US"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焊接电缆截面积与焊接电流/A、电缆长度/m的关系</a:t>
            </a:r>
            <a:endParaRPr lang="zh-CN" altLang="en-US" b="1"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3" name="表格 2"/>
          <p:cNvGraphicFramePr/>
          <p:nvPr/>
        </p:nvGraphicFramePr>
        <p:xfrm>
          <a:off x="612140" y="1416685"/>
          <a:ext cx="7933690" cy="3118485"/>
        </p:xfrm>
        <a:graphic>
          <a:graphicData uri="http://schemas.openxmlformats.org/drawingml/2006/table">
            <a:tbl>
              <a:tblPr firstRow="1" bandRow="1">
                <a:tableStyleId>{5C22544A-7EE6-4342-B048-85BDC9FD1C3A}</a:tableStyleId>
              </a:tblPr>
              <a:tblGrid>
                <a:gridCol w="1069975"/>
                <a:gridCol w="665480"/>
                <a:gridCol w="755015"/>
                <a:gridCol w="777875"/>
                <a:gridCol w="777875"/>
                <a:gridCol w="777875"/>
                <a:gridCol w="775970"/>
                <a:gridCol w="778510"/>
                <a:gridCol w="777875"/>
                <a:gridCol w="777240"/>
              </a:tblGrid>
              <a:tr h="518160">
                <a:tc>
                  <a:txBody>
                    <a:bodyPr/>
                    <a:lstStyle/>
                    <a:p>
                      <a:pPr marL="0" marR="0" lvl="0" algn="ctr" defTabSz="685800" rtl="0" latinLnBrk="0">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电流</a:t>
                      </a:r>
                      <a:r>
                        <a:rPr kumimoji="0" lang="en-US" altLang="zh-CN" sz="1400" b="1" i="0" u="none" strike="noStrike" cap="none"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cap="none"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algn="ctr" defTabSz="685800" rtl="0" latinLnBrk="0">
                        <a:buNone/>
                      </a:pPr>
                      <a:r>
                        <a:rPr kumimoji="0" lang="zh-CN" altLang="en-US" sz="1400" b="1" i="0" u="none" strike="noStrike" cap="none"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截面积</a:t>
                      </a:r>
                      <a:endParaRPr kumimoji="0" lang="zh-CN" altLang="en-US" sz="1400" b="1" i="0" u="none" strike="noStrike" cap="none"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20</a:t>
                      </a:r>
                      <a:r>
                        <a:rPr kumimoji="0" lang="en-US" altLang="zh-CN" sz="1400" b="1" i="0" u="none" strike="noStrike" cap="none" normalizeH="0" baseline="0">
                          <a:solidFill>
                            <a:schemeClr val="bg1"/>
                          </a:solidFill>
                          <a:latin typeface="微软雅黑" panose="020B0503020204020204" pitchFamily="34" charset="-122"/>
                          <a:ea typeface="微软雅黑" panose="020B0503020204020204" pitchFamily="34" charset="-122"/>
                        </a:rPr>
                        <a:t>A</a:t>
                      </a:r>
                      <a:endParaRPr kumimoji="0" lang="en-US" altLang="zh-CN" sz="1400" b="1" i="0" u="none" strike="noStrike" cap="none" normalizeH="0" baseline="0">
                        <a:solidFill>
                          <a:schemeClr val="bg1"/>
                        </a:solidFill>
                        <a:latin typeface="微软雅黑" panose="020B0503020204020204" pitchFamily="34" charset="-122"/>
                        <a:ea typeface="微软雅黑" panose="020B0503020204020204" pitchFamily="34" charset="-122"/>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30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40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50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60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70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80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90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c>
                  <a:txBody>
                    <a:bodyPr/>
                    <a:lstStyle/>
                    <a:p>
                      <a:pPr marL="0" marR="0" lvl="0" algn="ctr" defTabSz="685800" rtl="0" latinLnBrk="0">
                        <a:spcBef>
                          <a:spcPct val="20000"/>
                        </a:spcBef>
                        <a:buNone/>
                      </a:pPr>
                      <a:r>
                        <a:rPr kumimoji="0" lang="zh-CN" sz="1400" b="1" i="0" u="none" strike="noStrike" cap="none" normalizeH="0" baseline="0">
                          <a:solidFill>
                            <a:schemeClr val="bg1"/>
                          </a:solidFill>
                          <a:latin typeface="微软雅黑" panose="020B0503020204020204" pitchFamily="34" charset="-122"/>
                          <a:ea typeface="微软雅黑" panose="020B0503020204020204" pitchFamily="34" charset="-122"/>
                        </a:rPr>
                        <a:t>100</a:t>
                      </a:r>
                      <a:r>
                        <a:rPr lang="en-US" altLang="zh-CN" sz="1400" b="1">
                          <a:solidFill>
                            <a:schemeClr val="bg1"/>
                          </a:solidFill>
                          <a:latin typeface="微软雅黑" panose="020B0503020204020204" pitchFamily="34" charset="-122"/>
                          <a:ea typeface="微软雅黑" panose="020B0503020204020204" pitchFamily="34" charset="-122"/>
                          <a:sym typeface="+mn-ea"/>
                        </a:rPr>
                        <a:t>A</a:t>
                      </a:r>
                      <a:endParaRPr lang="en-US" altLang="zh-CN" sz="1400" b="1">
                        <a:solidFill>
                          <a:schemeClr val="bg1"/>
                        </a:solidFill>
                        <a:latin typeface="微软雅黑" panose="020B0503020204020204" pitchFamily="34" charset="-122"/>
                        <a:ea typeface="微软雅黑" panose="020B0503020204020204" pitchFamily="34" charset="-122"/>
                        <a:sym typeface="+mn-ea"/>
                      </a:endParaRPr>
                    </a:p>
                  </a:txBody>
                  <a:tcPr anchor="ctr" horzOverflow="overflow">
                    <a:solidFill>
                      <a:srgbClr val="BC8062"/>
                    </a:solidFill>
                  </a:tcPr>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100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25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25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28</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35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150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35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50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50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60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70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200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50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r>
              <a:tr h="371475">
                <a:tc>
                  <a:txBody>
                    <a:bodyPr/>
                    <a:lstStyle/>
                    <a:p>
                      <a:pPr marL="0" marR="0" lvl="0" algn="ctr" defTabSz="685800" rtl="0" latinLnBrk="0">
                        <a:spcBef>
                          <a:spcPct val="20000"/>
                        </a:spcBef>
                        <a:buNone/>
                      </a:pPr>
                      <a:r>
                        <a:rPr lang="zh-CN" sz="1400" b="1">
                          <a:latin typeface="微软雅黑" panose="020B0503020204020204" pitchFamily="34" charset="-122"/>
                          <a:ea typeface="微软雅黑" panose="020B0503020204020204" pitchFamily="34" charset="-122"/>
                          <a:sym typeface="+mn-ea"/>
                        </a:rPr>
                        <a:t>300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50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400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35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50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500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50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85</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120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120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r h="371475">
                <a:tc>
                  <a:txBody>
                    <a:bodyPr/>
                    <a:lstStyle/>
                    <a:p>
                      <a:pPr marL="0" marR="0" lvl="0" algn="ctr" defTabSz="685800" rtl="0" latinLnBrk="0">
                        <a:spcBef>
                          <a:spcPct val="20000"/>
                        </a:spcBef>
                        <a:buNone/>
                      </a:pPr>
                      <a:r>
                        <a:rPr kumimoji="0" lang="zh-CN" sz="1400" b="1" i="0" u="none" strike="noStrike" cap="none" normalizeH="0" baseline="0">
                          <a:latin typeface="微软雅黑" panose="020B0503020204020204" pitchFamily="34" charset="-122"/>
                          <a:ea typeface="微软雅黑" panose="020B0503020204020204" pitchFamily="34" charset="-122"/>
                        </a:rPr>
                        <a:t>600</a:t>
                      </a:r>
                      <a:r>
                        <a:rPr lang="en-US" altLang="zh-CN" sz="1400" b="1">
                          <a:latin typeface="微软雅黑" panose="020B0503020204020204" pitchFamily="34" charset="-122"/>
                          <a:ea typeface="微软雅黑" panose="020B0503020204020204" pitchFamily="34" charset="-122"/>
                          <a:sym typeface="+mn-ea"/>
                        </a:rPr>
                        <a:t>mm2</a:t>
                      </a:r>
                      <a:endParaRPr kumimoji="0" lang="en-US" altLang="zh-CN" sz="1400" b="1" i="0" u="none" strike="noStrike" cap="none" normalizeH="0" baseline="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60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lang="zh-CN" sz="1400">
                          <a:latin typeface="微软雅黑" panose="020B0503020204020204" pitchFamily="34" charset="-122"/>
                          <a:ea typeface="微软雅黑" panose="020B0503020204020204" pitchFamily="34" charset="-122"/>
                          <a:sym typeface="+mn-ea"/>
                        </a:rPr>
                        <a:t>70</a:t>
                      </a:r>
                      <a:r>
                        <a:rPr lang="en-US" altLang="zh-CN" sz="1400">
                          <a:latin typeface="微软雅黑" panose="020B0503020204020204" pitchFamily="34" charset="-122"/>
                          <a:ea typeface="微软雅黑" panose="020B0503020204020204" pitchFamily="34" charset="-122"/>
                          <a:sym typeface="+mn-ea"/>
                        </a:rPr>
                        <a:t>m</a:t>
                      </a:r>
                      <a:endParaRPr lang="en-US" altLang="zh-CN" sz="1400">
                        <a:latin typeface="微软雅黑" panose="020B0503020204020204" pitchFamily="34" charset="-122"/>
                        <a:ea typeface="微软雅黑" panose="020B0503020204020204" pitchFamily="34" charset="-122"/>
                        <a:sym typeface="+mn-ea"/>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85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85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95</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120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c>
                  <a:txBody>
                    <a:bodyPr/>
                    <a:lstStyle/>
                    <a:p>
                      <a:pPr marL="0" marR="0" lvl="0" algn="ctr" defTabSz="685800" rtl="0" latinLnBrk="0">
                        <a:spcBef>
                          <a:spcPct val="20000"/>
                        </a:spcBef>
                        <a:buNone/>
                      </a:pPr>
                      <a:r>
                        <a:rPr kumimoji="0" lang="zh-CN" sz="1400" i="0" u="none" strike="noStrike" cap="none" normalizeH="0" baseline="0">
                          <a:latin typeface="微软雅黑" panose="020B0503020204020204" pitchFamily="34" charset="-122"/>
                          <a:ea typeface="微软雅黑" panose="020B0503020204020204" pitchFamily="34" charset="-122"/>
                        </a:rPr>
                        <a:t>120</a:t>
                      </a:r>
                      <a:r>
                        <a:rPr kumimoji="0" lang="en-US" altLang="zh-CN" sz="1400" i="0" u="none" strike="noStrike" cap="none" normalizeH="0" baseline="0">
                          <a:latin typeface="微软雅黑" panose="020B0503020204020204" pitchFamily="34" charset="-122"/>
                          <a:ea typeface="微软雅黑" panose="020B0503020204020204" pitchFamily="34" charset="-122"/>
                        </a:rPr>
                        <a:t>m</a:t>
                      </a:r>
                      <a:endParaRPr kumimoji="0" lang="en-US" altLang="zh-CN" sz="1400" i="0" u="none" strike="noStrike" cap="none" normalizeH="0" baseline="0">
                        <a:latin typeface="微软雅黑" panose="020B0503020204020204" pitchFamily="34" charset="-122"/>
                        <a:ea typeface="微软雅黑" panose="020B0503020204020204" pitchFamily="34" charset="-122"/>
                      </a:endParaRPr>
                    </a:p>
                  </a:txBody>
                  <a:tcPr anchor="ctr" horzOverflow="overflow"/>
                </a:tc>
              </a:tr>
            </a:tbl>
          </a:graphicData>
        </a:graphic>
      </p:graphicFrame>
      <p:cxnSp>
        <p:nvCxnSpPr>
          <p:cNvPr id="7" name="直接连接符 6"/>
          <p:cNvCxnSpPr>
            <a:stCxn id="3" idx="1"/>
            <a:endCxn id="3" idx="1"/>
          </p:cNvCxnSpPr>
          <p:nvPr/>
        </p:nvCxnSpPr>
        <p:spPr>
          <a:xfrm>
            <a:off x="612140" y="2976245"/>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255" y="852805"/>
            <a:ext cx="765810" cy="312420"/>
            <a:chOff x="-13" y="1343"/>
            <a:chExt cx="1206" cy="492"/>
          </a:xfrm>
        </p:grpSpPr>
        <p:sp>
          <p:nvSpPr>
            <p:cNvPr id="12" name="矩形 1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 name="文本框 3"/>
          <p:cNvSpPr txBox="1"/>
          <p:nvPr/>
        </p:nvSpPr>
        <p:spPr>
          <a:xfrm>
            <a:off x="759460" y="811530"/>
            <a:ext cx="1325880" cy="368300"/>
          </a:xfrm>
          <a:prstGeom prst="rect">
            <a:avLst/>
          </a:prstGeom>
          <a:noFill/>
        </p:spPr>
        <p:txBody>
          <a:bodyPr wrap="none" rtlCol="0" anchor="t">
            <a:spAutoFit/>
          </a:bodyPr>
          <a:lstStyle/>
          <a:p>
            <a:r>
              <a:rPr lang="zh-CN" altLang="en-US" b="1" dirty="0">
                <a:solidFill>
                  <a:schemeClr val="accent4"/>
                </a:solidFill>
                <a:latin typeface="微软雅黑" panose="020B0503020204020204" pitchFamily="34" charset="-122"/>
                <a:ea typeface="微软雅黑" panose="020B0503020204020204" pitchFamily="34" charset="-122"/>
                <a:sym typeface="+mn-ea"/>
              </a:rPr>
              <a:t>电焊机品种</a:t>
            </a:r>
            <a:endParaRPr lang="zh-CN" altLang="en-US" b="1" dirty="0">
              <a:solidFill>
                <a:schemeClr val="accent4"/>
              </a:solidFill>
              <a:latin typeface="微软雅黑" panose="020B0503020204020204" pitchFamily="34" charset="-122"/>
              <a:ea typeface="微软雅黑" panose="020B0503020204020204" pitchFamily="34" charset="-122"/>
              <a:sym typeface="+mn-ea"/>
            </a:endParaRPr>
          </a:p>
        </p:txBody>
      </p:sp>
      <p:grpSp>
        <p:nvGrpSpPr>
          <p:cNvPr id="2" name="ïṩļïḑè"/>
          <p:cNvGrpSpPr/>
          <p:nvPr/>
        </p:nvGrpSpPr>
        <p:grpSpPr>
          <a:xfrm>
            <a:off x="-12700" y="3556000"/>
            <a:ext cx="9133205" cy="1830705"/>
            <a:chOff x="0" y="4466341"/>
            <a:chExt cx="9144000" cy="1832773"/>
          </a:xfrm>
        </p:grpSpPr>
        <p:sp>
          <p:nvSpPr>
            <p:cNvPr id="22" name="ïs1ïdè"/>
            <p:cNvSpPr/>
            <p:nvPr/>
          </p:nvSpPr>
          <p:spPr bwMode="auto">
            <a:xfrm>
              <a:off x="772875" y="4678733"/>
              <a:ext cx="4359944" cy="1392352"/>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3" name="íšḷïdé"/>
            <p:cNvSpPr/>
            <p:nvPr/>
          </p:nvSpPr>
          <p:spPr bwMode="auto">
            <a:xfrm>
              <a:off x="117996" y="5321000"/>
              <a:ext cx="5994189" cy="750090"/>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4" name="i$ḻidè"/>
            <p:cNvSpPr/>
            <p:nvPr/>
          </p:nvSpPr>
          <p:spPr bwMode="auto">
            <a:xfrm>
              <a:off x="430686"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5" name="ïṣḻiḓé"/>
            <p:cNvSpPr/>
            <p:nvPr/>
          </p:nvSpPr>
          <p:spPr bwMode="auto">
            <a:xfrm>
              <a:off x="908568"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6" name="ïš1ïḓè"/>
            <p:cNvSpPr/>
            <p:nvPr/>
          </p:nvSpPr>
          <p:spPr bwMode="auto">
            <a:xfrm>
              <a:off x="2041328"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7" name="ïŝļïḑe"/>
            <p:cNvSpPr/>
            <p:nvPr/>
          </p:nvSpPr>
          <p:spPr bwMode="auto">
            <a:xfrm>
              <a:off x="2118028"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8" name="íśľíḑê"/>
            <p:cNvSpPr/>
            <p:nvPr/>
          </p:nvSpPr>
          <p:spPr bwMode="auto">
            <a:xfrm>
              <a:off x="2348117"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9" name="îṩlíďé"/>
            <p:cNvSpPr/>
            <p:nvPr/>
          </p:nvSpPr>
          <p:spPr bwMode="auto">
            <a:xfrm>
              <a:off x="2660808"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30" name="î$ḻiďê"/>
            <p:cNvSpPr/>
            <p:nvPr/>
          </p:nvSpPr>
          <p:spPr bwMode="auto">
            <a:xfrm>
              <a:off x="2796502"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1" name="îšľíde"/>
            <p:cNvSpPr/>
            <p:nvPr/>
          </p:nvSpPr>
          <p:spPr bwMode="auto">
            <a:xfrm>
              <a:off x="3421880" y="5610901"/>
              <a:ext cx="147494" cy="442486"/>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2" name="íṣlídè"/>
            <p:cNvSpPr/>
            <p:nvPr/>
          </p:nvSpPr>
          <p:spPr bwMode="auto">
            <a:xfrm>
              <a:off x="3646071" y="5964889"/>
              <a:ext cx="82597" cy="88498"/>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3" name="ïsļïďê"/>
            <p:cNvSpPr/>
            <p:nvPr/>
          </p:nvSpPr>
          <p:spPr bwMode="auto">
            <a:xfrm>
              <a:off x="3675572" y="5021474"/>
              <a:ext cx="778773" cy="1031913"/>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4" name="ïṣḻiḍe"/>
            <p:cNvSpPr/>
            <p:nvPr/>
          </p:nvSpPr>
          <p:spPr bwMode="auto">
            <a:xfrm>
              <a:off x="4383548" y="5622700"/>
              <a:ext cx="306789" cy="430687"/>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5" name="íṡḻídè"/>
            <p:cNvSpPr/>
            <p:nvPr/>
          </p:nvSpPr>
          <p:spPr bwMode="auto">
            <a:xfrm>
              <a:off x="4908627" y="5634500"/>
              <a:ext cx="365788" cy="418888"/>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6" name="íṧḷîḋé"/>
            <p:cNvSpPr/>
            <p:nvPr/>
          </p:nvSpPr>
          <p:spPr bwMode="auto">
            <a:xfrm>
              <a:off x="5303915" y="5410309"/>
              <a:ext cx="873170" cy="643080"/>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7" name="îş1ide"/>
            <p:cNvSpPr/>
            <p:nvPr/>
          </p:nvSpPr>
          <p:spPr bwMode="auto">
            <a:xfrm>
              <a:off x="35399"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38" name="îsľïḍê"/>
            <p:cNvSpPr/>
            <p:nvPr/>
          </p:nvSpPr>
          <p:spPr bwMode="auto">
            <a:xfrm>
              <a:off x="2796502" y="4887064"/>
              <a:ext cx="595877" cy="1166323"/>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39" name="iṧlidè"/>
            <p:cNvSpPr/>
            <p:nvPr/>
          </p:nvSpPr>
          <p:spPr bwMode="auto">
            <a:xfrm>
              <a:off x="4708034" y="6006189"/>
              <a:ext cx="631276" cy="471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40" name="ïŝľiďé"/>
            <p:cNvSpPr/>
            <p:nvPr/>
          </p:nvSpPr>
          <p:spPr bwMode="auto">
            <a:xfrm>
              <a:off x="0" y="5982589"/>
              <a:ext cx="9144000" cy="316525"/>
            </a:xfrm>
            <a:custGeom>
              <a:avLst/>
              <a:gdLst>
                <a:gd name="T0" fmla="*/ 132 w 2098"/>
                <a:gd name="T1" fmla="*/ 21 h 101"/>
                <a:gd name="T2" fmla="*/ 138 w 2098"/>
                <a:gd name="T3" fmla="*/ 0 h 101"/>
                <a:gd name="T4" fmla="*/ 281 w 2098"/>
                <a:gd name="T5" fmla="*/ 21 h 101"/>
                <a:gd name="T6" fmla="*/ 289 w 2098"/>
                <a:gd name="T7" fmla="*/ 0 h 101"/>
                <a:gd name="T8" fmla="*/ 675 w 2098"/>
                <a:gd name="T9" fmla="*/ 21 h 101"/>
                <a:gd name="T10" fmla="*/ 685 w 2098"/>
                <a:gd name="T11" fmla="*/ 0 h 101"/>
                <a:gd name="T12" fmla="*/ 706 w 2098"/>
                <a:gd name="T13" fmla="*/ 21 h 101"/>
                <a:gd name="T14" fmla="*/ 710 w 2098"/>
                <a:gd name="T15" fmla="*/ 0 h 101"/>
                <a:gd name="T16" fmla="*/ 819 w 2098"/>
                <a:gd name="T17" fmla="*/ 21 h 101"/>
                <a:gd name="T18" fmla="*/ 824 w 2098"/>
                <a:gd name="T19" fmla="*/ 0 h 101"/>
                <a:gd name="T20" fmla="*/ 889 w 2098"/>
                <a:gd name="T21" fmla="*/ 21 h 101"/>
                <a:gd name="T22" fmla="*/ 895 w 2098"/>
                <a:gd name="T23" fmla="*/ 0 h 101"/>
                <a:gd name="T24" fmla="*/ 979 w 2098"/>
                <a:gd name="T25" fmla="*/ 21 h 101"/>
                <a:gd name="T26" fmla="*/ 987 w 2098"/>
                <a:gd name="T27" fmla="*/ 0 h 101"/>
                <a:gd name="T28" fmla="*/ 1222 w 2098"/>
                <a:gd name="T29" fmla="*/ 21 h 101"/>
                <a:gd name="T30" fmla="*/ 1228 w 2098"/>
                <a:gd name="T31" fmla="*/ 0 h 101"/>
                <a:gd name="T32" fmla="*/ 1257 w 2098"/>
                <a:gd name="T33" fmla="*/ 21 h 101"/>
                <a:gd name="T34" fmla="*/ 1260 w 2098"/>
                <a:gd name="T35" fmla="*/ 4 h 101"/>
                <a:gd name="T36" fmla="*/ 1352 w 2098"/>
                <a:gd name="T37" fmla="*/ 0 h 101"/>
                <a:gd name="T38" fmla="*/ 1362 w 2098"/>
                <a:gd name="T39" fmla="*/ 4 h 101"/>
                <a:gd name="T40" fmla="*/ 1446 w 2098"/>
                <a:gd name="T41" fmla="*/ 0 h 101"/>
                <a:gd name="T42" fmla="*/ 1446 w 2098"/>
                <a:gd name="T43" fmla="*/ 11 h 101"/>
                <a:gd name="T44" fmla="*/ 1477 w 2098"/>
                <a:gd name="T45" fmla="*/ 21 h 101"/>
                <a:gd name="T46" fmla="*/ 1478 w 2098"/>
                <a:gd name="T47" fmla="*/ 0 h 101"/>
                <a:gd name="T48" fmla="*/ 1582 w 2098"/>
                <a:gd name="T49" fmla="*/ 21 h 101"/>
                <a:gd name="T50" fmla="*/ 1610 w 2098"/>
                <a:gd name="T51" fmla="*/ 0 h 101"/>
                <a:gd name="T52" fmla="*/ 1783 w 2098"/>
                <a:gd name="T53" fmla="*/ 21 h 101"/>
                <a:gd name="T54" fmla="*/ 1792 w 2098"/>
                <a:gd name="T55" fmla="*/ 0 h 101"/>
                <a:gd name="T56" fmla="*/ 1884 w 2098"/>
                <a:gd name="T57" fmla="*/ 4 h 101"/>
                <a:gd name="T58" fmla="*/ 1903 w 2098"/>
                <a:gd name="T59" fmla="*/ 11 h 101"/>
                <a:gd name="T60" fmla="*/ 1928 w 2098"/>
                <a:gd name="T61" fmla="*/ 0 h 101"/>
                <a:gd name="T62" fmla="*/ 2029 w 2098"/>
                <a:gd name="T63" fmla="*/ 11 h 101"/>
                <a:gd name="T64" fmla="*/ 2037 w 2098"/>
                <a:gd name="T65" fmla="*/ 19 h 101"/>
                <a:gd name="T66" fmla="*/ 2046 w 2098"/>
                <a:gd name="T67" fmla="*/ 4 h 101"/>
                <a:gd name="T68" fmla="*/ 2081 w 2098"/>
                <a:gd name="T69" fmla="*/ 19 h 101"/>
                <a:gd name="T70" fmla="*/ 2087 w 2098"/>
                <a:gd name="T71" fmla="*/ 21 h 101"/>
                <a:gd name="T72" fmla="*/ 2098 w 2098"/>
                <a:gd name="T73" fmla="*/ 57 h 101"/>
                <a:gd name="T74" fmla="*/ 2098 w 2098"/>
                <a:gd name="T75" fmla="*/ 101 h 101"/>
                <a:gd name="T76" fmla="*/ 0 w 2098"/>
                <a:gd name="T77" fmla="*/ 101 h 101"/>
                <a:gd name="T78" fmla="*/ 0 w 2098"/>
                <a:gd name="T79" fmla="*/ 57 h 101"/>
                <a:gd name="T80" fmla="*/ 4 w 2098"/>
                <a:gd name="T81" fmla="*/ 21 h 101"/>
                <a:gd name="T82" fmla="*/ 132 w 2098"/>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01">
                  <a:moveTo>
                    <a:pt x="132" y="0"/>
                  </a:moveTo>
                  <a:lnTo>
                    <a:pt x="132" y="21"/>
                  </a:lnTo>
                  <a:lnTo>
                    <a:pt x="138" y="21"/>
                  </a:lnTo>
                  <a:lnTo>
                    <a:pt x="138" y="0"/>
                  </a:lnTo>
                  <a:lnTo>
                    <a:pt x="281" y="0"/>
                  </a:lnTo>
                  <a:lnTo>
                    <a:pt x="281" y="21"/>
                  </a:lnTo>
                  <a:lnTo>
                    <a:pt x="289" y="21"/>
                  </a:lnTo>
                  <a:lnTo>
                    <a:pt x="289" y="0"/>
                  </a:lnTo>
                  <a:lnTo>
                    <a:pt x="675" y="0"/>
                  </a:lnTo>
                  <a:lnTo>
                    <a:pt x="675" y="21"/>
                  </a:lnTo>
                  <a:lnTo>
                    <a:pt x="685" y="21"/>
                  </a:lnTo>
                  <a:lnTo>
                    <a:pt x="685" y="0"/>
                  </a:lnTo>
                  <a:lnTo>
                    <a:pt x="706" y="0"/>
                  </a:lnTo>
                  <a:lnTo>
                    <a:pt x="706" y="21"/>
                  </a:lnTo>
                  <a:lnTo>
                    <a:pt x="710" y="21"/>
                  </a:lnTo>
                  <a:lnTo>
                    <a:pt x="710" y="0"/>
                  </a:lnTo>
                  <a:lnTo>
                    <a:pt x="819" y="0"/>
                  </a:lnTo>
                  <a:lnTo>
                    <a:pt x="819" y="21"/>
                  </a:lnTo>
                  <a:lnTo>
                    <a:pt x="824" y="21"/>
                  </a:lnTo>
                  <a:lnTo>
                    <a:pt x="824" y="0"/>
                  </a:lnTo>
                  <a:lnTo>
                    <a:pt x="889" y="0"/>
                  </a:lnTo>
                  <a:lnTo>
                    <a:pt x="889" y="21"/>
                  </a:lnTo>
                  <a:lnTo>
                    <a:pt x="895" y="21"/>
                  </a:lnTo>
                  <a:lnTo>
                    <a:pt x="895" y="0"/>
                  </a:lnTo>
                  <a:lnTo>
                    <a:pt x="979" y="0"/>
                  </a:lnTo>
                  <a:lnTo>
                    <a:pt x="979" y="21"/>
                  </a:lnTo>
                  <a:lnTo>
                    <a:pt x="987" y="21"/>
                  </a:lnTo>
                  <a:lnTo>
                    <a:pt x="987" y="0"/>
                  </a:lnTo>
                  <a:lnTo>
                    <a:pt x="1222" y="0"/>
                  </a:lnTo>
                  <a:lnTo>
                    <a:pt x="1222" y="21"/>
                  </a:lnTo>
                  <a:lnTo>
                    <a:pt x="1228" y="21"/>
                  </a:lnTo>
                  <a:lnTo>
                    <a:pt x="1228" y="0"/>
                  </a:lnTo>
                  <a:lnTo>
                    <a:pt x="1257" y="0"/>
                  </a:lnTo>
                  <a:lnTo>
                    <a:pt x="1257" y="21"/>
                  </a:lnTo>
                  <a:lnTo>
                    <a:pt x="1260" y="21"/>
                  </a:lnTo>
                  <a:lnTo>
                    <a:pt x="1260" y="4"/>
                  </a:lnTo>
                  <a:lnTo>
                    <a:pt x="1260" y="0"/>
                  </a:lnTo>
                  <a:lnTo>
                    <a:pt x="1352" y="0"/>
                  </a:lnTo>
                  <a:lnTo>
                    <a:pt x="1352" y="4"/>
                  </a:lnTo>
                  <a:lnTo>
                    <a:pt x="1362" y="4"/>
                  </a:lnTo>
                  <a:lnTo>
                    <a:pt x="1362" y="0"/>
                  </a:lnTo>
                  <a:lnTo>
                    <a:pt x="1446" y="0"/>
                  </a:lnTo>
                  <a:lnTo>
                    <a:pt x="1446" y="4"/>
                  </a:lnTo>
                  <a:lnTo>
                    <a:pt x="1446" y="11"/>
                  </a:lnTo>
                  <a:lnTo>
                    <a:pt x="1477" y="11"/>
                  </a:lnTo>
                  <a:lnTo>
                    <a:pt x="1477" y="21"/>
                  </a:lnTo>
                  <a:lnTo>
                    <a:pt x="1478" y="21"/>
                  </a:lnTo>
                  <a:lnTo>
                    <a:pt x="1478" y="0"/>
                  </a:lnTo>
                  <a:lnTo>
                    <a:pt x="1582" y="0"/>
                  </a:lnTo>
                  <a:lnTo>
                    <a:pt x="1582" y="21"/>
                  </a:lnTo>
                  <a:lnTo>
                    <a:pt x="1610" y="21"/>
                  </a:lnTo>
                  <a:lnTo>
                    <a:pt x="1610" y="0"/>
                  </a:lnTo>
                  <a:lnTo>
                    <a:pt x="1783" y="0"/>
                  </a:lnTo>
                  <a:lnTo>
                    <a:pt x="1783" y="21"/>
                  </a:lnTo>
                  <a:lnTo>
                    <a:pt x="1792" y="21"/>
                  </a:lnTo>
                  <a:lnTo>
                    <a:pt x="1792" y="0"/>
                  </a:lnTo>
                  <a:lnTo>
                    <a:pt x="1884" y="0"/>
                  </a:lnTo>
                  <a:lnTo>
                    <a:pt x="1884" y="4"/>
                  </a:lnTo>
                  <a:lnTo>
                    <a:pt x="1903" y="4"/>
                  </a:lnTo>
                  <a:lnTo>
                    <a:pt x="1903" y="11"/>
                  </a:lnTo>
                  <a:lnTo>
                    <a:pt x="1928" y="11"/>
                  </a:lnTo>
                  <a:lnTo>
                    <a:pt x="1928" y="0"/>
                  </a:lnTo>
                  <a:lnTo>
                    <a:pt x="2029" y="0"/>
                  </a:lnTo>
                  <a:lnTo>
                    <a:pt x="2029" y="11"/>
                  </a:lnTo>
                  <a:lnTo>
                    <a:pt x="2037" y="11"/>
                  </a:lnTo>
                  <a:lnTo>
                    <a:pt x="2037" y="19"/>
                  </a:lnTo>
                  <a:lnTo>
                    <a:pt x="2046" y="19"/>
                  </a:lnTo>
                  <a:lnTo>
                    <a:pt x="2046" y="4"/>
                  </a:lnTo>
                  <a:lnTo>
                    <a:pt x="2081" y="4"/>
                  </a:lnTo>
                  <a:lnTo>
                    <a:pt x="2081" y="19"/>
                  </a:lnTo>
                  <a:lnTo>
                    <a:pt x="2087" y="19"/>
                  </a:lnTo>
                  <a:lnTo>
                    <a:pt x="2087" y="21"/>
                  </a:lnTo>
                  <a:lnTo>
                    <a:pt x="2098" y="21"/>
                  </a:lnTo>
                  <a:lnTo>
                    <a:pt x="2098" y="57"/>
                  </a:lnTo>
                  <a:lnTo>
                    <a:pt x="2098" y="57"/>
                  </a:lnTo>
                  <a:lnTo>
                    <a:pt x="2098" y="101"/>
                  </a:lnTo>
                  <a:lnTo>
                    <a:pt x="2098" y="101"/>
                  </a:lnTo>
                  <a:lnTo>
                    <a:pt x="0" y="101"/>
                  </a:lnTo>
                  <a:lnTo>
                    <a:pt x="0" y="57"/>
                  </a:lnTo>
                  <a:lnTo>
                    <a:pt x="0" y="57"/>
                  </a:lnTo>
                  <a:lnTo>
                    <a:pt x="0" y="21"/>
                  </a:lnTo>
                  <a:lnTo>
                    <a:pt x="4" y="21"/>
                  </a:lnTo>
                  <a:lnTo>
                    <a:pt x="4" y="0"/>
                  </a:lnTo>
                  <a:lnTo>
                    <a:pt x="132" y="0"/>
                  </a:lnTo>
                  <a:lnTo>
                    <a:pt x="132"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41" name="işľîde"/>
            <p:cNvSpPr/>
            <p:nvPr/>
          </p:nvSpPr>
          <p:spPr bwMode="auto">
            <a:xfrm>
              <a:off x="6503219"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42" name="îśḷïḋê"/>
            <p:cNvSpPr/>
            <p:nvPr/>
          </p:nvSpPr>
          <p:spPr bwMode="auto">
            <a:xfrm>
              <a:off x="6981101"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43" name="îṧļïḋè"/>
            <p:cNvSpPr/>
            <p:nvPr/>
          </p:nvSpPr>
          <p:spPr bwMode="auto">
            <a:xfrm>
              <a:off x="8113861"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44" name="ïṩ1iḋè"/>
            <p:cNvSpPr/>
            <p:nvPr/>
          </p:nvSpPr>
          <p:spPr bwMode="auto">
            <a:xfrm>
              <a:off x="8190561"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45" name="i$ḷîḓé"/>
            <p:cNvSpPr/>
            <p:nvPr/>
          </p:nvSpPr>
          <p:spPr bwMode="auto">
            <a:xfrm>
              <a:off x="8420651"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46" name="íṩ1íde"/>
            <p:cNvSpPr/>
            <p:nvPr/>
          </p:nvSpPr>
          <p:spPr bwMode="auto">
            <a:xfrm>
              <a:off x="8733341"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47" name="îS1íḋe"/>
            <p:cNvSpPr/>
            <p:nvPr/>
          </p:nvSpPr>
          <p:spPr bwMode="auto">
            <a:xfrm>
              <a:off x="8869035"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48" name="isļíḑè"/>
            <p:cNvSpPr/>
            <p:nvPr/>
          </p:nvSpPr>
          <p:spPr bwMode="auto">
            <a:xfrm>
              <a:off x="6107932"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a:p>
          </p:txBody>
        </p:sp>
        <p:sp>
          <p:nvSpPr>
            <p:cNvPr id="49" name="îşľiḍè"/>
            <p:cNvSpPr/>
            <p:nvPr/>
          </p:nvSpPr>
          <p:spPr bwMode="auto">
            <a:xfrm>
              <a:off x="8454305" y="4466341"/>
              <a:ext cx="595877" cy="15870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50" name="îSļiḑê"/>
            <p:cNvSpPr/>
            <p:nvPr/>
          </p:nvSpPr>
          <p:spPr bwMode="auto">
            <a:xfrm>
              <a:off x="3813013" y="5050424"/>
              <a:ext cx="5330987" cy="1020666"/>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cxnSp>
        <p:nvCxnSpPr>
          <p:cNvPr id="170" name="直接连接符 169"/>
          <p:cNvCxnSpPr/>
          <p:nvPr/>
        </p:nvCxnSpPr>
        <p:spPr>
          <a:xfrm>
            <a:off x="812800" y="3032125"/>
            <a:ext cx="748800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812800" y="3996055"/>
            <a:ext cx="748800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12800" y="1411605"/>
            <a:ext cx="441960" cy="3286760"/>
            <a:chOff x="760" y="2043"/>
            <a:chExt cx="696" cy="5176"/>
          </a:xfrm>
        </p:grpSpPr>
        <p:grpSp>
          <p:nvGrpSpPr>
            <p:cNvPr id="144" name="îṡľïde"/>
            <p:cNvGrpSpPr/>
            <p:nvPr/>
          </p:nvGrpSpPr>
          <p:grpSpPr>
            <a:xfrm>
              <a:off x="760" y="5006"/>
              <a:ext cx="696" cy="696"/>
              <a:chOff x="2091022" y="2935611"/>
              <a:chExt cx="841946" cy="841946"/>
            </a:xfrm>
          </p:grpSpPr>
          <p:sp>
            <p:nvSpPr>
              <p:cNvPr id="146" name="íSļiḓé"/>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47" name="ïśḷîḍe"/>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65" name="ïṧļîḑé"/>
            <p:cNvGrpSpPr/>
            <p:nvPr/>
          </p:nvGrpSpPr>
          <p:grpSpPr>
            <a:xfrm>
              <a:off x="760" y="6523"/>
              <a:ext cx="696" cy="696"/>
              <a:chOff x="2091022" y="2935611"/>
              <a:chExt cx="841946" cy="841946"/>
            </a:xfrm>
          </p:grpSpPr>
          <p:sp>
            <p:nvSpPr>
              <p:cNvPr id="167" name="íṧľïḍe"/>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68" name="îsľiďê"/>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78" name="îşlíḑé"/>
            <p:cNvGrpSpPr/>
            <p:nvPr/>
          </p:nvGrpSpPr>
          <p:grpSpPr>
            <a:xfrm>
              <a:off x="760" y="3560"/>
              <a:ext cx="696" cy="696"/>
              <a:chOff x="2091022" y="2935611"/>
              <a:chExt cx="841946" cy="841946"/>
            </a:xfrm>
          </p:grpSpPr>
          <p:sp>
            <p:nvSpPr>
              <p:cNvPr id="79" name="îšlíďé"/>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80" name="íşľíḋê"/>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83" name="ïṥľîďê"/>
            <p:cNvGrpSpPr/>
            <p:nvPr/>
          </p:nvGrpSpPr>
          <p:grpSpPr>
            <a:xfrm>
              <a:off x="760" y="2043"/>
              <a:ext cx="696" cy="696"/>
              <a:chOff x="2091022" y="2935611"/>
              <a:chExt cx="841946" cy="841946"/>
            </a:xfrm>
          </p:grpSpPr>
          <p:sp>
            <p:nvSpPr>
              <p:cNvPr id="185" name="íŝ1íḑe"/>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86" name="iś1îďe"/>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grpSp>
        <p:nvGrpSpPr>
          <p:cNvPr id="11" name="组合 10"/>
          <p:cNvGrpSpPr/>
          <p:nvPr/>
        </p:nvGrpSpPr>
        <p:grpSpPr>
          <a:xfrm>
            <a:off x="5986780" y="1411605"/>
            <a:ext cx="441960" cy="3286760"/>
            <a:chOff x="7423" y="2043"/>
            <a:chExt cx="696" cy="5176"/>
          </a:xfrm>
        </p:grpSpPr>
        <p:grpSp>
          <p:nvGrpSpPr>
            <p:cNvPr id="136" name="íṥḷiďe"/>
            <p:cNvGrpSpPr/>
            <p:nvPr/>
          </p:nvGrpSpPr>
          <p:grpSpPr>
            <a:xfrm>
              <a:off x="7423" y="5006"/>
              <a:ext cx="696" cy="696"/>
              <a:chOff x="2091022" y="2935611"/>
              <a:chExt cx="841946" cy="841946"/>
            </a:xfrm>
          </p:grpSpPr>
          <p:sp>
            <p:nvSpPr>
              <p:cNvPr id="138" name="îṧḷíďê"/>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39" name="i$1îḓê"/>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57" name="îṥlîḓé"/>
            <p:cNvGrpSpPr/>
            <p:nvPr/>
          </p:nvGrpSpPr>
          <p:grpSpPr>
            <a:xfrm>
              <a:off x="7423" y="6523"/>
              <a:ext cx="696" cy="696"/>
              <a:chOff x="2091022" y="2935611"/>
              <a:chExt cx="841946" cy="841946"/>
            </a:xfrm>
          </p:grpSpPr>
          <p:sp>
            <p:nvSpPr>
              <p:cNvPr id="159" name="iS1ïdè"/>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60" name="îśļïde"/>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17" name="îṡļïḍê"/>
            <p:cNvGrpSpPr/>
            <p:nvPr/>
          </p:nvGrpSpPr>
          <p:grpSpPr>
            <a:xfrm>
              <a:off x="7423" y="3560"/>
              <a:ext cx="696" cy="696"/>
              <a:chOff x="2091022" y="2935611"/>
              <a:chExt cx="841946" cy="841946"/>
            </a:xfrm>
          </p:grpSpPr>
          <p:sp>
            <p:nvSpPr>
              <p:cNvPr id="119" name="iṣḷïḋe"/>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20" name="îŝ1íḍe"/>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75" name="ísḻïḓè"/>
            <p:cNvGrpSpPr/>
            <p:nvPr/>
          </p:nvGrpSpPr>
          <p:grpSpPr>
            <a:xfrm>
              <a:off x="7423" y="2043"/>
              <a:ext cx="696" cy="696"/>
              <a:chOff x="2091022" y="2935611"/>
              <a:chExt cx="841946" cy="841946"/>
            </a:xfrm>
          </p:grpSpPr>
          <p:sp>
            <p:nvSpPr>
              <p:cNvPr id="177" name="îṧļiḓe"/>
              <p:cNvSpPr/>
              <p:nvPr/>
            </p:nvSpPr>
            <p:spPr>
              <a:xfrm>
                <a:off x="2091022" y="2935611"/>
                <a:ext cx="841946" cy="841946"/>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78" name="îšļíḋê"/>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grpSp>
        <p:nvGrpSpPr>
          <p:cNvPr id="12" name="组合 11"/>
          <p:cNvGrpSpPr/>
          <p:nvPr/>
        </p:nvGrpSpPr>
        <p:grpSpPr>
          <a:xfrm>
            <a:off x="3399790" y="1411605"/>
            <a:ext cx="441960" cy="3286760"/>
            <a:chOff x="4091" y="2043"/>
            <a:chExt cx="696" cy="5176"/>
          </a:xfrm>
        </p:grpSpPr>
        <p:grpSp>
          <p:nvGrpSpPr>
            <p:cNvPr id="140" name="ïSļíḓé"/>
            <p:cNvGrpSpPr/>
            <p:nvPr/>
          </p:nvGrpSpPr>
          <p:grpSpPr>
            <a:xfrm>
              <a:off x="4091" y="5006"/>
              <a:ext cx="696" cy="696"/>
              <a:chOff x="2091022" y="2935611"/>
              <a:chExt cx="841946" cy="841946"/>
            </a:xfrm>
          </p:grpSpPr>
          <p:sp>
            <p:nvSpPr>
              <p:cNvPr id="142" name="îŝ1îďe"/>
              <p:cNvSpPr/>
              <p:nvPr/>
            </p:nvSpPr>
            <p:spPr>
              <a:xfrm>
                <a:off x="2091022" y="2935611"/>
                <a:ext cx="841946" cy="841946"/>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43" name="iSḻidé"/>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61" name="íṩḻíḓè"/>
            <p:cNvGrpSpPr/>
            <p:nvPr/>
          </p:nvGrpSpPr>
          <p:grpSpPr>
            <a:xfrm>
              <a:off x="4091" y="6523"/>
              <a:ext cx="696" cy="696"/>
              <a:chOff x="2091022" y="2935611"/>
              <a:chExt cx="841946" cy="841946"/>
            </a:xfrm>
          </p:grpSpPr>
          <p:sp>
            <p:nvSpPr>
              <p:cNvPr id="163" name="ïśḻiḓé"/>
              <p:cNvSpPr/>
              <p:nvPr/>
            </p:nvSpPr>
            <p:spPr>
              <a:xfrm>
                <a:off x="2091022" y="2935611"/>
                <a:ext cx="841946" cy="841946"/>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64" name="îṧ1iďè"/>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12" name="ïṧ1ïḓê"/>
            <p:cNvGrpSpPr/>
            <p:nvPr/>
          </p:nvGrpSpPr>
          <p:grpSpPr>
            <a:xfrm>
              <a:off x="4091" y="3560"/>
              <a:ext cx="696" cy="696"/>
              <a:chOff x="2091022" y="2935611"/>
              <a:chExt cx="841946" cy="841946"/>
            </a:xfrm>
          </p:grpSpPr>
          <p:sp>
            <p:nvSpPr>
              <p:cNvPr id="114" name="îsḻîďé"/>
              <p:cNvSpPr/>
              <p:nvPr/>
            </p:nvSpPr>
            <p:spPr>
              <a:xfrm>
                <a:off x="2091022" y="2935611"/>
                <a:ext cx="841946" cy="841946"/>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15" name="íṩḷïde"/>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79" name="íṧḷïdê"/>
            <p:cNvGrpSpPr/>
            <p:nvPr/>
          </p:nvGrpSpPr>
          <p:grpSpPr>
            <a:xfrm>
              <a:off x="4091" y="2043"/>
              <a:ext cx="696" cy="696"/>
              <a:chOff x="2091022" y="2935611"/>
              <a:chExt cx="841946" cy="841946"/>
            </a:xfrm>
          </p:grpSpPr>
          <p:sp>
            <p:nvSpPr>
              <p:cNvPr id="181" name="îṥḻíďe"/>
              <p:cNvSpPr/>
              <p:nvPr/>
            </p:nvSpPr>
            <p:spPr>
              <a:xfrm>
                <a:off x="2091022" y="2935611"/>
                <a:ext cx="841946" cy="841946"/>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82" name="iS1íḍè"/>
              <p:cNvSpPr/>
              <p:nvPr/>
            </p:nvSpPr>
            <p:spPr>
              <a:xfrm>
                <a:off x="2293239" y="3171496"/>
                <a:ext cx="437512" cy="370175"/>
              </a:xfrm>
              <a:custGeom>
                <a:avLst/>
                <a:gdLst>
                  <a:gd name="connsiteX0" fmla="*/ 82314 w 609332"/>
                  <a:gd name="connsiteY0" fmla="*/ 471503 h 515551"/>
                  <a:gd name="connsiteX1" fmla="*/ 66477 w 609332"/>
                  <a:gd name="connsiteY1" fmla="*/ 487317 h 515551"/>
                  <a:gd name="connsiteX2" fmla="*/ 82314 w 609332"/>
                  <a:gd name="connsiteY2" fmla="*/ 503131 h 515551"/>
                  <a:gd name="connsiteX3" fmla="*/ 98152 w 609332"/>
                  <a:gd name="connsiteY3" fmla="*/ 487317 h 515551"/>
                  <a:gd name="connsiteX4" fmla="*/ 82314 w 609332"/>
                  <a:gd name="connsiteY4" fmla="*/ 471503 h 515551"/>
                  <a:gd name="connsiteX5" fmla="*/ 519477 w 609332"/>
                  <a:gd name="connsiteY5" fmla="*/ 331502 h 515551"/>
                  <a:gd name="connsiteX6" fmla="*/ 500606 w 609332"/>
                  <a:gd name="connsiteY6" fmla="*/ 350244 h 515551"/>
                  <a:gd name="connsiteX7" fmla="*/ 519477 w 609332"/>
                  <a:gd name="connsiteY7" fmla="*/ 369084 h 515551"/>
                  <a:gd name="connsiteX8" fmla="*/ 538250 w 609332"/>
                  <a:gd name="connsiteY8" fmla="*/ 350244 h 515551"/>
                  <a:gd name="connsiteX9" fmla="*/ 519477 w 609332"/>
                  <a:gd name="connsiteY9" fmla="*/ 331502 h 515551"/>
                  <a:gd name="connsiteX10" fmla="*/ 33434 w 609332"/>
                  <a:gd name="connsiteY10" fmla="*/ 294911 h 515551"/>
                  <a:gd name="connsiteX11" fmla="*/ 33434 w 609332"/>
                  <a:gd name="connsiteY11" fmla="*/ 439093 h 515551"/>
                  <a:gd name="connsiteX12" fmla="*/ 131293 w 609332"/>
                  <a:gd name="connsiteY12" fmla="*/ 439093 h 515551"/>
                  <a:gd name="connsiteX13" fmla="*/ 131293 w 609332"/>
                  <a:gd name="connsiteY13" fmla="*/ 294911 h 515551"/>
                  <a:gd name="connsiteX14" fmla="*/ 20530 w 609332"/>
                  <a:gd name="connsiteY14" fmla="*/ 254106 h 515551"/>
                  <a:gd name="connsiteX15" fmla="*/ 144099 w 609332"/>
                  <a:gd name="connsiteY15" fmla="*/ 254106 h 515551"/>
                  <a:gd name="connsiteX16" fmla="*/ 164629 w 609332"/>
                  <a:gd name="connsiteY16" fmla="*/ 274606 h 515551"/>
                  <a:gd name="connsiteX17" fmla="*/ 164629 w 609332"/>
                  <a:gd name="connsiteY17" fmla="*/ 494248 h 515551"/>
                  <a:gd name="connsiteX18" fmla="*/ 144099 w 609332"/>
                  <a:gd name="connsiteY18" fmla="*/ 514845 h 515551"/>
                  <a:gd name="connsiteX19" fmla="*/ 20530 w 609332"/>
                  <a:gd name="connsiteY19" fmla="*/ 514845 h 515551"/>
                  <a:gd name="connsiteX20" fmla="*/ 0 w 609332"/>
                  <a:gd name="connsiteY20" fmla="*/ 494248 h 515551"/>
                  <a:gd name="connsiteX21" fmla="*/ 0 w 609332"/>
                  <a:gd name="connsiteY21" fmla="*/ 274606 h 515551"/>
                  <a:gd name="connsiteX22" fmla="*/ 20530 w 609332"/>
                  <a:gd name="connsiteY22" fmla="*/ 254106 h 515551"/>
                  <a:gd name="connsiteX23" fmla="*/ 97946 w 609332"/>
                  <a:gd name="connsiteY23" fmla="*/ 147552 h 515551"/>
                  <a:gd name="connsiteX24" fmla="*/ 314156 w 609332"/>
                  <a:gd name="connsiteY24" fmla="*/ 147552 h 515551"/>
                  <a:gd name="connsiteX25" fmla="*/ 347111 w 609332"/>
                  <a:gd name="connsiteY25" fmla="*/ 180456 h 515551"/>
                  <a:gd name="connsiteX26" fmla="*/ 347111 w 609332"/>
                  <a:gd name="connsiteY26" fmla="*/ 482647 h 515551"/>
                  <a:gd name="connsiteX27" fmla="*/ 314156 w 609332"/>
                  <a:gd name="connsiteY27" fmla="*/ 515551 h 515551"/>
                  <a:gd name="connsiteX28" fmla="*/ 192018 w 609332"/>
                  <a:gd name="connsiteY28" fmla="*/ 515551 h 515551"/>
                  <a:gd name="connsiteX29" fmla="*/ 195441 w 609332"/>
                  <a:gd name="connsiteY29" fmla="*/ 497488 h 515551"/>
                  <a:gd name="connsiteX30" fmla="*/ 195441 w 609332"/>
                  <a:gd name="connsiteY30" fmla="*/ 492118 h 515551"/>
                  <a:gd name="connsiteX31" fmla="*/ 206002 w 609332"/>
                  <a:gd name="connsiteY31" fmla="*/ 495828 h 515551"/>
                  <a:gd name="connsiteX32" fmla="*/ 224875 w 609332"/>
                  <a:gd name="connsiteY32" fmla="*/ 476984 h 515551"/>
                  <a:gd name="connsiteX33" fmla="*/ 206002 w 609332"/>
                  <a:gd name="connsiteY33" fmla="*/ 458238 h 515551"/>
                  <a:gd name="connsiteX34" fmla="*/ 195441 w 609332"/>
                  <a:gd name="connsiteY34" fmla="*/ 461948 h 515551"/>
                  <a:gd name="connsiteX35" fmla="*/ 195441 w 609332"/>
                  <a:gd name="connsiteY35" fmla="*/ 425333 h 515551"/>
                  <a:gd name="connsiteX36" fmla="*/ 301835 w 609332"/>
                  <a:gd name="connsiteY36" fmla="*/ 425333 h 515551"/>
                  <a:gd name="connsiteX37" fmla="*/ 301835 w 609332"/>
                  <a:gd name="connsiteY37" fmla="*/ 199202 h 515551"/>
                  <a:gd name="connsiteX38" fmla="*/ 110169 w 609332"/>
                  <a:gd name="connsiteY38" fmla="*/ 199202 h 515551"/>
                  <a:gd name="connsiteX39" fmla="*/ 110169 w 609332"/>
                  <a:gd name="connsiteY39" fmla="*/ 226541 h 515551"/>
                  <a:gd name="connsiteX40" fmla="*/ 64991 w 609332"/>
                  <a:gd name="connsiteY40" fmla="*/ 226541 h 515551"/>
                  <a:gd name="connsiteX41" fmla="*/ 64991 w 609332"/>
                  <a:gd name="connsiteY41" fmla="*/ 180456 h 515551"/>
                  <a:gd name="connsiteX42" fmla="*/ 97946 w 609332"/>
                  <a:gd name="connsiteY42" fmla="*/ 147552 h 515551"/>
                  <a:gd name="connsiteX43" fmla="*/ 183816 w 609332"/>
                  <a:gd name="connsiteY43" fmla="*/ 0 h 515551"/>
                  <a:gd name="connsiteX44" fmla="*/ 549103 w 609332"/>
                  <a:gd name="connsiteY44" fmla="*/ 0 h 515551"/>
                  <a:gd name="connsiteX45" fmla="*/ 609332 w 609332"/>
                  <a:gd name="connsiteY45" fmla="*/ 60228 h 515551"/>
                  <a:gd name="connsiteX46" fmla="*/ 609332 w 609332"/>
                  <a:gd name="connsiteY46" fmla="*/ 338237 h 515551"/>
                  <a:gd name="connsiteX47" fmla="*/ 549103 w 609332"/>
                  <a:gd name="connsiteY47" fmla="*/ 398466 h 515551"/>
                  <a:gd name="connsiteX48" fmla="*/ 421702 w 609332"/>
                  <a:gd name="connsiteY48" fmla="*/ 398466 h 515551"/>
                  <a:gd name="connsiteX49" fmla="*/ 421702 w 609332"/>
                  <a:gd name="connsiteY49" fmla="*/ 439074 h 515551"/>
                  <a:gd name="connsiteX50" fmla="*/ 477727 w 609332"/>
                  <a:gd name="connsiteY50" fmla="*/ 439074 h 515551"/>
                  <a:gd name="connsiteX51" fmla="*/ 500606 w 609332"/>
                  <a:gd name="connsiteY51" fmla="*/ 461916 h 515551"/>
                  <a:gd name="connsiteX52" fmla="*/ 500606 w 609332"/>
                  <a:gd name="connsiteY52" fmla="*/ 491201 h 515551"/>
                  <a:gd name="connsiteX53" fmla="*/ 477727 w 609332"/>
                  <a:gd name="connsiteY53" fmla="*/ 514140 h 515551"/>
                  <a:gd name="connsiteX54" fmla="*/ 369099 w 609332"/>
                  <a:gd name="connsiteY54" fmla="*/ 514140 h 515551"/>
                  <a:gd name="connsiteX55" fmla="*/ 377606 w 609332"/>
                  <a:gd name="connsiteY55" fmla="*/ 485148 h 515551"/>
                  <a:gd name="connsiteX56" fmla="*/ 377801 w 609332"/>
                  <a:gd name="connsiteY56" fmla="*/ 384409 h 515551"/>
                  <a:gd name="connsiteX57" fmla="*/ 377801 w 609332"/>
                  <a:gd name="connsiteY57" fmla="*/ 309343 h 515551"/>
                  <a:gd name="connsiteX58" fmla="*/ 534143 w 609332"/>
                  <a:gd name="connsiteY58" fmla="*/ 309343 h 515551"/>
                  <a:gd name="connsiteX59" fmla="*/ 557022 w 609332"/>
                  <a:gd name="connsiteY59" fmla="*/ 286404 h 515551"/>
                  <a:gd name="connsiteX60" fmla="*/ 557022 w 609332"/>
                  <a:gd name="connsiteY60" fmla="*/ 71064 h 515551"/>
                  <a:gd name="connsiteX61" fmla="*/ 534143 w 609332"/>
                  <a:gd name="connsiteY61" fmla="*/ 48222 h 515551"/>
                  <a:gd name="connsiteX62" fmla="*/ 198776 w 609332"/>
                  <a:gd name="connsiteY62" fmla="*/ 48222 h 515551"/>
                  <a:gd name="connsiteX63" fmla="*/ 175799 w 609332"/>
                  <a:gd name="connsiteY63" fmla="*/ 71064 h 515551"/>
                  <a:gd name="connsiteX64" fmla="*/ 175799 w 609332"/>
                  <a:gd name="connsiteY64" fmla="*/ 116845 h 515551"/>
                  <a:gd name="connsiteX65" fmla="*/ 123489 w 609332"/>
                  <a:gd name="connsiteY65" fmla="*/ 116845 h 515551"/>
                  <a:gd name="connsiteX66" fmla="*/ 123489 w 609332"/>
                  <a:gd name="connsiteY66" fmla="*/ 60228 h 515551"/>
                  <a:gd name="connsiteX67" fmla="*/ 183816 w 609332"/>
                  <a:gd name="connsiteY67" fmla="*/ 0 h 5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332" h="515551">
                    <a:moveTo>
                      <a:pt x="82314" y="471503"/>
                    </a:moveTo>
                    <a:cubicBezTo>
                      <a:pt x="73614" y="471503"/>
                      <a:pt x="66477" y="478629"/>
                      <a:pt x="66477" y="487317"/>
                    </a:cubicBezTo>
                    <a:cubicBezTo>
                      <a:pt x="66477" y="496005"/>
                      <a:pt x="73614" y="503131"/>
                      <a:pt x="82314" y="503131"/>
                    </a:cubicBezTo>
                    <a:cubicBezTo>
                      <a:pt x="91015" y="503131"/>
                      <a:pt x="98152" y="496005"/>
                      <a:pt x="98152" y="487317"/>
                    </a:cubicBezTo>
                    <a:cubicBezTo>
                      <a:pt x="98152" y="478629"/>
                      <a:pt x="91015" y="471503"/>
                      <a:pt x="82314" y="471503"/>
                    </a:cubicBezTo>
                    <a:close/>
                    <a:moveTo>
                      <a:pt x="519477" y="331502"/>
                    </a:moveTo>
                    <a:cubicBezTo>
                      <a:pt x="509015" y="331502"/>
                      <a:pt x="500606" y="339897"/>
                      <a:pt x="500606" y="350244"/>
                    </a:cubicBezTo>
                    <a:cubicBezTo>
                      <a:pt x="500606" y="360689"/>
                      <a:pt x="509015" y="369084"/>
                      <a:pt x="519477" y="369084"/>
                    </a:cubicBezTo>
                    <a:cubicBezTo>
                      <a:pt x="529841" y="369084"/>
                      <a:pt x="538250" y="360689"/>
                      <a:pt x="538250" y="350244"/>
                    </a:cubicBezTo>
                    <a:cubicBezTo>
                      <a:pt x="538250" y="339897"/>
                      <a:pt x="529841" y="331502"/>
                      <a:pt x="519477" y="331502"/>
                    </a:cubicBezTo>
                    <a:close/>
                    <a:moveTo>
                      <a:pt x="33434" y="294911"/>
                    </a:moveTo>
                    <a:lnTo>
                      <a:pt x="33434" y="439093"/>
                    </a:lnTo>
                    <a:lnTo>
                      <a:pt x="131293" y="439093"/>
                    </a:lnTo>
                    <a:lnTo>
                      <a:pt x="131293" y="294911"/>
                    </a:lnTo>
                    <a:close/>
                    <a:moveTo>
                      <a:pt x="20530" y="254106"/>
                    </a:moveTo>
                    <a:lnTo>
                      <a:pt x="144099" y="254106"/>
                    </a:lnTo>
                    <a:cubicBezTo>
                      <a:pt x="155440" y="254106"/>
                      <a:pt x="164629" y="263282"/>
                      <a:pt x="164629" y="274606"/>
                    </a:cubicBezTo>
                    <a:lnTo>
                      <a:pt x="164629" y="494248"/>
                    </a:lnTo>
                    <a:cubicBezTo>
                      <a:pt x="164629" y="505669"/>
                      <a:pt x="155440" y="514845"/>
                      <a:pt x="144099" y="514845"/>
                    </a:cubicBezTo>
                    <a:lnTo>
                      <a:pt x="20530" y="514845"/>
                    </a:lnTo>
                    <a:cubicBezTo>
                      <a:pt x="9190" y="514845"/>
                      <a:pt x="0" y="505669"/>
                      <a:pt x="0" y="494248"/>
                    </a:cubicBezTo>
                    <a:lnTo>
                      <a:pt x="0" y="274606"/>
                    </a:lnTo>
                    <a:cubicBezTo>
                      <a:pt x="0" y="263282"/>
                      <a:pt x="9190" y="254106"/>
                      <a:pt x="20530" y="254106"/>
                    </a:cubicBezTo>
                    <a:close/>
                    <a:moveTo>
                      <a:pt x="97946" y="147552"/>
                    </a:moveTo>
                    <a:lnTo>
                      <a:pt x="314156" y="147552"/>
                    </a:lnTo>
                    <a:cubicBezTo>
                      <a:pt x="332345" y="147552"/>
                      <a:pt x="347111" y="162295"/>
                      <a:pt x="347111" y="180456"/>
                    </a:cubicBezTo>
                    <a:lnTo>
                      <a:pt x="347111" y="482647"/>
                    </a:lnTo>
                    <a:cubicBezTo>
                      <a:pt x="347111" y="500808"/>
                      <a:pt x="332345" y="515551"/>
                      <a:pt x="314156" y="515551"/>
                    </a:cubicBezTo>
                    <a:lnTo>
                      <a:pt x="192018" y="515551"/>
                    </a:lnTo>
                    <a:cubicBezTo>
                      <a:pt x="194072" y="509888"/>
                      <a:pt x="195441" y="503835"/>
                      <a:pt x="195441" y="497488"/>
                    </a:cubicBezTo>
                    <a:lnTo>
                      <a:pt x="195441" y="492118"/>
                    </a:lnTo>
                    <a:cubicBezTo>
                      <a:pt x="198472" y="494266"/>
                      <a:pt x="201993" y="495828"/>
                      <a:pt x="206002" y="495828"/>
                    </a:cubicBezTo>
                    <a:cubicBezTo>
                      <a:pt x="216368" y="495828"/>
                      <a:pt x="224875" y="487334"/>
                      <a:pt x="224875" y="476984"/>
                    </a:cubicBezTo>
                    <a:cubicBezTo>
                      <a:pt x="224875" y="466634"/>
                      <a:pt x="216368" y="458238"/>
                      <a:pt x="206002" y="458238"/>
                    </a:cubicBezTo>
                    <a:cubicBezTo>
                      <a:pt x="201993" y="458238"/>
                      <a:pt x="198472" y="459800"/>
                      <a:pt x="195441" y="461948"/>
                    </a:cubicBezTo>
                    <a:lnTo>
                      <a:pt x="195441" y="425333"/>
                    </a:lnTo>
                    <a:lnTo>
                      <a:pt x="301835" y="425333"/>
                    </a:lnTo>
                    <a:lnTo>
                      <a:pt x="301835" y="199202"/>
                    </a:lnTo>
                    <a:lnTo>
                      <a:pt x="110169" y="199202"/>
                    </a:lnTo>
                    <a:lnTo>
                      <a:pt x="110169" y="226541"/>
                    </a:lnTo>
                    <a:lnTo>
                      <a:pt x="64991" y="226541"/>
                    </a:lnTo>
                    <a:lnTo>
                      <a:pt x="64991" y="180456"/>
                    </a:lnTo>
                    <a:cubicBezTo>
                      <a:pt x="64991" y="162295"/>
                      <a:pt x="79757" y="147552"/>
                      <a:pt x="97946" y="147552"/>
                    </a:cubicBezTo>
                    <a:close/>
                    <a:moveTo>
                      <a:pt x="183816" y="0"/>
                    </a:moveTo>
                    <a:lnTo>
                      <a:pt x="549103" y="0"/>
                    </a:lnTo>
                    <a:cubicBezTo>
                      <a:pt x="582346" y="0"/>
                      <a:pt x="609332" y="26942"/>
                      <a:pt x="609332" y="60228"/>
                    </a:cubicBezTo>
                    <a:lnTo>
                      <a:pt x="609332" y="338237"/>
                    </a:lnTo>
                    <a:cubicBezTo>
                      <a:pt x="609332" y="371427"/>
                      <a:pt x="582346" y="398466"/>
                      <a:pt x="549103" y="398466"/>
                    </a:cubicBezTo>
                    <a:lnTo>
                      <a:pt x="421702" y="398466"/>
                    </a:lnTo>
                    <a:lnTo>
                      <a:pt x="421702" y="439074"/>
                    </a:lnTo>
                    <a:lnTo>
                      <a:pt x="477727" y="439074"/>
                    </a:lnTo>
                    <a:cubicBezTo>
                      <a:pt x="490340" y="439074"/>
                      <a:pt x="500606" y="449324"/>
                      <a:pt x="500606" y="461916"/>
                    </a:cubicBezTo>
                    <a:lnTo>
                      <a:pt x="500606" y="491201"/>
                    </a:lnTo>
                    <a:cubicBezTo>
                      <a:pt x="500606" y="503891"/>
                      <a:pt x="490340" y="514140"/>
                      <a:pt x="477727" y="514140"/>
                    </a:cubicBezTo>
                    <a:lnTo>
                      <a:pt x="369099" y="514140"/>
                    </a:lnTo>
                    <a:cubicBezTo>
                      <a:pt x="374086" y="505452"/>
                      <a:pt x="377117" y="495691"/>
                      <a:pt x="377606" y="485148"/>
                    </a:cubicBezTo>
                    <a:cubicBezTo>
                      <a:pt x="377606" y="484270"/>
                      <a:pt x="377801" y="384409"/>
                      <a:pt x="377801" y="384409"/>
                    </a:cubicBezTo>
                    <a:lnTo>
                      <a:pt x="377801" y="309343"/>
                    </a:lnTo>
                    <a:lnTo>
                      <a:pt x="534143" y="309343"/>
                    </a:lnTo>
                    <a:cubicBezTo>
                      <a:pt x="546756" y="309343"/>
                      <a:pt x="557022" y="299094"/>
                      <a:pt x="557022" y="286404"/>
                    </a:cubicBezTo>
                    <a:lnTo>
                      <a:pt x="557022" y="71064"/>
                    </a:lnTo>
                    <a:cubicBezTo>
                      <a:pt x="557022" y="58471"/>
                      <a:pt x="546756" y="48222"/>
                      <a:pt x="534143" y="48222"/>
                    </a:cubicBezTo>
                    <a:lnTo>
                      <a:pt x="198776" y="48222"/>
                    </a:lnTo>
                    <a:cubicBezTo>
                      <a:pt x="186065" y="48222"/>
                      <a:pt x="175799" y="58471"/>
                      <a:pt x="175799" y="71064"/>
                    </a:cubicBezTo>
                    <a:lnTo>
                      <a:pt x="175799" y="116845"/>
                    </a:lnTo>
                    <a:lnTo>
                      <a:pt x="123489" y="116845"/>
                    </a:lnTo>
                    <a:lnTo>
                      <a:pt x="123489" y="60228"/>
                    </a:lnTo>
                    <a:cubicBezTo>
                      <a:pt x="123489" y="26942"/>
                      <a:pt x="150475" y="0"/>
                      <a:pt x="18381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cxnSp>
        <p:nvCxnSpPr>
          <p:cNvPr id="104" name="直接连接符 103"/>
          <p:cNvCxnSpPr/>
          <p:nvPr/>
        </p:nvCxnSpPr>
        <p:spPr>
          <a:xfrm>
            <a:off x="812800" y="2113915"/>
            <a:ext cx="748800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355090" y="1437005"/>
            <a:ext cx="16052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交流手工弧焊机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982720" y="1437005"/>
            <a:ext cx="9956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氩弧焊机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6597015" y="1373505"/>
            <a:ext cx="1198880" cy="410845"/>
          </a:xfrm>
          <a:prstGeom prst="rect">
            <a:avLst/>
          </a:prstGeom>
          <a:noFill/>
        </p:spPr>
        <p:txBody>
          <a:bodyPr wrap="square" rtlCol="0" anchor="t">
            <a:spAutoFit/>
          </a:bodyPr>
          <a:lstStyle/>
          <a:p>
            <a:pPr>
              <a:lnSpc>
                <a:spcPct val="13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直流弧焊机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1355090" y="2384425"/>
            <a:ext cx="1808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二氧化碳保护焊机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3982720" y="2388870"/>
            <a:ext cx="9956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埋弧焊机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6597015" y="2395855"/>
            <a:ext cx="792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对焊机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355090" y="3331845"/>
            <a:ext cx="792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点焊机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3982720" y="3340735"/>
            <a:ext cx="14020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高频直逢焊机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6597015" y="3344545"/>
            <a:ext cx="792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滚焊机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1355090" y="4279265"/>
            <a:ext cx="792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铝焊机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3982720" y="4292600"/>
            <a:ext cx="11988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闪光压焊机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6597015" y="4293235"/>
            <a:ext cx="9956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激光焊机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二、了解电焊机</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 name="文本框 5"/>
          <p:cNvSpPr txBox="1"/>
          <p:nvPr/>
        </p:nvSpPr>
        <p:spPr>
          <a:xfrm>
            <a:off x="715645" y="1964055"/>
            <a:ext cx="3059430" cy="1091565"/>
          </a:xfrm>
          <a:prstGeom prst="rect">
            <a:avLst/>
          </a:prstGeom>
          <a:noFill/>
        </p:spPr>
        <p:txBody>
          <a:bodyPr wrap="square" rtlCol="0" anchor="t">
            <a:spAutoFit/>
          </a:bodyPr>
          <a:lstStyle/>
          <a:p>
            <a:pPr algn="just" fontAlgn="auto">
              <a:lnSpc>
                <a:spcPts val="2600"/>
              </a:lnSpc>
            </a:pPr>
            <a:r>
              <a:rPr lang="zh-CN" altLang="en-US" sz="1600" b="1" dirty="0">
                <a:solidFill>
                  <a:schemeClr val="accent2"/>
                </a:solidFill>
                <a:latin typeface="微软雅黑" panose="020B0503020204020204" pitchFamily="34" charset="-122"/>
                <a:ea typeface="微软雅黑" panose="020B0503020204020204" pitchFamily="34" charset="-122"/>
                <a:sym typeface="+mn-ea"/>
              </a:rPr>
              <a:t>焊条电弧焊</a:t>
            </a:r>
            <a:r>
              <a:rPr lang="zh-CN" altLang="en-US" sz="1600" dirty="0">
                <a:latin typeface="微软雅黑" panose="020B0503020204020204" pitchFamily="34" charset="-122"/>
                <a:ea typeface="微软雅黑" panose="020B0503020204020204" pitchFamily="34" charset="-122"/>
                <a:sym typeface="+mn-ea"/>
              </a:rPr>
              <a:t>所用焊机按电源的种类可分为交流弧焊机和直流弧焊机两大类。</a:t>
            </a:r>
            <a:endParaRPr lang="zh-CN" altLang="en-US" sz="16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715645" y="3369310"/>
            <a:ext cx="3786505" cy="758190"/>
          </a:xfrm>
          <a:prstGeom prst="rect">
            <a:avLst/>
          </a:prstGeom>
          <a:noFill/>
        </p:spPr>
        <p:txBody>
          <a:bodyPr wrap="square" rtlCol="0" anchor="t">
            <a:spAutoFit/>
          </a:bodyPr>
          <a:lstStyle/>
          <a:p>
            <a:pPr algn="just" fontAlgn="auto">
              <a:lnSpc>
                <a:spcPts val="2600"/>
              </a:lnSpc>
            </a:pPr>
            <a:r>
              <a:rPr lang="zh-CN" altLang="en-US" sz="1600" b="1" dirty="0">
                <a:solidFill>
                  <a:schemeClr val="accent2"/>
                </a:solidFill>
                <a:latin typeface="微软雅黑" panose="020B0503020204020204" pitchFamily="34" charset="-122"/>
                <a:ea typeface="微软雅黑" panose="020B0503020204020204" pitchFamily="34" charset="-122"/>
                <a:sym typeface="+mn-ea"/>
              </a:rPr>
              <a:t>交流手工弧焊机</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主要用于焊接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2.5mm</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以上厚度的钢板。</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759460" y="811530"/>
            <a:ext cx="1325880" cy="368300"/>
          </a:xfrm>
          <a:prstGeom prst="rect">
            <a:avLst/>
          </a:prstGeom>
          <a:noFill/>
        </p:spPr>
        <p:txBody>
          <a:bodyPr wrap="none" rtlCol="0" anchor="t">
            <a:spAutoFit/>
          </a:bodyPr>
          <a:lstStyle/>
          <a:p>
            <a:r>
              <a:rPr lang="zh-CN" altLang="en-US" b="1" dirty="0">
                <a:solidFill>
                  <a:schemeClr val="accent4"/>
                </a:solidFill>
                <a:latin typeface="微软雅黑" panose="020B0503020204020204" pitchFamily="34" charset="-122"/>
                <a:ea typeface="微软雅黑" panose="020B0503020204020204" pitchFamily="34" charset="-122"/>
                <a:sym typeface="+mn-ea"/>
              </a:rPr>
              <a:t>电焊机品种</a:t>
            </a:r>
            <a:endParaRPr lang="zh-CN" altLang="en-US" b="1" dirty="0">
              <a:solidFill>
                <a:schemeClr val="accent4"/>
              </a:solidFill>
              <a:latin typeface="微软雅黑" panose="020B0503020204020204" pitchFamily="34" charset="-122"/>
              <a:ea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îṡ1ïďe"/>
          <p:cNvSpPr/>
          <p:nvPr/>
        </p:nvSpPr>
        <p:spPr>
          <a:xfrm flipH="1">
            <a:off x="4819015" y="409575"/>
            <a:ext cx="4160520" cy="4516120"/>
          </a:xfrm>
          <a:custGeom>
            <a:avLst/>
            <a:gdLst>
              <a:gd name="connsiteX0" fmla="*/ 3898180 w 6318251"/>
              <a:gd name="connsiteY0" fmla="*/ 2603978 h 6858000"/>
              <a:gd name="connsiteX1" fmla="*/ 6318251 w 6318251"/>
              <a:gd name="connsiteY1" fmla="*/ 2603978 h 6858000"/>
              <a:gd name="connsiteX2" fmla="*/ 3080472 w 6318251"/>
              <a:gd name="connsiteY2" fmla="*/ 6858000 h 6858000"/>
              <a:gd name="connsiteX3" fmla="*/ 660400 w 6318251"/>
              <a:gd name="connsiteY3" fmla="*/ 6858000 h 6858000"/>
              <a:gd name="connsiteX4" fmla="*/ 3262309 w 6318251"/>
              <a:gd name="connsiteY4" fmla="*/ 0 h 6858000"/>
              <a:gd name="connsiteX5" fmla="*/ 5700714 w 6318251"/>
              <a:gd name="connsiteY5" fmla="*/ 0 h 6858000"/>
              <a:gd name="connsiteX6" fmla="*/ 2438406 w 6318251"/>
              <a:gd name="connsiteY6" fmla="*/ 4286250 h 6858000"/>
              <a:gd name="connsiteX7" fmla="*/ 0 w 6318251"/>
              <a:gd name="connsiteY7" fmla="*/ 4286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8251" h="6858000">
                <a:moveTo>
                  <a:pt x="3898180" y="2603978"/>
                </a:moveTo>
                <a:lnTo>
                  <a:pt x="6318251" y="2603978"/>
                </a:lnTo>
                <a:lnTo>
                  <a:pt x="3080472" y="6858000"/>
                </a:lnTo>
                <a:lnTo>
                  <a:pt x="660400" y="6858000"/>
                </a:lnTo>
                <a:close/>
                <a:moveTo>
                  <a:pt x="3262309" y="0"/>
                </a:moveTo>
                <a:lnTo>
                  <a:pt x="5700714" y="0"/>
                </a:lnTo>
                <a:lnTo>
                  <a:pt x="2438406" y="4286250"/>
                </a:lnTo>
                <a:lnTo>
                  <a:pt x="0" y="4286250"/>
                </a:lnTo>
                <a:close/>
              </a:path>
            </a:pathLst>
          </a:custGeom>
          <a:blipFill rotWithShape="1">
            <a:blip r:embed="rId1"/>
            <a:stretch>
              <a:fillRect/>
            </a:stretch>
          </a:blipFill>
          <a:ln w="12700" cap="flat" cmpd="sng" algn="ctr">
            <a:noFill/>
            <a:prstDash val="solid"/>
            <a:miter lim="800000"/>
          </a:ln>
          <a:effectLst>
            <a:outerShdw dist="38100" dir="8100000" algn="tr" rotWithShape="0">
              <a:prstClr val="black">
                <a:alpha val="15000"/>
              </a:prstClr>
            </a:outerShdw>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lang="zh-CN" altLang="en-US">
              <a:solidFill>
                <a:schemeClr val="lt1"/>
              </a:solidFill>
            </a:endParaRPr>
          </a:p>
        </p:txBody>
      </p:sp>
      <p:grpSp>
        <p:nvGrpSpPr>
          <p:cNvPr id="47" name="isļîḋe"/>
          <p:cNvGrpSpPr/>
          <p:nvPr/>
        </p:nvGrpSpPr>
        <p:grpSpPr>
          <a:xfrm>
            <a:off x="3774440" y="2096135"/>
            <a:ext cx="505460" cy="505460"/>
            <a:chOff x="1216427" y="2493189"/>
            <a:chExt cx="730068" cy="730068"/>
          </a:xfrm>
        </p:grpSpPr>
        <p:sp>
          <p:nvSpPr>
            <p:cNvPr id="48" name="ïsḻiḋe"/>
            <p:cNvSpPr/>
            <p:nvPr/>
          </p:nvSpPr>
          <p:spPr>
            <a:xfrm>
              <a:off x="1216427" y="2493189"/>
              <a:ext cx="730068" cy="73006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sz="2400" b="1" dirty="0"/>
            </a:p>
          </p:txBody>
        </p:sp>
        <p:sp>
          <p:nvSpPr>
            <p:cNvPr id="49" name="ïšḷiḑé"/>
            <p:cNvSpPr/>
            <p:nvPr/>
          </p:nvSpPr>
          <p:spPr>
            <a:xfrm>
              <a:off x="1416507" y="2683535"/>
              <a:ext cx="329908" cy="349376"/>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55" name="i$ḻïḑè"/>
          <p:cNvGrpSpPr/>
          <p:nvPr/>
        </p:nvGrpSpPr>
        <p:grpSpPr>
          <a:xfrm>
            <a:off x="4615180" y="3300730"/>
            <a:ext cx="505460" cy="505460"/>
            <a:chOff x="1216427" y="2493189"/>
            <a:chExt cx="730068" cy="730068"/>
          </a:xfrm>
        </p:grpSpPr>
        <p:sp>
          <p:nvSpPr>
            <p:cNvPr id="56" name="íṡlîḍe"/>
            <p:cNvSpPr/>
            <p:nvPr/>
          </p:nvSpPr>
          <p:spPr>
            <a:xfrm>
              <a:off x="1216427" y="2493189"/>
              <a:ext cx="730068" cy="730068"/>
            </a:xfrm>
            <a:prstGeom prst="ellipse">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sz="2400" b="1" dirty="0"/>
            </a:p>
          </p:txBody>
        </p:sp>
        <p:sp>
          <p:nvSpPr>
            <p:cNvPr id="57" name="ïṩľiḑe"/>
            <p:cNvSpPr/>
            <p:nvPr/>
          </p:nvSpPr>
          <p:spPr>
            <a:xfrm>
              <a:off x="1416507" y="2683535"/>
              <a:ext cx="329908" cy="349376"/>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圆角 23"/>
          <p:cNvSpPr/>
          <p:nvPr/>
        </p:nvSpPr>
        <p:spPr>
          <a:xfrm>
            <a:off x="5606216" y="3054507"/>
            <a:ext cx="2265833" cy="319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25"/>
          <p:cNvSpPr txBox="1"/>
          <p:nvPr/>
        </p:nvSpPr>
        <p:spPr>
          <a:xfrm flipH="1">
            <a:off x="5606216" y="3018433"/>
            <a:ext cx="2265833" cy="368300"/>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电焊安全操作规范</a:t>
            </a:r>
            <a:endPar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5"/>
          <p:cNvSpPr txBox="1"/>
          <p:nvPr/>
        </p:nvSpPr>
        <p:spPr>
          <a:xfrm flipH="1">
            <a:off x="5606216" y="2195281"/>
            <a:ext cx="2265833" cy="692150"/>
          </a:xfrm>
          <a:prstGeom prst="rect">
            <a:avLst/>
          </a:prstGeom>
          <a:noFill/>
        </p:spPr>
        <p:txBody>
          <a:bodyPr wrap="square" lIns="0" tIns="0" rIns="0" bIns="0" rtlCol="0">
            <a:spAutoFit/>
            <a:scene3d>
              <a:camera prst="orthographicFront"/>
              <a:lightRig rig="threePt" dir="t"/>
            </a:scene3d>
          </a:bodyPr>
          <a:lstStyle>
            <a:defPPr>
              <a:defRPr lang="zh-CN"/>
            </a:defPPr>
            <a:lvl1pPr lvl="0" algn="dist" fontAlgn="base">
              <a:defRPr sz="28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4500" noProof="1">
                <a:solidFill>
                  <a:schemeClr val="accent2"/>
                </a:solidFill>
                <a:sym typeface="微软雅黑" panose="020B0503020204020204" pitchFamily="34" charset="-122"/>
              </a:rPr>
              <a:t>PART 3</a:t>
            </a:r>
            <a:endParaRPr lang="en-US" altLang="zh-CN" sz="4500" noProof="1">
              <a:solidFill>
                <a:schemeClr val="accent2"/>
              </a:solidFill>
              <a:sym typeface="微软雅黑" panose="020B0503020204020204" pitchFamily="34" charset="-122"/>
            </a:endParaRPr>
          </a:p>
        </p:txBody>
      </p:sp>
      <p:sp>
        <p:nvSpPr>
          <p:cNvPr id="7" name="arrowheads-pointing-to-the-left_31872"/>
          <p:cNvSpPr>
            <a:spLocks noChangeAspect="1"/>
          </p:cNvSpPr>
          <p:nvPr/>
        </p:nvSpPr>
        <p:spPr bwMode="auto">
          <a:xfrm flipH="1">
            <a:off x="5606216" y="1702925"/>
            <a:ext cx="600521" cy="351027"/>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accent4"/>
          </a:solidFill>
          <a:ln>
            <a:noFill/>
          </a:ln>
        </p:spPr>
        <p:txBody>
          <a:bodyPr/>
          <a:lstStyle/>
          <a:p>
            <a:endParaRPr lang="zh-CN" altLang="en-US" sz="135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0" y="1397635"/>
            <a:ext cx="9144000" cy="278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内容占位符 2"/>
          <p:cNvSpPr>
            <a:spLocks noGrp="1"/>
          </p:cNvSpPr>
          <p:nvPr>
            <p:ph sz="half" idx="1"/>
          </p:nvPr>
        </p:nvSpPr>
        <p:spPr>
          <a:xfrm>
            <a:off x="612775" y="1651000"/>
            <a:ext cx="4697095" cy="2338070"/>
          </a:xfrm>
        </p:spPr>
        <p:txBody>
          <a:bodyPr>
            <a:normAutofit fontScale="92500" lnSpcReduction="10000"/>
          </a:bodyPr>
          <a:lstStyle/>
          <a:p>
            <a:pPr lvl="0" algn="just" fontAlgn="auto">
              <a:lnSpc>
                <a:spcPct val="14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做好个人防护。工作前要戴好手套、穿好绝缘鞋和工作服。</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algn="just" fontAlgn="auto">
              <a:lnSpc>
                <a:spcPct val="14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工作前要检查设备、工具的绝缘层是否有破损现象，焊机接地、接零及焊机各接点接触是否良好。</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algn="just" fontAlgn="auto">
              <a:lnSpc>
                <a:spcPct val="14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推、拉电源闸刀时，要戴绝缘手套，动作要快，并且站在侧面，以防止电弧火花灼伤面部身体出汗、衣服潮湿时切勿靠在带电的工件上。</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2" name="内容占位符 2"/>
          <p:cNvSpPr>
            <a:spLocks noGrp="1"/>
          </p:cNvSpPr>
          <p:nvPr/>
        </p:nvSpPr>
        <p:spPr>
          <a:xfrm>
            <a:off x="704215" y="78994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电焊机安全使用原则</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pic>
        <p:nvPicPr>
          <p:cNvPr id="7" name="内容占位符 6"/>
          <p:cNvPicPr>
            <a:picLocks noGrp="1" noChangeAspect="1"/>
          </p:cNvPicPr>
          <p:nvPr>
            <p:ph sz="half" idx="2"/>
          </p:nvPr>
        </p:nvPicPr>
        <p:blipFill>
          <a:blip r:embed="rId1"/>
          <a:srcRect/>
          <a:stretch>
            <a:fillRect/>
          </a:stretch>
        </p:blipFill>
        <p:spPr>
          <a:xfrm>
            <a:off x="5400675" y="1397000"/>
            <a:ext cx="3762375" cy="2788285"/>
          </a:xfrm>
          <a:prstGeom prst="rect">
            <a:avLst/>
          </a:prstGeom>
        </p:spPr>
      </p:pic>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0" y="1397635"/>
            <a:ext cx="9144000" cy="278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 name="内容占位符 6"/>
          <p:cNvPicPr>
            <a:picLocks noGrp="1" noChangeAspect="1"/>
          </p:cNvPicPr>
          <p:nvPr>
            <p:ph sz="half" idx="2"/>
          </p:nvPr>
        </p:nvPicPr>
        <p:blipFill>
          <a:blip r:embed="rId1"/>
          <a:srcRect/>
          <a:stretch>
            <a:fillRect/>
          </a:stretch>
        </p:blipFill>
        <p:spPr>
          <a:xfrm>
            <a:off x="5400675" y="1397000"/>
            <a:ext cx="3762375" cy="2788285"/>
          </a:xfrm>
          <a:prstGeom prst="rect">
            <a:avLst/>
          </a:prstGeom>
        </p:spPr>
      </p:pic>
      <p:sp>
        <p:nvSpPr>
          <p:cNvPr id="3" name="内容占位符 2"/>
          <p:cNvSpPr>
            <a:spLocks noGrp="1"/>
          </p:cNvSpPr>
          <p:nvPr>
            <p:ph sz="half" idx="1"/>
          </p:nvPr>
        </p:nvSpPr>
        <p:spPr>
          <a:xfrm>
            <a:off x="612775" y="1497965"/>
            <a:ext cx="4634865" cy="2781300"/>
          </a:xfrm>
        </p:spPr>
        <p:txBody>
          <a:bodyPr>
            <a:noAutofit/>
          </a:bodyPr>
          <a:lstStyle/>
          <a:p>
            <a:pPr lvl="0" fontAlgn="auto">
              <a:lnSpc>
                <a:spcPct val="13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在狭小的仓室或容器内焊接时，要设有监护人员。</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algn="just" fontAlgn="auto">
              <a:lnSpc>
                <a:spcPct val="13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严禁利用建筑物的金属结构、管道、轨道或其他金属搭起来作为导线使用。</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fontAlgn="auto">
              <a:lnSpc>
                <a:spcPct val="13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严格执行焊机规定的负载持续率，避免焊机超负荷运行使绝缘损坏或设备烧损。</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fontAlgn="auto">
              <a:lnSpc>
                <a:spcPct val="130000"/>
              </a:lnSpc>
              <a:spcBef>
                <a:spcPts val="700"/>
              </a:spcBef>
              <a:buClr>
                <a:srgbClr val="FFFFFF"/>
              </a:buClr>
              <a:buFont typeface="Wingdings" panose="05000000000000000000" charset="0"/>
              <a:buChar char="p"/>
            </a:pPr>
            <a:r>
              <a:rPr lang="zh-CN" altLang="en-US" sz="1600" dirty="0">
                <a:solidFill>
                  <a:schemeClr val="bg1"/>
                </a:solidFill>
                <a:latin typeface="微软雅黑" panose="020B0503020204020204" pitchFamily="34" charset="-122"/>
                <a:ea typeface="微软雅黑" panose="020B0503020204020204" pitchFamily="34" charset="-122"/>
                <a:sym typeface="+mn-ea"/>
              </a:rPr>
              <a:t>在带电的情况下，不要将焊钳夹在腋下去搬弄焊件或将电缆挂在脖颈上。</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2" name="内容占位符 2"/>
          <p:cNvSpPr>
            <a:spLocks noGrp="1"/>
          </p:cNvSpPr>
          <p:nvPr/>
        </p:nvSpPr>
        <p:spPr>
          <a:xfrm>
            <a:off x="716915" y="78994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电焊机安全使用原则</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矩形: 圆角 42"/>
          <p:cNvSpPr/>
          <p:nvPr/>
        </p:nvSpPr>
        <p:spPr>
          <a:xfrm>
            <a:off x="742951" y="2429325"/>
            <a:ext cx="590549" cy="4330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44" name="TextBox 25"/>
          <p:cNvSpPr txBox="1"/>
          <p:nvPr/>
        </p:nvSpPr>
        <p:spPr>
          <a:xfrm flipH="1">
            <a:off x="1658996" y="2498493"/>
            <a:ext cx="2265833" cy="321945"/>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zh-CN" altLang="en-US"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惨痛的教训</a:t>
            </a: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zh-CN" sz="1500" b="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5" name="books-stack-of-three_29302"/>
          <p:cNvSpPr>
            <a:spLocks noChangeAspect="1"/>
          </p:cNvSpPr>
          <p:nvPr/>
        </p:nvSpPr>
        <p:spPr bwMode="auto">
          <a:xfrm>
            <a:off x="845463" y="2483389"/>
            <a:ext cx="381031" cy="310403"/>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p>
            <a:endParaRPr lang="zh-CN" altLang="en-US" sz="1350">
              <a:solidFill>
                <a:schemeClr val="tx1">
                  <a:lumMod val="85000"/>
                  <a:lumOff val="15000"/>
                </a:schemeClr>
              </a:solidFill>
            </a:endParaRPr>
          </a:p>
        </p:txBody>
      </p:sp>
      <p:sp>
        <p:nvSpPr>
          <p:cNvPr id="46" name="矩形: 圆角 45"/>
          <p:cNvSpPr/>
          <p:nvPr/>
        </p:nvSpPr>
        <p:spPr>
          <a:xfrm>
            <a:off x="742951" y="3825343"/>
            <a:ext cx="590549" cy="4330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47" name="TextBox 25"/>
          <p:cNvSpPr txBox="1"/>
          <p:nvPr/>
        </p:nvSpPr>
        <p:spPr>
          <a:xfrm flipH="1">
            <a:off x="1658996" y="3879736"/>
            <a:ext cx="2265833" cy="321945"/>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了解电焊机</a:t>
            </a: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zh-CN" sz="1500" b="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8" name="thinking_155002"/>
          <p:cNvSpPr>
            <a:spLocks noChangeAspect="1"/>
          </p:cNvSpPr>
          <p:nvPr/>
        </p:nvSpPr>
        <p:spPr bwMode="auto">
          <a:xfrm>
            <a:off x="868951" y="3879736"/>
            <a:ext cx="334055" cy="370593"/>
          </a:xfrm>
          <a:custGeom>
            <a:avLst/>
            <a:gdLst>
              <a:gd name="connsiteX0" fmla="*/ 354797 w 546938"/>
              <a:gd name="connsiteY0" fmla="*/ 586292 h 606761"/>
              <a:gd name="connsiteX1" fmla="*/ 374535 w 546938"/>
              <a:gd name="connsiteY1" fmla="*/ 586292 h 606761"/>
              <a:gd name="connsiteX2" fmla="*/ 374535 w 546938"/>
              <a:gd name="connsiteY2" fmla="*/ 606761 h 606761"/>
              <a:gd name="connsiteX3" fmla="*/ 354797 w 546938"/>
              <a:gd name="connsiteY3" fmla="*/ 606761 h 606761"/>
              <a:gd name="connsiteX4" fmla="*/ 465671 w 546938"/>
              <a:gd name="connsiteY4" fmla="*/ 414864 h 606761"/>
              <a:gd name="connsiteX5" fmla="*/ 486140 w 546938"/>
              <a:gd name="connsiteY5" fmla="*/ 414864 h 606761"/>
              <a:gd name="connsiteX6" fmla="*/ 486140 w 546938"/>
              <a:gd name="connsiteY6" fmla="*/ 606761 h 606761"/>
              <a:gd name="connsiteX7" fmla="*/ 465671 w 546938"/>
              <a:gd name="connsiteY7" fmla="*/ 606761 h 606761"/>
              <a:gd name="connsiteX8" fmla="*/ 222601 w 546938"/>
              <a:gd name="connsiteY8" fmla="*/ 394395 h 606761"/>
              <a:gd name="connsiteX9" fmla="*/ 324336 w 546938"/>
              <a:gd name="connsiteY9" fmla="*/ 394395 h 606761"/>
              <a:gd name="connsiteX10" fmla="*/ 334206 w 546938"/>
              <a:gd name="connsiteY10" fmla="*/ 404255 h 606761"/>
              <a:gd name="connsiteX11" fmla="*/ 334206 w 546938"/>
              <a:gd name="connsiteY11" fmla="*/ 606761 h 606761"/>
              <a:gd name="connsiteX12" fmla="*/ 313707 w 546938"/>
              <a:gd name="connsiteY12" fmla="*/ 606761 h 606761"/>
              <a:gd name="connsiteX13" fmla="*/ 313707 w 546938"/>
              <a:gd name="connsiteY13" fmla="*/ 414873 h 606761"/>
              <a:gd name="connsiteX14" fmla="*/ 222601 w 546938"/>
              <a:gd name="connsiteY14" fmla="*/ 414873 h 606761"/>
              <a:gd name="connsiteX15" fmla="*/ 182394 w 546938"/>
              <a:gd name="connsiteY15" fmla="*/ 394395 h 606761"/>
              <a:gd name="connsiteX16" fmla="*/ 202863 w 546938"/>
              <a:gd name="connsiteY16" fmla="*/ 394395 h 606761"/>
              <a:gd name="connsiteX17" fmla="*/ 202863 w 546938"/>
              <a:gd name="connsiteY17" fmla="*/ 414864 h 606761"/>
              <a:gd name="connsiteX18" fmla="*/ 182394 w 546938"/>
              <a:gd name="connsiteY18" fmla="*/ 414864 h 606761"/>
              <a:gd name="connsiteX19" fmla="*/ 526347 w 546938"/>
              <a:gd name="connsiteY19" fmla="*/ 373926 h 606761"/>
              <a:gd name="connsiteX20" fmla="*/ 546938 w 546938"/>
              <a:gd name="connsiteY20" fmla="*/ 373926 h 606761"/>
              <a:gd name="connsiteX21" fmla="*/ 546938 w 546938"/>
              <a:gd name="connsiteY21" fmla="*/ 394395 h 606761"/>
              <a:gd name="connsiteX22" fmla="*/ 526347 w 546938"/>
              <a:gd name="connsiteY22" fmla="*/ 394395 h 606761"/>
              <a:gd name="connsiteX23" fmla="*/ 404874 w 546938"/>
              <a:gd name="connsiteY23" fmla="*/ 373926 h 606761"/>
              <a:gd name="connsiteX24" fmla="*/ 506609 w 546938"/>
              <a:gd name="connsiteY24" fmla="*/ 373926 h 606761"/>
              <a:gd name="connsiteX25" fmla="*/ 506609 w 546938"/>
              <a:gd name="connsiteY25" fmla="*/ 394403 h 606761"/>
              <a:gd name="connsiteX26" fmla="*/ 415503 w 546938"/>
              <a:gd name="connsiteY26" fmla="*/ 394403 h 606761"/>
              <a:gd name="connsiteX27" fmla="*/ 415503 w 546938"/>
              <a:gd name="connsiteY27" fmla="*/ 606761 h 606761"/>
              <a:gd name="connsiteX28" fmla="*/ 395004 w 546938"/>
              <a:gd name="connsiteY28" fmla="*/ 606761 h 606761"/>
              <a:gd name="connsiteX29" fmla="*/ 395004 w 546938"/>
              <a:gd name="connsiteY29" fmla="*/ 384544 h 606761"/>
              <a:gd name="connsiteX30" fmla="*/ 404874 w 546938"/>
              <a:gd name="connsiteY30" fmla="*/ 373926 h 606761"/>
              <a:gd name="connsiteX31" fmla="*/ 354730 w 546938"/>
              <a:gd name="connsiteY31" fmla="*/ 323854 h 606761"/>
              <a:gd name="connsiteX32" fmla="*/ 354730 w 546938"/>
              <a:gd name="connsiteY32" fmla="*/ 343573 h 606761"/>
              <a:gd name="connsiteX33" fmla="*/ 374480 w 546938"/>
              <a:gd name="connsiteY33" fmla="*/ 343573 h 606761"/>
              <a:gd name="connsiteX34" fmla="*/ 374480 w 546938"/>
              <a:gd name="connsiteY34" fmla="*/ 323854 h 606761"/>
              <a:gd name="connsiteX35" fmla="*/ 334221 w 546938"/>
              <a:gd name="connsiteY35" fmla="*/ 282898 h 606761"/>
              <a:gd name="connsiteX36" fmla="*/ 334221 w 546938"/>
              <a:gd name="connsiteY36" fmla="*/ 303376 h 606761"/>
              <a:gd name="connsiteX37" fmla="*/ 344096 w 546938"/>
              <a:gd name="connsiteY37" fmla="*/ 303376 h 606761"/>
              <a:gd name="connsiteX38" fmla="*/ 385114 w 546938"/>
              <a:gd name="connsiteY38" fmla="*/ 303376 h 606761"/>
              <a:gd name="connsiteX39" fmla="*/ 394989 w 546938"/>
              <a:gd name="connsiteY39" fmla="*/ 303376 h 606761"/>
              <a:gd name="connsiteX40" fmla="*/ 394989 w 546938"/>
              <a:gd name="connsiteY40" fmla="*/ 282898 h 606761"/>
              <a:gd name="connsiteX41" fmla="*/ 465671 w 546938"/>
              <a:gd name="connsiteY41" fmla="*/ 242704 h 606761"/>
              <a:gd name="connsiteX42" fmla="*/ 486140 w 546938"/>
              <a:gd name="connsiteY42" fmla="*/ 242704 h 606761"/>
              <a:gd name="connsiteX43" fmla="*/ 486140 w 546938"/>
              <a:gd name="connsiteY43" fmla="*/ 343587 h 606761"/>
              <a:gd name="connsiteX44" fmla="*/ 465671 w 546938"/>
              <a:gd name="connsiteY44" fmla="*/ 343587 h 606761"/>
              <a:gd name="connsiteX45" fmla="*/ 101005 w 546938"/>
              <a:gd name="connsiteY45" fmla="*/ 232835 h 606761"/>
              <a:gd name="connsiteX46" fmla="*/ 121529 w 546938"/>
              <a:gd name="connsiteY46" fmla="*/ 232835 h 606761"/>
              <a:gd name="connsiteX47" fmla="*/ 121529 w 546938"/>
              <a:gd name="connsiteY47" fmla="*/ 303371 h 606761"/>
              <a:gd name="connsiteX48" fmla="*/ 151934 w 546938"/>
              <a:gd name="connsiteY48" fmla="*/ 303371 h 606761"/>
              <a:gd name="connsiteX49" fmla="*/ 151934 w 546938"/>
              <a:gd name="connsiteY49" fmla="*/ 323849 h 606761"/>
              <a:gd name="connsiteX50" fmla="*/ 111647 w 546938"/>
              <a:gd name="connsiteY50" fmla="*/ 323849 h 606761"/>
              <a:gd name="connsiteX51" fmla="*/ 101005 w 546938"/>
              <a:gd name="connsiteY51" fmla="*/ 313231 h 606761"/>
              <a:gd name="connsiteX52" fmla="*/ 334206 w 546938"/>
              <a:gd name="connsiteY52" fmla="*/ 70545 h 606761"/>
              <a:gd name="connsiteX53" fmla="*/ 395004 w 546938"/>
              <a:gd name="connsiteY53" fmla="*/ 70545 h 606761"/>
              <a:gd name="connsiteX54" fmla="*/ 395004 w 546938"/>
              <a:gd name="connsiteY54" fmla="*/ 91022 h 606761"/>
              <a:gd name="connsiteX55" fmla="*/ 374485 w 546938"/>
              <a:gd name="connsiteY55" fmla="*/ 91022 h 606761"/>
              <a:gd name="connsiteX56" fmla="*/ 374485 w 546938"/>
              <a:gd name="connsiteY56" fmla="*/ 182028 h 606761"/>
              <a:gd name="connsiteX57" fmla="*/ 354725 w 546938"/>
              <a:gd name="connsiteY57" fmla="*/ 182028 h 606761"/>
              <a:gd name="connsiteX58" fmla="*/ 354725 w 546938"/>
              <a:gd name="connsiteY58" fmla="*/ 91022 h 606761"/>
              <a:gd name="connsiteX59" fmla="*/ 334206 w 546938"/>
              <a:gd name="connsiteY59" fmla="*/ 91022 h 606761"/>
              <a:gd name="connsiteX60" fmla="*/ 364605 w 546938"/>
              <a:gd name="connsiteY60" fmla="*/ 20478 h 606761"/>
              <a:gd name="connsiteX61" fmla="*/ 263579 w 546938"/>
              <a:gd name="connsiteY61" fmla="*/ 121350 h 606761"/>
              <a:gd name="connsiteX62" fmla="*/ 325866 w 546938"/>
              <a:gd name="connsiteY62" fmla="*/ 212363 h 606761"/>
              <a:gd name="connsiteX63" fmla="*/ 364605 w 546938"/>
              <a:gd name="connsiteY63" fmla="*/ 212363 h 606761"/>
              <a:gd name="connsiteX64" fmla="*/ 364605 w 546938"/>
              <a:gd name="connsiteY64" fmla="*/ 232841 h 606761"/>
              <a:gd name="connsiteX65" fmla="*/ 334221 w 546938"/>
              <a:gd name="connsiteY65" fmla="*/ 232841 h 606761"/>
              <a:gd name="connsiteX66" fmla="*/ 334221 w 546938"/>
              <a:gd name="connsiteY66" fmla="*/ 263178 h 606761"/>
              <a:gd name="connsiteX67" fmla="*/ 394989 w 546938"/>
              <a:gd name="connsiteY67" fmla="*/ 263178 h 606761"/>
              <a:gd name="connsiteX68" fmla="*/ 394989 w 546938"/>
              <a:gd name="connsiteY68" fmla="*/ 222223 h 606761"/>
              <a:gd name="connsiteX69" fmla="*/ 401066 w 546938"/>
              <a:gd name="connsiteY69" fmla="*/ 213121 h 606761"/>
              <a:gd name="connsiteX70" fmla="*/ 465631 w 546938"/>
              <a:gd name="connsiteY70" fmla="*/ 121350 h 606761"/>
              <a:gd name="connsiteX71" fmla="*/ 364605 w 546938"/>
              <a:gd name="connsiteY71" fmla="*/ 20478 h 606761"/>
              <a:gd name="connsiteX72" fmla="*/ 364605 w 546938"/>
              <a:gd name="connsiteY72" fmla="*/ 0 h 606761"/>
              <a:gd name="connsiteX73" fmla="*/ 486140 w 546938"/>
              <a:gd name="connsiteY73" fmla="*/ 121350 h 606761"/>
              <a:gd name="connsiteX74" fmla="*/ 415498 w 546938"/>
              <a:gd name="connsiteY74" fmla="*/ 229807 h 606761"/>
              <a:gd name="connsiteX75" fmla="*/ 415498 w 546938"/>
              <a:gd name="connsiteY75" fmla="*/ 273038 h 606761"/>
              <a:gd name="connsiteX76" fmla="*/ 415498 w 546938"/>
              <a:gd name="connsiteY76" fmla="*/ 313235 h 606761"/>
              <a:gd name="connsiteX77" fmla="*/ 404863 w 546938"/>
              <a:gd name="connsiteY77" fmla="*/ 323854 h 606761"/>
              <a:gd name="connsiteX78" fmla="*/ 394989 w 546938"/>
              <a:gd name="connsiteY78" fmla="*/ 323854 h 606761"/>
              <a:gd name="connsiteX79" fmla="*/ 394989 w 546938"/>
              <a:gd name="connsiteY79" fmla="*/ 354191 h 606761"/>
              <a:gd name="connsiteX80" fmla="*/ 385114 w 546938"/>
              <a:gd name="connsiteY80" fmla="*/ 364051 h 606761"/>
              <a:gd name="connsiteX81" fmla="*/ 374480 w 546938"/>
              <a:gd name="connsiteY81" fmla="*/ 364051 h 606761"/>
              <a:gd name="connsiteX82" fmla="*/ 374480 w 546938"/>
              <a:gd name="connsiteY82" fmla="*/ 566554 h 606761"/>
              <a:gd name="connsiteX83" fmla="*/ 354730 w 546938"/>
              <a:gd name="connsiteY83" fmla="*/ 566554 h 606761"/>
              <a:gd name="connsiteX84" fmla="*/ 354730 w 546938"/>
              <a:gd name="connsiteY84" fmla="*/ 364051 h 606761"/>
              <a:gd name="connsiteX85" fmla="*/ 344096 w 546938"/>
              <a:gd name="connsiteY85" fmla="*/ 364051 h 606761"/>
              <a:gd name="connsiteX86" fmla="*/ 334221 w 546938"/>
              <a:gd name="connsiteY86" fmla="*/ 354191 h 606761"/>
              <a:gd name="connsiteX87" fmla="*/ 334221 w 546938"/>
              <a:gd name="connsiteY87" fmla="*/ 323854 h 606761"/>
              <a:gd name="connsiteX88" fmla="*/ 324347 w 546938"/>
              <a:gd name="connsiteY88" fmla="*/ 323854 h 606761"/>
              <a:gd name="connsiteX89" fmla="*/ 313712 w 546938"/>
              <a:gd name="connsiteY89" fmla="*/ 313235 h 606761"/>
              <a:gd name="connsiteX90" fmla="*/ 313712 w 546938"/>
              <a:gd name="connsiteY90" fmla="*/ 273038 h 606761"/>
              <a:gd name="connsiteX91" fmla="*/ 313712 w 546938"/>
              <a:gd name="connsiteY91" fmla="*/ 229807 h 606761"/>
              <a:gd name="connsiteX92" fmla="*/ 243070 w 546938"/>
              <a:gd name="connsiteY92" fmla="*/ 121350 h 606761"/>
              <a:gd name="connsiteX93" fmla="*/ 364605 w 546938"/>
              <a:gd name="connsiteY93" fmla="*/ 0 h 606761"/>
              <a:gd name="connsiteX94" fmla="*/ 243138 w 546938"/>
              <a:gd name="connsiteY94" fmla="*/ 0 h 606761"/>
              <a:gd name="connsiteX95" fmla="*/ 243138 w 546938"/>
              <a:gd name="connsiteY95" fmla="*/ 20478 h 606761"/>
              <a:gd name="connsiteX96" fmla="*/ 20515 w 546938"/>
              <a:gd name="connsiteY96" fmla="*/ 243463 h 606761"/>
              <a:gd name="connsiteX97" fmla="*/ 20515 w 546938"/>
              <a:gd name="connsiteY97" fmla="*/ 464931 h 606761"/>
              <a:gd name="connsiteX98" fmla="*/ 233260 w 546938"/>
              <a:gd name="connsiteY98" fmla="*/ 464931 h 606761"/>
              <a:gd name="connsiteX99" fmla="*/ 273530 w 546938"/>
              <a:gd name="connsiteY99" fmla="*/ 464931 h 606761"/>
              <a:gd name="connsiteX100" fmla="*/ 273530 w 546938"/>
              <a:gd name="connsiteY100" fmla="*/ 485409 h 606761"/>
              <a:gd name="connsiteX101" fmla="*/ 243138 w 546938"/>
              <a:gd name="connsiteY101" fmla="*/ 485409 h 606761"/>
              <a:gd name="connsiteX102" fmla="*/ 243138 w 546938"/>
              <a:gd name="connsiteY102" fmla="*/ 606761 h 606761"/>
              <a:gd name="connsiteX103" fmla="*/ 222623 w 546938"/>
              <a:gd name="connsiteY103" fmla="*/ 606761 h 606761"/>
              <a:gd name="connsiteX104" fmla="*/ 222623 w 546938"/>
              <a:gd name="connsiteY104" fmla="*/ 485409 h 606761"/>
              <a:gd name="connsiteX105" fmla="*/ 9877 w 546938"/>
              <a:gd name="connsiteY105" fmla="*/ 485409 h 606761"/>
              <a:gd name="connsiteX106" fmla="*/ 0 w 546938"/>
              <a:gd name="connsiteY106" fmla="*/ 475549 h 606761"/>
              <a:gd name="connsiteX107" fmla="*/ 0 w 546938"/>
              <a:gd name="connsiteY107" fmla="*/ 243463 h 606761"/>
              <a:gd name="connsiteX108" fmla="*/ 243138 w 546938"/>
              <a:gd name="connsiteY108"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6938" h="606761">
                <a:moveTo>
                  <a:pt x="354797" y="586292"/>
                </a:moveTo>
                <a:lnTo>
                  <a:pt x="374535" y="586292"/>
                </a:lnTo>
                <a:lnTo>
                  <a:pt x="374535" y="606761"/>
                </a:lnTo>
                <a:lnTo>
                  <a:pt x="354797" y="606761"/>
                </a:lnTo>
                <a:close/>
                <a:moveTo>
                  <a:pt x="465671" y="414864"/>
                </a:moveTo>
                <a:lnTo>
                  <a:pt x="486140" y="414864"/>
                </a:lnTo>
                <a:lnTo>
                  <a:pt x="486140" y="606761"/>
                </a:lnTo>
                <a:lnTo>
                  <a:pt x="465671" y="606761"/>
                </a:lnTo>
                <a:close/>
                <a:moveTo>
                  <a:pt x="222601" y="394395"/>
                </a:moveTo>
                <a:lnTo>
                  <a:pt x="324336" y="394395"/>
                </a:lnTo>
                <a:cubicBezTo>
                  <a:pt x="330410" y="394395"/>
                  <a:pt x="334206" y="398187"/>
                  <a:pt x="334206" y="404255"/>
                </a:cubicBezTo>
                <a:lnTo>
                  <a:pt x="334206" y="606761"/>
                </a:lnTo>
                <a:lnTo>
                  <a:pt x="313707" y="606761"/>
                </a:lnTo>
                <a:lnTo>
                  <a:pt x="313707" y="414873"/>
                </a:lnTo>
                <a:lnTo>
                  <a:pt x="222601" y="414873"/>
                </a:lnTo>
                <a:close/>
                <a:moveTo>
                  <a:pt x="182394" y="394395"/>
                </a:moveTo>
                <a:lnTo>
                  <a:pt x="202863" y="394395"/>
                </a:lnTo>
                <a:lnTo>
                  <a:pt x="202863" y="414864"/>
                </a:lnTo>
                <a:lnTo>
                  <a:pt x="182394" y="414864"/>
                </a:lnTo>
                <a:close/>
                <a:moveTo>
                  <a:pt x="526347" y="373926"/>
                </a:moveTo>
                <a:lnTo>
                  <a:pt x="546938" y="373926"/>
                </a:lnTo>
                <a:lnTo>
                  <a:pt x="546938" y="394395"/>
                </a:lnTo>
                <a:lnTo>
                  <a:pt x="526347" y="394395"/>
                </a:lnTo>
                <a:close/>
                <a:moveTo>
                  <a:pt x="404874" y="373926"/>
                </a:moveTo>
                <a:lnTo>
                  <a:pt x="506609" y="373926"/>
                </a:lnTo>
                <a:lnTo>
                  <a:pt x="506609" y="394403"/>
                </a:lnTo>
                <a:lnTo>
                  <a:pt x="415503" y="394403"/>
                </a:lnTo>
                <a:lnTo>
                  <a:pt x="415503" y="606761"/>
                </a:lnTo>
                <a:lnTo>
                  <a:pt x="395004" y="606761"/>
                </a:lnTo>
                <a:lnTo>
                  <a:pt x="395004" y="384544"/>
                </a:lnTo>
                <a:cubicBezTo>
                  <a:pt x="395004" y="378477"/>
                  <a:pt x="398800" y="373926"/>
                  <a:pt x="404874" y="373926"/>
                </a:cubicBezTo>
                <a:close/>
                <a:moveTo>
                  <a:pt x="354730" y="323854"/>
                </a:moveTo>
                <a:lnTo>
                  <a:pt x="354730" y="343573"/>
                </a:lnTo>
                <a:lnTo>
                  <a:pt x="374480" y="343573"/>
                </a:lnTo>
                <a:lnTo>
                  <a:pt x="374480" y="323854"/>
                </a:lnTo>
                <a:close/>
                <a:moveTo>
                  <a:pt x="334221" y="282898"/>
                </a:moveTo>
                <a:lnTo>
                  <a:pt x="334221" y="303376"/>
                </a:lnTo>
                <a:lnTo>
                  <a:pt x="344096" y="303376"/>
                </a:lnTo>
                <a:lnTo>
                  <a:pt x="385114" y="303376"/>
                </a:lnTo>
                <a:lnTo>
                  <a:pt x="394989" y="303376"/>
                </a:lnTo>
                <a:lnTo>
                  <a:pt x="394989" y="282898"/>
                </a:lnTo>
                <a:close/>
                <a:moveTo>
                  <a:pt x="465671" y="242704"/>
                </a:moveTo>
                <a:lnTo>
                  <a:pt x="486140" y="242704"/>
                </a:lnTo>
                <a:lnTo>
                  <a:pt x="486140" y="343587"/>
                </a:lnTo>
                <a:lnTo>
                  <a:pt x="465671" y="343587"/>
                </a:lnTo>
                <a:close/>
                <a:moveTo>
                  <a:pt x="101005" y="232835"/>
                </a:moveTo>
                <a:lnTo>
                  <a:pt x="121529" y="232835"/>
                </a:lnTo>
                <a:lnTo>
                  <a:pt x="121529" y="303371"/>
                </a:lnTo>
                <a:lnTo>
                  <a:pt x="151934" y="303371"/>
                </a:lnTo>
                <a:lnTo>
                  <a:pt x="151934" y="323849"/>
                </a:lnTo>
                <a:lnTo>
                  <a:pt x="111647" y="323849"/>
                </a:lnTo>
                <a:cubicBezTo>
                  <a:pt x="105566" y="323849"/>
                  <a:pt x="101005" y="319298"/>
                  <a:pt x="101005" y="313231"/>
                </a:cubicBezTo>
                <a:close/>
                <a:moveTo>
                  <a:pt x="334206" y="70545"/>
                </a:moveTo>
                <a:lnTo>
                  <a:pt x="395004" y="70545"/>
                </a:lnTo>
                <a:lnTo>
                  <a:pt x="395004" y="91022"/>
                </a:lnTo>
                <a:lnTo>
                  <a:pt x="374485" y="91022"/>
                </a:lnTo>
                <a:lnTo>
                  <a:pt x="374485" y="182028"/>
                </a:lnTo>
                <a:lnTo>
                  <a:pt x="354725" y="182028"/>
                </a:lnTo>
                <a:lnTo>
                  <a:pt x="354725" y="91022"/>
                </a:lnTo>
                <a:lnTo>
                  <a:pt x="334206" y="91022"/>
                </a:lnTo>
                <a:close/>
                <a:moveTo>
                  <a:pt x="364605" y="20478"/>
                </a:moveTo>
                <a:cubicBezTo>
                  <a:pt x="309155" y="20478"/>
                  <a:pt x="263579" y="65984"/>
                  <a:pt x="263579" y="121350"/>
                </a:cubicBezTo>
                <a:cubicBezTo>
                  <a:pt x="263579" y="161548"/>
                  <a:pt x="286367" y="196436"/>
                  <a:pt x="325866" y="212363"/>
                </a:cubicBezTo>
                <a:lnTo>
                  <a:pt x="364605" y="212363"/>
                </a:lnTo>
                <a:lnTo>
                  <a:pt x="364605" y="232841"/>
                </a:lnTo>
                <a:lnTo>
                  <a:pt x="334221" y="232841"/>
                </a:lnTo>
                <a:lnTo>
                  <a:pt x="334221" y="263178"/>
                </a:lnTo>
                <a:lnTo>
                  <a:pt x="394989" y="263178"/>
                </a:lnTo>
                <a:lnTo>
                  <a:pt x="394989" y="222223"/>
                </a:lnTo>
                <a:cubicBezTo>
                  <a:pt x="394989" y="218431"/>
                  <a:pt x="398027" y="214638"/>
                  <a:pt x="401066" y="213121"/>
                </a:cubicBezTo>
                <a:cubicBezTo>
                  <a:pt x="440564" y="197953"/>
                  <a:pt x="465631" y="163064"/>
                  <a:pt x="465631" y="121350"/>
                </a:cubicBezTo>
                <a:cubicBezTo>
                  <a:pt x="465631" y="65984"/>
                  <a:pt x="420055" y="20478"/>
                  <a:pt x="364605" y="20478"/>
                </a:cubicBezTo>
                <a:close/>
                <a:moveTo>
                  <a:pt x="364605" y="0"/>
                </a:moveTo>
                <a:cubicBezTo>
                  <a:pt x="431449" y="0"/>
                  <a:pt x="486140" y="54608"/>
                  <a:pt x="486140" y="121350"/>
                </a:cubicBezTo>
                <a:cubicBezTo>
                  <a:pt x="486140" y="169132"/>
                  <a:pt x="458795" y="209329"/>
                  <a:pt x="415498" y="229807"/>
                </a:cubicBezTo>
                <a:lnTo>
                  <a:pt x="415498" y="273038"/>
                </a:lnTo>
                <a:lnTo>
                  <a:pt x="415498" y="313235"/>
                </a:lnTo>
                <a:cubicBezTo>
                  <a:pt x="415498" y="319303"/>
                  <a:pt x="410940" y="323854"/>
                  <a:pt x="404863" y="323854"/>
                </a:cubicBezTo>
                <a:lnTo>
                  <a:pt x="394989" y="323854"/>
                </a:lnTo>
                <a:lnTo>
                  <a:pt x="394989" y="354191"/>
                </a:lnTo>
                <a:cubicBezTo>
                  <a:pt x="394989" y="360259"/>
                  <a:pt x="391191" y="364051"/>
                  <a:pt x="385114" y="364051"/>
                </a:cubicBezTo>
                <a:lnTo>
                  <a:pt x="374480" y="364051"/>
                </a:lnTo>
                <a:lnTo>
                  <a:pt x="374480" y="566554"/>
                </a:lnTo>
                <a:lnTo>
                  <a:pt x="354730" y="566554"/>
                </a:lnTo>
                <a:lnTo>
                  <a:pt x="354730" y="364051"/>
                </a:lnTo>
                <a:lnTo>
                  <a:pt x="344096" y="364051"/>
                </a:lnTo>
                <a:cubicBezTo>
                  <a:pt x="338019" y="364051"/>
                  <a:pt x="334221" y="360259"/>
                  <a:pt x="334221" y="354191"/>
                </a:cubicBezTo>
                <a:lnTo>
                  <a:pt x="334221" y="323854"/>
                </a:lnTo>
                <a:lnTo>
                  <a:pt x="324347" y="323854"/>
                </a:lnTo>
                <a:cubicBezTo>
                  <a:pt x="318270" y="323854"/>
                  <a:pt x="313712" y="319303"/>
                  <a:pt x="313712" y="313235"/>
                </a:cubicBezTo>
                <a:lnTo>
                  <a:pt x="313712" y="273038"/>
                </a:lnTo>
                <a:lnTo>
                  <a:pt x="313712" y="229807"/>
                </a:lnTo>
                <a:cubicBezTo>
                  <a:pt x="270415" y="209329"/>
                  <a:pt x="243070" y="169132"/>
                  <a:pt x="243070" y="121350"/>
                </a:cubicBezTo>
                <a:cubicBezTo>
                  <a:pt x="243070" y="54608"/>
                  <a:pt x="297761" y="0"/>
                  <a:pt x="364605" y="0"/>
                </a:cubicBezTo>
                <a:close/>
                <a:moveTo>
                  <a:pt x="243138" y="0"/>
                </a:moveTo>
                <a:lnTo>
                  <a:pt x="243138" y="20478"/>
                </a:lnTo>
                <a:cubicBezTo>
                  <a:pt x="122329" y="20478"/>
                  <a:pt x="20515" y="122111"/>
                  <a:pt x="20515" y="243463"/>
                </a:cubicBezTo>
                <a:lnTo>
                  <a:pt x="20515" y="464931"/>
                </a:lnTo>
                <a:lnTo>
                  <a:pt x="233260" y="464931"/>
                </a:lnTo>
                <a:lnTo>
                  <a:pt x="273530" y="464931"/>
                </a:lnTo>
                <a:lnTo>
                  <a:pt x="273530" y="485409"/>
                </a:lnTo>
                <a:lnTo>
                  <a:pt x="243138" y="485409"/>
                </a:lnTo>
                <a:lnTo>
                  <a:pt x="243138" y="606761"/>
                </a:lnTo>
                <a:lnTo>
                  <a:pt x="222623" y="606761"/>
                </a:lnTo>
                <a:lnTo>
                  <a:pt x="222623" y="485409"/>
                </a:lnTo>
                <a:lnTo>
                  <a:pt x="9877" y="485409"/>
                </a:lnTo>
                <a:cubicBezTo>
                  <a:pt x="3799" y="485409"/>
                  <a:pt x="0" y="481617"/>
                  <a:pt x="0" y="475549"/>
                </a:cubicBezTo>
                <a:lnTo>
                  <a:pt x="0" y="243463"/>
                </a:lnTo>
                <a:cubicBezTo>
                  <a:pt x="0" y="111492"/>
                  <a:pt x="111691" y="0"/>
                  <a:pt x="24313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85000"/>
                  <a:lumOff val="15000"/>
                </a:schemeClr>
              </a:solidFill>
            </a:endParaRPr>
          </a:p>
        </p:txBody>
      </p:sp>
      <p:sp>
        <p:nvSpPr>
          <p:cNvPr id="49" name="矩形: 圆角 48"/>
          <p:cNvSpPr/>
          <p:nvPr/>
        </p:nvSpPr>
        <p:spPr>
          <a:xfrm>
            <a:off x="1436012" y="2429325"/>
            <a:ext cx="2675743" cy="433008"/>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50" name="矩形: 圆角 49"/>
          <p:cNvSpPr/>
          <p:nvPr/>
        </p:nvSpPr>
        <p:spPr>
          <a:xfrm>
            <a:off x="1436012" y="3825343"/>
            <a:ext cx="2675743" cy="433008"/>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51" name="矩形: 圆角 50"/>
          <p:cNvSpPr/>
          <p:nvPr/>
        </p:nvSpPr>
        <p:spPr>
          <a:xfrm>
            <a:off x="5032247" y="2429325"/>
            <a:ext cx="590549" cy="4330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52" name="TextBox 25"/>
          <p:cNvSpPr txBox="1"/>
          <p:nvPr/>
        </p:nvSpPr>
        <p:spPr>
          <a:xfrm flipH="1">
            <a:off x="5948292" y="2468941"/>
            <a:ext cx="2265833" cy="321945"/>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电焊安全操作规范</a:t>
            </a: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zh-CN" sz="1500" b="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5" name="books-stack-of-three_29302"/>
          <p:cNvSpPr>
            <a:spLocks noChangeAspect="1"/>
          </p:cNvSpPr>
          <p:nvPr/>
        </p:nvSpPr>
        <p:spPr bwMode="auto">
          <a:xfrm>
            <a:off x="5134759" y="2468941"/>
            <a:ext cx="381031" cy="357635"/>
          </a:xfrm>
          <a:custGeom>
            <a:avLst/>
            <a:gdLst>
              <a:gd name="connsiteX0" fmla="*/ 374444 w 605663"/>
              <a:gd name="connsiteY0" fmla="*/ 479361 h 568475"/>
              <a:gd name="connsiteX1" fmla="*/ 338074 w 605663"/>
              <a:gd name="connsiteY1" fmla="*/ 506122 h 568475"/>
              <a:gd name="connsiteX2" fmla="*/ 332749 w 605663"/>
              <a:gd name="connsiteY2" fmla="*/ 507204 h 568475"/>
              <a:gd name="connsiteX3" fmla="*/ 328417 w 605663"/>
              <a:gd name="connsiteY3" fmla="*/ 503780 h 568475"/>
              <a:gd name="connsiteX4" fmla="*/ 322641 w 605663"/>
              <a:gd name="connsiteY4" fmla="*/ 491976 h 568475"/>
              <a:gd name="connsiteX5" fmla="*/ 310819 w 605663"/>
              <a:gd name="connsiteY5" fmla="*/ 526126 h 568475"/>
              <a:gd name="connsiteX6" fmla="*/ 315512 w 605663"/>
              <a:gd name="connsiteY6" fmla="*/ 526126 h 568475"/>
              <a:gd name="connsiteX7" fmla="*/ 322009 w 605663"/>
              <a:gd name="connsiteY7" fmla="*/ 532523 h 568475"/>
              <a:gd name="connsiteX8" fmla="*/ 315512 w 605663"/>
              <a:gd name="connsiteY8" fmla="*/ 539011 h 568475"/>
              <a:gd name="connsiteX9" fmla="*/ 308382 w 605663"/>
              <a:gd name="connsiteY9" fmla="*/ 539011 h 568475"/>
              <a:gd name="connsiteX10" fmla="*/ 308201 w 605663"/>
              <a:gd name="connsiteY10" fmla="*/ 540813 h 568475"/>
              <a:gd name="connsiteX11" fmla="*/ 315602 w 605663"/>
              <a:gd name="connsiteY11" fmla="*/ 540813 h 568475"/>
              <a:gd name="connsiteX12" fmla="*/ 322009 w 605663"/>
              <a:gd name="connsiteY12" fmla="*/ 547300 h 568475"/>
              <a:gd name="connsiteX13" fmla="*/ 315602 w 605663"/>
              <a:gd name="connsiteY13" fmla="*/ 553698 h 568475"/>
              <a:gd name="connsiteX14" fmla="*/ 307118 w 605663"/>
              <a:gd name="connsiteY14" fmla="*/ 553698 h 568475"/>
              <a:gd name="connsiteX15" fmla="*/ 307118 w 605663"/>
              <a:gd name="connsiteY15" fmla="*/ 555410 h 568475"/>
              <a:gd name="connsiteX16" fmla="*/ 412710 w 605663"/>
              <a:gd name="connsiteY16" fmla="*/ 529099 h 568475"/>
              <a:gd name="connsiteX17" fmla="*/ 383650 w 605663"/>
              <a:gd name="connsiteY17" fmla="*/ 483416 h 568475"/>
              <a:gd name="connsiteX18" fmla="*/ 374444 w 605663"/>
              <a:gd name="connsiteY18" fmla="*/ 479361 h 568475"/>
              <a:gd name="connsiteX19" fmla="*/ 226526 w 605663"/>
              <a:gd name="connsiteY19" fmla="*/ 479361 h 568475"/>
              <a:gd name="connsiteX20" fmla="*/ 217411 w 605663"/>
              <a:gd name="connsiteY20" fmla="*/ 483416 h 568475"/>
              <a:gd name="connsiteX21" fmla="*/ 188260 w 605663"/>
              <a:gd name="connsiteY21" fmla="*/ 529460 h 568475"/>
              <a:gd name="connsiteX22" fmla="*/ 293942 w 605663"/>
              <a:gd name="connsiteY22" fmla="*/ 555410 h 568475"/>
              <a:gd name="connsiteX23" fmla="*/ 293852 w 605663"/>
              <a:gd name="connsiteY23" fmla="*/ 553788 h 568475"/>
              <a:gd name="connsiteX24" fmla="*/ 285459 w 605663"/>
              <a:gd name="connsiteY24" fmla="*/ 553788 h 568475"/>
              <a:gd name="connsiteX25" fmla="*/ 278961 w 605663"/>
              <a:gd name="connsiteY25" fmla="*/ 547300 h 568475"/>
              <a:gd name="connsiteX26" fmla="*/ 285459 w 605663"/>
              <a:gd name="connsiteY26" fmla="*/ 540813 h 568475"/>
              <a:gd name="connsiteX27" fmla="*/ 292859 w 605663"/>
              <a:gd name="connsiteY27" fmla="*/ 540813 h 568475"/>
              <a:gd name="connsiteX28" fmla="*/ 292588 w 605663"/>
              <a:gd name="connsiteY28" fmla="*/ 539011 h 568475"/>
              <a:gd name="connsiteX29" fmla="*/ 285459 w 605663"/>
              <a:gd name="connsiteY29" fmla="*/ 539011 h 568475"/>
              <a:gd name="connsiteX30" fmla="*/ 278961 w 605663"/>
              <a:gd name="connsiteY30" fmla="*/ 532613 h 568475"/>
              <a:gd name="connsiteX31" fmla="*/ 285459 w 605663"/>
              <a:gd name="connsiteY31" fmla="*/ 526126 h 568475"/>
              <a:gd name="connsiteX32" fmla="*/ 290242 w 605663"/>
              <a:gd name="connsiteY32" fmla="*/ 526126 h 568475"/>
              <a:gd name="connsiteX33" fmla="*/ 278329 w 605663"/>
              <a:gd name="connsiteY33" fmla="*/ 491976 h 568475"/>
              <a:gd name="connsiteX34" fmla="*/ 272553 w 605663"/>
              <a:gd name="connsiteY34" fmla="*/ 503780 h 568475"/>
              <a:gd name="connsiteX35" fmla="*/ 268311 w 605663"/>
              <a:gd name="connsiteY35" fmla="*/ 507204 h 568475"/>
              <a:gd name="connsiteX36" fmla="*/ 262896 w 605663"/>
              <a:gd name="connsiteY36" fmla="*/ 506122 h 568475"/>
              <a:gd name="connsiteX37" fmla="*/ 289249 w 605663"/>
              <a:gd name="connsiteY37" fmla="*/ 466206 h 568475"/>
              <a:gd name="connsiteX38" fmla="*/ 284737 w 605663"/>
              <a:gd name="connsiteY38" fmla="*/ 476117 h 568475"/>
              <a:gd name="connsiteX39" fmla="*/ 300530 w 605663"/>
              <a:gd name="connsiteY39" fmla="*/ 514052 h 568475"/>
              <a:gd name="connsiteX40" fmla="*/ 316324 w 605663"/>
              <a:gd name="connsiteY40" fmla="*/ 476117 h 568475"/>
              <a:gd name="connsiteX41" fmla="*/ 311721 w 605663"/>
              <a:gd name="connsiteY41" fmla="*/ 466206 h 568475"/>
              <a:gd name="connsiteX42" fmla="*/ 300530 w 605663"/>
              <a:gd name="connsiteY42" fmla="*/ 467197 h 568475"/>
              <a:gd name="connsiteX43" fmla="*/ 289249 w 605663"/>
              <a:gd name="connsiteY43" fmla="*/ 466206 h 568475"/>
              <a:gd name="connsiteX44" fmla="*/ 347911 w 605663"/>
              <a:gd name="connsiteY44" fmla="*/ 449536 h 568475"/>
              <a:gd name="connsiteX45" fmla="*/ 323273 w 605663"/>
              <a:gd name="connsiteY45" fmla="*/ 463142 h 568475"/>
              <a:gd name="connsiteX46" fmla="*/ 335998 w 605663"/>
              <a:gd name="connsiteY46" fmla="*/ 490624 h 568475"/>
              <a:gd name="connsiteX47" fmla="*/ 362622 w 605663"/>
              <a:gd name="connsiteY47" fmla="*/ 470981 h 568475"/>
              <a:gd name="connsiteX48" fmla="*/ 347911 w 605663"/>
              <a:gd name="connsiteY48" fmla="*/ 449536 h 568475"/>
              <a:gd name="connsiteX49" fmla="*/ 251796 w 605663"/>
              <a:gd name="connsiteY49" fmla="*/ 449536 h 568475"/>
              <a:gd name="connsiteX50" fmla="*/ 237085 w 605663"/>
              <a:gd name="connsiteY50" fmla="*/ 471071 h 568475"/>
              <a:gd name="connsiteX51" fmla="*/ 263708 w 605663"/>
              <a:gd name="connsiteY51" fmla="*/ 490714 h 568475"/>
              <a:gd name="connsiteX52" fmla="*/ 276434 w 605663"/>
              <a:gd name="connsiteY52" fmla="*/ 463232 h 568475"/>
              <a:gd name="connsiteX53" fmla="*/ 251796 w 605663"/>
              <a:gd name="connsiteY53" fmla="*/ 449536 h 568475"/>
              <a:gd name="connsiteX54" fmla="*/ 329823 w 605663"/>
              <a:gd name="connsiteY54" fmla="*/ 362706 h 568475"/>
              <a:gd name="connsiteX55" fmla="*/ 342948 w 605663"/>
              <a:gd name="connsiteY55" fmla="*/ 375831 h 568475"/>
              <a:gd name="connsiteX56" fmla="*/ 329823 w 605663"/>
              <a:gd name="connsiteY56" fmla="*/ 388956 h 568475"/>
              <a:gd name="connsiteX57" fmla="*/ 316698 w 605663"/>
              <a:gd name="connsiteY57" fmla="*/ 375831 h 568475"/>
              <a:gd name="connsiteX58" fmla="*/ 329823 w 605663"/>
              <a:gd name="connsiteY58" fmla="*/ 362706 h 568475"/>
              <a:gd name="connsiteX59" fmla="*/ 300543 w 605663"/>
              <a:gd name="connsiteY59" fmla="*/ 362706 h 568475"/>
              <a:gd name="connsiteX60" fmla="*/ 306959 w 605663"/>
              <a:gd name="connsiteY60" fmla="*/ 369200 h 568475"/>
              <a:gd name="connsiteX61" fmla="*/ 306959 w 605663"/>
              <a:gd name="connsiteY61" fmla="*/ 409065 h 568475"/>
              <a:gd name="connsiteX62" fmla="*/ 300543 w 605663"/>
              <a:gd name="connsiteY62" fmla="*/ 415559 h 568475"/>
              <a:gd name="connsiteX63" fmla="*/ 287710 w 605663"/>
              <a:gd name="connsiteY63" fmla="*/ 415559 h 568475"/>
              <a:gd name="connsiteX64" fmla="*/ 281203 w 605663"/>
              <a:gd name="connsiteY64" fmla="*/ 409065 h 568475"/>
              <a:gd name="connsiteX65" fmla="*/ 287710 w 605663"/>
              <a:gd name="connsiteY65" fmla="*/ 402662 h 568475"/>
              <a:gd name="connsiteX66" fmla="*/ 294036 w 605663"/>
              <a:gd name="connsiteY66" fmla="*/ 402662 h 568475"/>
              <a:gd name="connsiteX67" fmla="*/ 294036 w 605663"/>
              <a:gd name="connsiteY67" fmla="*/ 369200 h 568475"/>
              <a:gd name="connsiteX68" fmla="*/ 300543 w 605663"/>
              <a:gd name="connsiteY68" fmla="*/ 362706 h 568475"/>
              <a:gd name="connsiteX69" fmla="*/ 271536 w 605663"/>
              <a:gd name="connsiteY69" fmla="*/ 362706 h 568475"/>
              <a:gd name="connsiteX70" fmla="*/ 284661 w 605663"/>
              <a:gd name="connsiteY70" fmla="*/ 375831 h 568475"/>
              <a:gd name="connsiteX71" fmla="*/ 271536 w 605663"/>
              <a:gd name="connsiteY71" fmla="*/ 388956 h 568475"/>
              <a:gd name="connsiteX72" fmla="*/ 258411 w 605663"/>
              <a:gd name="connsiteY72" fmla="*/ 375831 h 568475"/>
              <a:gd name="connsiteX73" fmla="*/ 271536 w 605663"/>
              <a:gd name="connsiteY73" fmla="*/ 362706 h 568475"/>
              <a:gd name="connsiteX74" fmla="*/ 387697 w 605663"/>
              <a:gd name="connsiteY74" fmla="*/ 342854 h 568475"/>
              <a:gd name="connsiteX75" fmla="*/ 396805 w 605663"/>
              <a:gd name="connsiteY75" fmla="*/ 342854 h 568475"/>
              <a:gd name="connsiteX76" fmla="*/ 396805 w 605663"/>
              <a:gd name="connsiteY76" fmla="*/ 351932 h 568475"/>
              <a:gd name="connsiteX77" fmla="*/ 387697 w 605663"/>
              <a:gd name="connsiteY77" fmla="*/ 361100 h 568475"/>
              <a:gd name="connsiteX78" fmla="*/ 383097 w 605663"/>
              <a:gd name="connsiteY78" fmla="*/ 362988 h 568475"/>
              <a:gd name="connsiteX79" fmla="*/ 378498 w 605663"/>
              <a:gd name="connsiteY79" fmla="*/ 361100 h 568475"/>
              <a:gd name="connsiteX80" fmla="*/ 378498 w 605663"/>
              <a:gd name="connsiteY80" fmla="*/ 351932 h 568475"/>
              <a:gd name="connsiteX81" fmla="*/ 196933 w 605663"/>
              <a:gd name="connsiteY81" fmla="*/ 338415 h 568475"/>
              <a:gd name="connsiteX82" fmla="*/ 206041 w 605663"/>
              <a:gd name="connsiteY82" fmla="*/ 338415 h 568475"/>
              <a:gd name="connsiteX83" fmla="*/ 215240 w 605663"/>
              <a:gd name="connsiteY83" fmla="*/ 347522 h 568475"/>
              <a:gd name="connsiteX84" fmla="*/ 215240 w 605663"/>
              <a:gd name="connsiteY84" fmla="*/ 356719 h 568475"/>
              <a:gd name="connsiteX85" fmla="*/ 210641 w 605663"/>
              <a:gd name="connsiteY85" fmla="*/ 358613 h 568475"/>
              <a:gd name="connsiteX86" fmla="*/ 206041 w 605663"/>
              <a:gd name="connsiteY86" fmla="*/ 356719 h 568475"/>
              <a:gd name="connsiteX87" fmla="*/ 196933 w 605663"/>
              <a:gd name="connsiteY87" fmla="*/ 347522 h 568475"/>
              <a:gd name="connsiteX88" fmla="*/ 196933 w 605663"/>
              <a:gd name="connsiteY88" fmla="*/ 338415 h 568475"/>
              <a:gd name="connsiteX89" fmla="*/ 300530 w 605663"/>
              <a:gd name="connsiteY89" fmla="*/ 327893 h 568475"/>
              <a:gd name="connsiteX90" fmla="*/ 237265 w 605663"/>
              <a:gd name="connsiteY90" fmla="*/ 391058 h 568475"/>
              <a:gd name="connsiteX91" fmla="*/ 300530 w 605663"/>
              <a:gd name="connsiteY91" fmla="*/ 454222 h 568475"/>
              <a:gd name="connsiteX92" fmla="*/ 363795 w 605663"/>
              <a:gd name="connsiteY92" fmla="*/ 391058 h 568475"/>
              <a:gd name="connsiteX93" fmla="*/ 300530 w 605663"/>
              <a:gd name="connsiteY93" fmla="*/ 327893 h 568475"/>
              <a:gd name="connsiteX94" fmla="*/ 412183 w 605663"/>
              <a:gd name="connsiteY94" fmla="*/ 318375 h 568475"/>
              <a:gd name="connsiteX95" fmla="*/ 421291 w 605663"/>
              <a:gd name="connsiteY95" fmla="*/ 318375 h 568475"/>
              <a:gd name="connsiteX96" fmla="*/ 421291 w 605663"/>
              <a:gd name="connsiteY96" fmla="*/ 327482 h 568475"/>
              <a:gd name="connsiteX97" fmla="*/ 412183 w 605663"/>
              <a:gd name="connsiteY97" fmla="*/ 336679 h 568475"/>
              <a:gd name="connsiteX98" fmla="*/ 407583 w 605663"/>
              <a:gd name="connsiteY98" fmla="*/ 338573 h 568475"/>
              <a:gd name="connsiteX99" fmla="*/ 402984 w 605663"/>
              <a:gd name="connsiteY99" fmla="*/ 336679 h 568475"/>
              <a:gd name="connsiteX100" fmla="*/ 402984 w 605663"/>
              <a:gd name="connsiteY100" fmla="*/ 327482 h 568475"/>
              <a:gd name="connsiteX101" fmla="*/ 176892 w 605663"/>
              <a:gd name="connsiteY101" fmla="*/ 318375 h 568475"/>
              <a:gd name="connsiteX102" fmla="*/ 186000 w 605663"/>
              <a:gd name="connsiteY102" fmla="*/ 318375 h 568475"/>
              <a:gd name="connsiteX103" fmla="*/ 195199 w 605663"/>
              <a:gd name="connsiteY103" fmla="*/ 327482 h 568475"/>
              <a:gd name="connsiteX104" fmla="*/ 195199 w 605663"/>
              <a:gd name="connsiteY104" fmla="*/ 336679 h 568475"/>
              <a:gd name="connsiteX105" fmla="*/ 190600 w 605663"/>
              <a:gd name="connsiteY105" fmla="*/ 338573 h 568475"/>
              <a:gd name="connsiteX106" fmla="*/ 186000 w 605663"/>
              <a:gd name="connsiteY106" fmla="*/ 336679 h 568475"/>
              <a:gd name="connsiteX107" fmla="*/ 176892 w 605663"/>
              <a:gd name="connsiteY107" fmla="*/ 327482 h 568475"/>
              <a:gd name="connsiteX108" fmla="*/ 176892 w 605663"/>
              <a:gd name="connsiteY108" fmla="*/ 318375 h 568475"/>
              <a:gd name="connsiteX109" fmla="*/ 300548 w 605663"/>
              <a:gd name="connsiteY109" fmla="*/ 274499 h 568475"/>
              <a:gd name="connsiteX110" fmla="*/ 306959 w 605663"/>
              <a:gd name="connsiteY110" fmla="*/ 280910 h 568475"/>
              <a:gd name="connsiteX111" fmla="*/ 306959 w 605663"/>
              <a:gd name="connsiteY111" fmla="*/ 293914 h 568475"/>
              <a:gd name="connsiteX112" fmla="*/ 300548 w 605663"/>
              <a:gd name="connsiteY112" fmla="*/ 300326 h 568475"/>
              <a:gd name="connsiteX113" fmla="*/ 294046 w 605663"/>
              <a:gd name="connsiteY113" fmla="*/ 293914 h 568475"/>
              <a:gd name="connsiteX114" fmla="*/ 294046 w 605663"/>
              <a:gd name="connsiteY114" fmla="*/ 280910 h 568475"/>
              <a:gd name="connsiteX115" fmla="*/ 300548 w 605663"/>
              <a:gd name="connsiteY115" fmla="*/ 274499 h 568475"/>
              <a:gd name="connsiteX116" fmla="*/ 300548 w 605663"/>
              <a:gd name="connsiteY116" fmla="*/ 236394 h 568475"/>
              <a:gd name="connsiteX117" fmla="*/ 306959 w 605663"/>
              <a:gd name="connsiteY117" fmla="*/ 242891 h 568475"/>
              <a:gd name="connsiteX118" fmla="*/ 306959 w 605663"/>
              <a:gd name="connsiteY118" fmla="*/ 261933 h 568475"/>
              <a:gd name="connsiteX119" fmla="*/ 300548 w 605663"/>
              <a:gd name="connsiteY119" fmla="*/ 268431 h 568475"/>
              <a:gd name="connsiteX120" fmla="*/ 294046 w 605663"/>
              <a:gd name="connsiteY120" fmla="*/ 261933 h 568475"/>
              <a:gd name="connsiteX121" fmla="*/ 294046 w 605663"/>
              <a:gd name="connsiteY121" fmla="*/ 242891 h 568475"/>
              <a:gd name="connsiteX122" fmla="*/ 300548 w 605663"/>
              <a:gd name="connsiteY122" fmla="*/ 236394 h 568475"/>
              <a:gd name="connsiteX123" fmla="*/ 80322 w 605663"/>
              <a:gd name="connsiteY123" fmla="*/ 226525 h 568475"/>
              <a:gd name="connsiteX124" fmla="*/ 73824 w 605663"/>
              <a:gd name="connsiteY124" fmla="*/ 232922 h 568475"/>
              <a:gd name="connsiteX125" fmla="*/ 80322 w 605663"/>
              <a:gd name="connsiteY125" fmla="*/ 239410 h 568475"/>
              <a:gd name="connsiteX126" fmla="*/ 87542 w 605663"/>
              <a:gd name="connsiteY126" fmla="*/ 239410 h 568475"/>
              <a:gd name="connsiteX127" fmla="*/ 87542 w 605663"/>
              <a:gd name="connsiteY127" fmla="*/ 297978 h 568475"/>
              <a:gd name="connsiteX128" fmla="*/ 93950 w 605663"/>
              <a:gd name="connsiteY128" fmla="*/ 304466 h 568475"/>
              <a:gd name="connsiteX129" fmla="*/ 100447 w 605663"/>
              <a:gd name="connsiteY129" fmla="*/ 297978 h 568475"/>
              <a:gd name="connsiteX130" fmla="*/ 100447 w 605663"/>
              <a:gd name="connsiteY130" fmla="*/ 232922 h 568475"/>
              <a:gd name="connsiteX131" fmla="*/ 93950 w 605663"/>
              <a:gd name="connsiteY131" fmla="*/ 226525 h 568475"/>
              <a:gd name="connsiteX132" fmla="*/ 511623 w 605663"/>
              <a:gd name="connsiteY132" fmla="*/ 225624 h 568475"/>
              <a:gd name="connsiteX133" fmla="*/ 488339 w 605663"/>
              <a:gd name="connsiteY133" fmla="*/ 248871 h 568475"/>
              <a:gd name="connsiteX134" fmla="*/ 494837 w 605663"/>
              <a:gd name="connsiteY134" fmla="*/ 255358 h 568475"/>
              <a:gd name="connsiteX135" fmla="*/ 501335 w 605663"/>
              <a:gd name="connsiteY135" fmla="*/ 248871 h 568475"/>
              <a:gd name="connsiteX136" fmla="*/ 511623 w 605663"/>
              <a:gd name="connsiteY136" fmla="*/ 238509 h 568475"/>
              <a:gd name="connsiteX137" fmla="*/ 522002 w 605663"/>
              <a:gd name="connsiteY137" fmla="*/ 248871 h 568475"/>
              <a:gd name="connsiteX138" fmla="*/ 520738 w 605663"/>
              <a:gd name="connsiteY138" fmla="*/ 253737 h 568475"/>
              <a:gd name="connsiteX139" fmla="*/ 511713 w 605663"/>
              <a:gd name="connsiteY139" fmla="*/ 252115 h 568475"/>
              <a:gd name="connsiteX140" fmla="*/ 505216 w 605663"/>
              <a:gd name="connsiteY140" fmla="*/ 258512 h 568475"/>
              <a:gd name="connsiteX141" fmla="*/ 511713 w 605663"/>
              <a:gd name="connsiteY141" fmla="*/ 265000 h 568475"/>
              <a:gd name="connsiteX142" fmla="*/ 525341 w 605663"/>
              <a:gd name="connsiteY142" fmla="*/ 278606 h 568475"/>
              <a:gd name="connsiteX143" fmla="*/ 511713 w 605663"/>
              <a:gd name="connsiteY143" fmla="*/ 292302 h 568475"/>
              <a:gd name="connsiteX144" fmla="*/ 497996 w 605663"/>
              <a:gd name="connsiteY144" fmla="*/ 278606 h 568475"/>
              <a:gd name="connsiteX145" fmla="*/ 491588 w 605663"/>
              <a:gd name="connsiteY145" fmla="*/ 272208 h 568475"/>
              <a:gd name="connsiteX146" fmla="*/ 485090 w 605663"/>
              <a:gd name="connsiteY146" fmla="*/ 278606 h 568475"/>
              <a:gd name="connsiteX147" fmla="*/ 511713 w 605663"/>
              <a:gd name="connsiteY147" fmla="*/ 305187 h 568475"/>
              <a:gd name="connsiteX148" fmla="*/ 538247 w 605663"/>
              <a:gd name="connsiteY148" fmla="*/ 278606 h 568475"/>
              <a:gd name="connsiteX149" fmla="*/ 531388 w 605663"/>
              <a:gd name="connsiteY149" fmla="*/ 260945 h 568475"/>
              <a:gd name="connsiteX150" fmla="*/ 534908 w 605663"/>
              <a:gd name="connsiteY150" fmla="*/ 248871 h 568475"/>
              <a:gd name="connsiteX151" fmla="*/ 511623 w 605663"/>
              <a:gd name="connsiteY151" fmla="*/ 225624 h 568475"/>
              <a:gd name="connsiteX152" fmla="*/ 300548 w 605663"/>
              <a:gd name="connsiteY152" fmla="*/ 204428 h 568475"/>
              <a:gd name="connsiteX153" fmla="*/ 306959 w 605663"/>
              <a:gd name="connsiteY153" fmla="*/ 210907 h 568475"/>
              <a:gd name="connsiteX154" fmla="*/ 306959 w 605663"/>
              <a:gd name="connsiteY154" fmla="*/ 223776 h 568475"/>
              <a:gd name="connsiteX155" fmla="*/ 300548 w 605663"/>
              <a:gd name="connsiteY155" fmla="*/ 230255 h 568475"/>
              <a:gd name="connsiteX156" fmla="*/ 294046 w 605663"/>
              <a:gd name="connsiteY156" fmla="*/ 223776 h 568475"/>
              <a:gd name="connsiteX157" fmla="*/ 294046 w 605663"/>
              <a:gd name="connsiteY157" fmla="*/ 210907 h 568475"/>
              <a:gd name="connsiteX158" fmla="*/ 300548 w 605663"/>
              <a:gd name="connsiteY158" fmla="*/ 204428 h 568475"/>
              <a:gd name="connsiteX159" fmla="*/ 209649 w 605663"/>
              <a:gd name="connsiteY159" fmla="*/ 70372 h 568475"/>
              <a:gd name="connsiteX160" fmla="*/ 88083 w 605663"/>
              <a:gd name="connsiteY160" fmla="*/ 169398 h 568475"/>
              <a:gd name="connsiteX161" fmla="*/ 93950 w 605663"/>
              <a:gd name="connsiteY161" fmla="*/ 169037 h 568475"/>
              <a:gd name="connsiteX162" fmla="*/ 187989 w 605663"/>
              <a:gd name="connsiteY162" fmla="*/ 262927 h 568475"/>
              <a:gd name="connsiteX163" fmla="*/ 93950 w 605663"/>
              <a:gd name="connsiteY163" fmla="*/ 356727 h 568475"/>
              <a:gd name="connsiteX164" fmla="*/ 51984 w 605663"/>
              <a:gd name="connsiteY164" fmla="*/ 346635 h 568475"/>
              <a:gd name="connsiteX165" fmla="*/ 176347 w 605663"/>
              <a:gd name="connsiteY165" fmla="*/ 523062 h 568475"/>
              <a:gd name="connsiteX166" fmla="*/ 214071 w 605663"/>
              <a:gd name="connsiteY166" fmla="*/ 470891 h 568475"/>
              <a:gd name="connsiteX167" fmla="*/ 222465 w 605663"/>
              <a:gd name="connsiteY167" fmla="*/ 466836 h 568475"/>
              <a:gd name="connsiteX168" fmla="*/ 242139 w 605663"/>
              <a:gd name="connsiteY168" fmla="*/ 439805 h 568475"/>
              <a:gd name="connsiteX169" fmla="*/ 224269 w 605663"/>
              <a:gd name="connsiteY169" fmla="*/ 391058 h 568475"/>
              <a:gd name="connsiteX170" fmla="*/ 300530 w 605663"/>
              <a:gd name="connsiteY170" fmla="*/ 314918 h 568475"/>
              <a:gd name="connsiteX171" fmla="*/ 376701 w 605663"/>
              <a:gd name="connsiteY171" fmla="*/ 391058 h 568475"/>
              <a:gd name="connsiteX172" fmla="*/ 358921 w 605663"/>
              <a:gd name="connsiteY172" fmla="*/ 439805 h 568475"/>
              <a:gd name="connsiteX173" fmla="*/ 378596 w 605663"/>
              <a:gd name="connsiteY173" fmla="*/ 466836 h 568475"/>
              <a:gd name="connsiteX174" fmla="*/ 386989 w 605663"/>
              <a:gd name="connsiteY174" fmla="*/ 470891 h 568475"/>
              <a:gd name="connsiteX175" fmla="*/ 424623 w 605663"/>
              <a:gd name="connsiteY175" fmla="*/ 522792 h 568475"/>
              <a:gd name="connsiteX176" fmla="*/ 546369 w 605663"/>
              <a:gd name="connsiteY176" fmla="*/ 352582 h 568475"/>
              <a:gd name="connsiteX177" fmla="*/ 511623 w 605663"/>
              <a:gd name="connsiteY177" fmla="*/ 359340 h 568475"/>
              <a:gd name="connsiteX178" fmla="*/ 417674 w 605663"/>
              <a:gd name="connsiteY178" fmla="*/ 265540 h 568475"/>
              <a:gd name="connsiteX179" fmla="*/ 511623 w 605663"/>
              <a:gd name="connsiteY179" fmla="*/ 171651 h 568475"/>
              <a:gd name="connsiteX180" fmla="*/ 512796 w 605663"/>
              <a:gd name="connsiteY180" fmla="*/ 171741 h 568475"/>
              <a:gd name="connsiteX181" fmla="*/ 391592 w 605663"/>
              <a:gd name="connsiteY181" fmla="*/ 71093 h 568475"/>
              <a:gd name="connsiteX182" fmla="*/ 394480 w 605663"/>
              <a:gd name="connsiteY182" fmla="*/ 93890 h 568475"/>
              <a:gd name="connsiteX183" fmla="*/ 300530 w 605663"/>
              <a:gd name="connsiteY183" fmla="*/ 187689 h 568475"/>
              <a:gd name="connsiteX184" fmla="*/ 206490 w 605663"/>
              <a:gd name="connsiteY184" fmla="*/ 93890 h 568475"/>
              <a:gd name="connsiteX185" fmla="*/ 209649 w 605663"/>
              <a:gd name="connsiteY185" fmla="*/ 70372 h 568475"/>
              <a:gd name="connsiteX186" fmla="*/ 299718 w 605663"/>
              <a:gd name="connsiteY186" fmla="*/ 59650 h 568475"/>
              <a:gd name="connsiteX187" fmla="*/ 276434 w 605663"/>
              <a:gd name="connsiteY187" fmla="*/ 82897 h 568475"/>
              <a:gd name="connsiteX188" fmla="*/ 282932 w 605663"/>
              <a:gd name="connsiteY188" fmla="*/ 89384 h 568475"/>
              <a:gd name="connsiteX189" fmla="*/ 289339 w 605663"/>
              <a:gd name="connsiteY189" fmla="*/ 82897 h 568475"/>
              <a:gd name="connsiteX190" fmla="*/ 299718 w 605663"/>
              <a:gd name="connsiteY190" fmla="*/ 72625 h 568475"/>
              <a:gd name="connsiteX191" fmla="*/ 310006 w 605663"/>
              <a:gd name="connsiteY191" fmla="*/ 82897 h 568475"/>
              <a:gd name="connsiteX192" fmla="*/ 306396 w 605663"/>
              <a:gd name="connsiteY192" fmla="*/ 90736 h 568475"/>
              <a:gd name="connsiteX193" fmla="*/ 306216 w 605663"/>
              <a:gd name="connsiteY193" fmla="*/ 91006 h 568475"/>
              <a:gd name="connsiteX194" fmla="*/ 306035 w 605663"/>
              <a:gd name="connsiteY194" fmla="*/ 91096 h 568475"/>
              <a:gd name="connsiteX195" fmla="*/ 277787 w 605663"/>
              <a:gd name="connsiteY195" fmla="*/ 119389 h 568475"/>
              <a:gd name="connsiteX196" fmla="*/ 276343 w 605663"/>
              <a:gd name="connsiteY196" fmla="*/ 121462 h 568475"/>
              <a:gd name="connsiteX197" fmla="*/ 276343 w 605663"/>
              <a:gd name="connsiteY197" fmla="*/ 126418 h 568475"/>
              <a:gd name="connsiteX198" fmla="*/ 279863 w 605663"/>
              <a:gd name="connsiteY198" fmla="*/ 129932 h 568475"/>
              <a:gd name="connsiteX199" fmla="*/ 282300 w 605663"/>
              <a:gd name="connsiteY199" fmla="*/ 130382 h 568475"/>
              <a:gd name="connsiteX200" fmla="*/ 316504 w 605663"/>
              <a:gd name="connsiteY200" fmla="*/ 130382 h 568475"/>
              <a:gd name="connsiteX201" fmla="*/ 323002 w 605663"/>
              <a:gd name="connsiteY201" fmla="*/ 123985 h 568475"/>
              <a:gd name="connsiteX202" fmla="*/ 316504 w 605663"/>
              <a:gd name="connsiteY202" fmla="*/ 117497 h 568475"/>
              <a:gd name="connsiteX203" fmla="*/ 297913 w 605663"/>
              <a:gd name="connsiteY203" fmla="*/ 117497 h 568475"/>
              <a:gd name="connsiteX204" fmla="*/ 315151 w 605663"/>
              <a:gd name="connsiteY204" fmla="*/ 100287 h 568475"/>
              <a:gd name="connsiteX205" fmla="*/ 315331 w 605663"/>
              <a:gd name="connsiteY205" fmla="*/ 100107 h 568475"/>
              <a:gd name="connsiteX206" fmla="*/ 323002 w 605663"/>
              <a:gd name="connsiteY206" fmla="*/ 82897 h 568475"/>
              <a:gd name="connsiteX207" fmla="*/ 299718 w 605663"/>
              <a:gd name="connsiteY207" fmla="*/ 59650 h 568475"/>
              <a:gd name="connsiteX208" fmla="*/ 300530 w 605663"/>
              <a:gd name="connsiteY208" fmla="*/ 0 h 568475"/>
              <a:gd name="connsiteX209" fmla="*/ 386086 w 605663"/>
              <a:gd name="connsiteY209" fmla="*/ 55234 h 568475"/>
              <a:gd name="connsiteX210" fmla="*/ 527688 w 605663"/>
              <a:gd name="connsiteY210" fmla="*/ 171200 h 568475"/>
              <a:gd name="connsiteX211" fmla="*/ 528951 w 605663"/>
              <a:gd name="connsiteY211" fmla="*/ 173272 h 568475"/>
              <a:gd name="connsiteX212" fmla="*/ 605663 w 605663"/>
              <a:gd name="connsiteY212" fmla="*/ 265450 h 568475"/>
              <a:gd name="connsiteX213" fmla="*/ 560809 w 605663"/>
              <a:gd name="connsiteY213" fmla="*/ 345284 h 568475"/>
              <a:gd name="connsiteX214" fmla="*/ 560809 w 605663"/>
              <a:gd name="connsiteY214" fmla="*/ 345554 h 568475"/>
              <a:gd name="connsiteX215" fmla="*/ 299718 w 605663"/>
              <a:gd name="connsiteY215" fmla="*/ 568475 h 568475"/>
              <a:gd name="connsiteX216" fmla="*/ 37544 w 605663"/>
              <a:gd name="connsiteY216" fmla="*/ 337715 h 568475"/>
              <a:gd name="connsiteX217" fmla="*/ 0 w 605663"/>
              <a:gd name="connsiteY217" fmla="*/ 262837 h 568475"/>
              <a:gd name="connsiteX218" fmla="*/ 71387 w 605663"/>
              <a:gd name="connsiteY218" fmla="*/ 171921 h 568475"/>
              <a:gd name="connsiteX219" fmla="*/ 215245 w 605663"/>
              <a:gd name="connsiteY219" fmla="*/ 54694 h 568475"/>
              <a:gd name="connsiteX220" fmla="*/ 300530 w 605663"/>
              <a:gd name="connsiteY220" fmla="*/ 0 h 5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05663" h="568475">
                <a:moveTo>
                  <a:pt x="374444" y="479361"/>
                </a:moveTo>
                <a:lnTo>
                  <a:pt x="338074" y="506122"/>
                </a:lnTo>
                <a:cubicBezTo>
                  <a:pt x="336540" y="507204"/>
                  <a:pt x="334554" y="507654"/>
                  <a:pt x="332749" y="507204"/>
                </a:cubicBezTo>
                <a:cubicBezTo>
                  <a:pt x="330854" y="506753"/>
                  <a:pt x="329320" y="505492"/>
                  <a:pt x="328417" y="503780"/>
                </a:cubicBezTo>
                <a:lnTo>
                  <a:pt x="322641" y="491976"/>
                </a:lnTo>
                <a:cubicBezTo>
                  <a:pt x="318851" y="499905"/>
                  <a:pt x="314068" y="511889"/>
                  <a:pt x="310819" y="526126"/>
                </a:cubicBezTo>
                <a:lnTo>
                  <a:pt x="315512" y="526126"/>
                </a:lnTo>
                <a:cubicBezTo>
                  <a:pt x="319121" y="526126"/>
                  <a:pt x="322009" y="529009"/>
                  <a:pt x="322009" y="532523"/>
                </a:cubicBezTo>
                <a:cubicBezTo>
                  <a:pt x="322009" y="536127"/>
                  <a:pt x="319121" y="539011"/>
                  <a:pt x="315512" y="539011"/>
                </a:cubicBezTo>
                <a:lnTo>
                  <a:pt x="308382" y="539011"/>
                </a:lnTo>
                <a:cubicBezTo>
                  <a:pt x="308292" y="539641"/>
                  <a:pt x="308201" y="540182"/>
                  <a:pt x="308201" y="540813"/>
                </a:cubicBezTo>
                <a:lnTo>
                  <a:pt x="315602" y="540813"/>
                </a:lnTo>
                <a:cubicBezTo>
                  <a:pt x="319121" y="540813"/>
                  <a:pt x="322009" y="543696"/>
                  <a:pt x="322009" y="547300"/>
                </a:cubicBezTo>
                <a:cubicBezTo>
                  <a:pt x="322009" y="550815"/>
                  <a:pt x="319121" y="553698"/>
                  <a:pt x="315602" y="553698"/>
                </a:cubicBezTo>
                <a:lnTo>
                  <a:pt x="307118" y="553698"/>
                </a:lnTo>
                <a:cubicBezTo>
                  <a:pt x="307118" y="554239"/>
                  <a:pt x="307118" y="554779"/>
                  <a:pt x="307118" y="555410"/>
                </a:cubicBezTo>
                <a:cubicBezTo>
                  <a:pt x="344933" y="554329"/>
                  <a:pt x="380762" y="545048"/>
                  <a:pt x="412710" y="529099"/>
                </a:cubicBezTo>
                <a:cubicBezTo>
                  <a:pt x="410995" y="520089"/>
                  <a:pt x="403685" y="488732"/>
                  <a:pt x="383650" y="483416"/>
                </a:cubicBezTo>
                <a:cubicBezTo>
                  <a:pt x="380491" y="482515"/>
                  <a:pt x="377423" y="481073"/>
                  <a:pt x="374444" y="479361"/>
                </a:cubicBezTo>
                <a:close/>
                <a:moveTo>
                  <a:pt x="226526" y="479361"/>
                </a:moveTo>
                <a:cubicBezTo>
                  <a:pt x="223547" y="481073"/>
                  <a:pt x="220479" y="482515"/>
                  <a:pt x="217411" y="483416"/>
                </a:cubicBezTo>
                <a:cubicBezTo>
                  <a:pt x="197014" y="488822"/>
                  <a:pt x="189794" y="520900"/>
                  <a:pt x="188260" y="529460"/>
                </a:cubicBezTo>
                <a:cubicBezTo>
                  <a:pt x="220389" y="545318"/>
                  <a:pt x="256218" y="554509"/>
                  <a:pt x="293942" y="555410"/>
                </a:cubicBezTo>
                <a:cubicBezTo>
                  <a:pt x="293942" y="554869"/>
                  <a:pt x="293852" y="554329"/>
                  <a:pt x="293852" y="553788"/>
                </a:cubicBezTo>
                <a:lnTo>
                  <a:pt x="285459" y="553788"/>
                </a:lnTo>
                <a:cubicBezTo>
                  <a:pt x="281849" y="553788"/>
                  <a:pt x="278961" y="550815"/>
                  <a:pt x="278961" y="547300"/>
                </a:cubicBezTo>
                <a:cubicBezTo>
                  <a:pt x="278961" y="543696"/>
                  <a:pt x="281849" y="540813"/>
                  <a:pt x="285459" y="540813"/>
                </a:cubicBezTo>
                <a:lnTo>
                  <a:pt x="292859" y="540813"/>
                </a:lnTo>
                <a:cubicBezTo>
                  <a:pt x="292769" y="540272"/>
                  <a:pt x="292678" y="539641"/>
                  <a:pt x="292588" y="539011"/>
                </a:cubicBezTo>
                <a:lnTo>
                  <a:pt x="285459" y="539011"/>
                </a:lnTo>
                <a:cubicBezTo>
                  <a:pt x="281849" y="539011"/>
                  <a:pt x="278961" y="536127"/>
                  <a:pt x="278961" y="532613"/>
                </a:cubicBezTo>
                <a:cubicBezTo>
                  <a:pt x="278961" y="529009"/>
                  <a:pt x="281849" y="526126"/>
                  <a:pt x="285459" y="526126"/>
                </a:cubicBezTo>
                <a:lnTo>
                  <a:pt x="290242" y="526126"/>
                </a:lnTo>
                <a:cubicBezTo>
                  <a:pt x="286903" y="511889"/>
                  <a:pt x="282119" y="499905"/>
                  <a:pt x="278329" y="491976"/>
                </a:cubicBezTo>
                <a:lnTo>
                  <a:pt x="272553" y="503780"/>
                </a:lnTo>
                <a:cubicBezTo>
                  <a:pt x="271650" y="505492"/>
                  <a:pt x="270116" y="506753"/>
                  <a:pt x="268311" y="507204"/>
                </a:cubicBezTo>
                <a:cubicBezTo>
                  <a:pt x="266416" y="507654"/>
                  <a:pt x="264430" y="507204"/>
                  <a:pt x="262896" y="506122"/>
                </a:cubicBezTo>
                <a:close/>
                <a:moveTo>
                  <a:pt x="289249" y="466206"/>
                </a:moveTo>
                <a:lnTo>
                  <a:pt x="284737" y="476117"/>
                </a:lnTo>
                <a:cubicBezTo>
                  <a:pt x="287444" y="480893"/>
                  <a:pt x="294935" y="494769"/>
                  <a:pt x="300530" y="514052"/>
                </a:cubicBezTo>
                <a:cubicBezTo>
                  <a:pt x="306035" y="494769"/>
                  <a:pt x="313526" y="480893"/>
                  <a:pt x="316324" y="476117"/>
                </a:cubicBezTo>
                <a:lnTo>
                  <a:pt x="311721" y="466206"/>
                </a:lnTo>
                <a:cubicBezTo>
                  <a:pt x="308021" y="466746"/>
                  <a:pt x="304321" y="467197"/>
                  <a:pt x="300530" y="467197"/>
                </a:cubicBezTo>
                <a:cubicBezTo>
                  <a:pt x="296649" y="467197"/>
                  <a:pt x="292949" y="466746"/>
                  <a:pt x="289249" y="466206"/>
                </a:cubicBezTo>
                <a:close/>
                <a:moveTo>
                  <a:pt x="347911" y="449536"/>
                </a:moveTo>
                <a:cubicBezTo>
                  <a:pt x="340691" y="455483"/>
                  <a:pt x="332388" y="460078"/>
                  <a:pt x="323273" y="463142"/>
                </a:cubicBezTo>
                <a:lnTo>
                  <a:pt x="335998" y="490624"/>
                </a:lnTo>
                <a:lnTo>
                  <a:pt x="362622" y="470981"/>
                </a:lnTo>
                <a:cubicBezTo>
                  <a:pt x="355853" y="464043"/>
                  <a:pt x="350979" y="455663"/>
                  <a:pt x="347911" y="449536"/>
                </a:cubicBezTo>
                <a:close/>
                <a:moveTo>
                  <a:pt x="251796" y="449536"/>
                </a:moveTo>
                <a:cubicBezTo>
                  <a:pt x="248817" y="455753"/>
                  <a:pt x="243854" y="464043"/>
                  <a:pt x="237085" y="471071"/>
                </a:cubicBezTo>
                <a:lnTo>
                  <a:pt x="263708" y="490714"/>
                </a:lnTo>
                <a:lnTo>
                  <a:pt x="276434" y="463232"/>
                </a:lnTo>
                <a:cubicBezTo>
                  <a:pt x="267409" y="460169"/>
                  <a:pt x="259015" y="455483"/>
                  <a:pt x="251796" y="449536"/>
                </a:cubicBezTo>
                <a:close/>
                <a:moveTo>
                  <a:pt x="329823" y="362706"/>
                </a:moveTo>
                <a:cubicBezTo>
                  <a:pt x="337072" y="362706"/>
                  <a:pt x="342948" y="368582"/>
                  <a:pt x="342948" y="375831"/>
                </a:cubicBezTo>
                <a:cubicBezTo>
                  <a:pt x="342948" y="383080"/>
                  <a:pt x="337072" y="388956"/>
                  <a:pt x="329823" y="388956"/>
                </a:cubicBezTo>
                <a:cubicBezTo>
                  <a:pt x="322574" y="388956"/>
                  <a:pt x="316698" y="383080"/>
                  <a:pt x="316698" y="375831"/>
                </a:cubicBezTo>
                <a:cubicBezTo>
                  <a:pt x="316698" y="368582"/>
                  <a:pt x="322574" y="362706"/>
                  <a:pt x="329823" y="362706"/>
                </a:cubicBezTo>
                <a:close/>
                <a:moveTo>
                  <a:pt x="300543" y="362706"/>
                </a:moveTo>
                <a:cubicBezTo>
                  <a:pt x="304067" y="362706"/>
                  <a:pt x="306959" y="365592"/>
                  <a:pt x="306959" y="369200"/>
                </a:cubicBezTo>
                <a:lnTo>
                  <a:pt x="306959" y="409065"/>
                </a:lnTo>
                <a:cubicBezTo>
                  <a:pt x="306959" y="412673"/>
                  <a:pt x="304067" y="415559"/>
                  <a:pt x="300543" y="415559"/>
                </a:cubicBezTo>
                <a:lnTo>
                  <a:pt x="287710" y="415559"/>
                </a:lnTo>
                <a:cubicBezTo>
                  <a:pt x="284095" y="415559"/>
                  <a:pt x="281203" y="412673"/>
                  <a:pt x="281203" y="409065"/>
                </a:cubicBezTo>
                <a:cubicBezTo>
                  <a:pt x="281203" y="405548"/>
                  <a:pt x="284095" y="402662"/>
                  <a:pt x="287710" y="402662"/>
                </a:cubicBezTo>
                <a:lnTo>
                  <a:pt x="294036" y="402662"/>
                </a:lnTo>
                <a:lnTo>
                  <a:pt x="294036" y="369200"/>
                </a:lnTo>
                <a:cubicBezTo>
                  <a:pt x="294036" y="365592"/>
                  <a:pt x="296928" y="362706"/>
                  <a:pt x="300543" y="362706"/>
                </a:cubicBezTo>
                <a:close/>
                <a:moveTo>
                  <a:pt x="271536" y="362706"/>
                </a:moveTo>
                <a:cubicBezTo>
                  <a:pt x="278785" y="362706"/>
                  <a:pt x="284661" y="368582"/>
                  <a:pt x="284661" y="375831"/>
                </a:cubicBezTo>
                <a:cubicBezTo>
                  <a:pt x="284661" y="383080"/>
                  <a:pt x="278785" y="388956"/>
                  <a:pt x="271536" y="388956"/>
                </a:cubicBezTo>
                <a:cubicBezTo>
                  <a:pt x="264287" y="388956"/>
                  <a:pt x="258411" y="383080"/>
                  <a:pt x="258411" y="375831"/>
                </a:cubicBezTo>
                <a:cubicBezTo>
                  <a:pt x="258411" y="368582"/>
                  <a:pt x="264287" y="362706"/>
                  <a:pt x="271536" y="362706"/>
                </a:cubicBezTo>
                <a:close/>
                <a:moveTo>
                  <a:pt x="387697" y="342854"/>
                </a:moveTo>
                <a:cubicBezTo>
                  <a:pt x="390222" y="340337"/>
                  <a:pt x="394280" y="340337"/>
                  <a:pt x="396805" y="342854"/>
                </a:cubicBezTo>
                <a:cubicBezTo>
                  <a:pt x="399330" y="345370"/>
                  <a:pt x="399330" y="349415"/>
                  <a:pt x="396805" y="351932"/>
                </a:cubicBezTo>
                <a:lnTo>
                  <a:pt x="387697" y="361100"/>
                </a:lnTo>
                <a:cubicBezTo>
                  <a:pt x="386434" y="362359"/>
                  <a:pt x="384721" y="362988"/>
                  <a:pt x="383097" y="362988"/>
                </a:cubicBezTo>
                <a:cubicBezTo>
                  <a:pt x="381474" y="362988"/>
                  <a:pt x="379761" y="362359"/>
                  <a:pt x="378498" y="361100"/>
                </a:cubicBezTo>
                <a:cubicBezTo>
                  <a:pt x="375973" y="358583"/>
                  <a:pt x="375973" y="354449"/>
                  <a:pt x="378498" y="351932"/>
                </a:cubicBezTo>
                <a:close/>
                <a:moveTo>
                  <a:pt x="196933" y="338415"/>
                </a:moveTo>
                <a:cubicBezTo>
                  <a:pt x="199458" y="335891"/>
                  <a:pt x="203516" y="335891"/>
                  <a:pt x="206041" y="338415"/>
                </a:cubicBezTo>
                <a:lnTo>
                  <a:pt x="215240" y="347522"/>
                </a:lnTo>
                <a:cubicBezTo>
                  <a:pt x="217765" y="350047"/>
                  <a:pt x="217765" y="354195"/>
                  <a:pt x="215240" y="356719"/>
                </a:cubicBezTo>
                <a:cubicBezTo>
                  <a:pt x="213977" y="357982"/>
                  <a:pt x="212264" y="358613"/>
                  <a:pt x="210641" y="358613"/>
                </a:cubicBezTo>
                <a:cubicBezTo>
                  <a:pt x="209017" y="358613"/>
                  <a:pt x="207304" y="357982"/>
                  <a:pt x="206041" y="356719"/>
                </a:cubicBezTo>
                <a:lnTo>
                  <a:pt x="196933" y="347522"/>
                </a:lnTo>
                <a:cubicBezTo>
                  <a:pt x="194408" y="344998"/>
                  <a:pt x="194408" y="340940"/>
                  <a:pt x="196933" y="338415"/>
                </a:cubicBezTo>
                <a:close/>
                <a:moveTo>
                  <a:pt x="300530" y="327893"/>
                </a:moveTo>
                <a:cubicBezTo>
                  <a:pt x="265604" y="327893"/>
                  <a:pt x="237265" y="356186"/>
                  <a:pt x="237265" y="391058"/>
                </a:cubicBezTo>
                <a:cubicBezTo>
                  <a:pt x="237265" y="425838"/>
                  <a:pt x="265604" y="454222"/>
                  <a:pt x="300530" y="454222"/>
                </a:cubicBezTo>
                <a:cubicBezTo>
                  <a:pt x="335366" y="454222"/>
                  <a:pt x="363795" y="425928"/>
                  <a:pt x="363795" y="391058"/>
                </a:cubicBezTo>
                <a:cubicBezTo>
                  <a:pt x="363795" y="356186"/>
                  <a:pt x="335457" y="327893"/>
                  <a:pt x="300530" y="327893"/>
                </a:cubicBezTo>
                <a:close/>
                <a:moveTo>
                  <a:pt x="412183" y="318375"/>
                </a:moveTo>
                <a:cubicBezTo>
                  <a:pt x="414708" y="315851"/>
                  <a:pt x="418766" y="315851"/>
                  <a:pt x="421291" y="318375"/>
                </a:cubicBezTo>
                <a:cubicBezTo>
                  <a:pt x="423816" y="320900"/>
                  <a:pt x="423816" y="324958"/>
                  <a:pt x="421291" y="327482"/>
                </a:cubicBezTo>
                <a:lnTo>
                  <a:pt x="412183" y="336679"/>
                </a:lnTo>
                <a:cubicBezTo>
                  <a:pt x="410920" y="337942"/>
                  <a:pt x="409207" y="338573"/>
                  <a:pt x="407583" y="338573"/>
                </a:cubicBezTo>
                <a:cubicBezTo>
                  <a:pt x="405960" y="338573"/>
                  <a:pt x="404247" y="337942"/>
                  <a:pt x="402984" y="336679"/>
                </a:cubicBezTo>
                <a:cubicBezTo>
                  <a:pt x="400459" y="334155"/>
                  <a:pt x="400459" y="330097"/>
                  <a:pt x="402984" y="327482"/>
                </a:cubicBezTo>
                <a:close/>
                <a:moveTo>
                  <a:pt x="176892" y="318375"/>
                </a:moveTo>
                <a:cubicBezTo>
                  <a:pt x="179417" y="315851"/>
                  <a:pt x="183475" y="315851"/>
                  <a:pt x="186000" y="318375"/>
                </a:cubicBezTo>
                <a:lnTo>
                  <a:pt x="195199" y="327482"/>
                </a:lnTo>
                <a:cubicBezTo>
                  <a:pt x="197724" y="330007"/>
                  <a:pt x="197724" y="334155"/>
                  <a:pt x="195199" y="336679"/>
                </a:cubicBezTo>
                <a:cubicBezTo>
                  <a:pt x="193936" y="337942"/>
                  <a:pt x="192313" y="338573"/>
                  <a:pt x="190600" y="338573"/>
                </a:cubicBezTo>
                <a:cubicBezTo>
                  <a:pt x="188976" y="338573"/>
                  <a:pt x="187263" y="337942"/>
                  <a:pt x="186000" y="336679"/>
                </a:cubicBezTo>
                <a:lnTo>
                  <a:pt x="176892" y="327482"/>
                </a:lnTo>
                <a:cubicBezTo>
                  <a:pt x="174367" y="324958"/>
                  <a:pt x="174367" y="320900"/>
                  <a:pt x="176892" y="318375"/>
                </a:cubicBezTo>
                <a:close/>
                <a:moveTo>
                  <a:pt x="300548" y="274499"/>
                </a:moveTo>
                <a:cubicBezTo>
                  <a:pt x="304069" y="274499"/>
                  <a:pt x="306959" y="277388"/>
                  <a:pt x="306959" y="280910"/>
                </a:cubicBezTo>
                <a:lnTo>
                  <a:pt x="306959" y="293914"/>
                </a:lnTo>
                <a:cubicBezTo>
                  <a:pt x="306959" y="297436"/>
                  <a:pt x="304069" y="300326"/>
                  <a:pt x="300548" y="300326"/>
                </a:cubicBezTo>
                <a:cubicBezTo>
                  <a:pt x="296936" y="300326"/>
                  <a:pt x="294046" y="297436"/>
                  <a:pt x="294046" y="293914"/>
                </a:cubicBezTo>
                <a:lnTo>
                  <a:pt x="294046" y="280910"/>
                </a:lnTo>
                <a:cubicBezTo>
                  <a:pt x="294046" y="277388"/>
                  <a:pt x="296936" y="274499"/>
                  <a:pt x="300548" y="274499"/>
                </a:cubicBezTo>
                <a:close/>
                <a:moveTo>
                  <a:pt x="300548" y="236394"/>
                </a:moveTo>
                <a:cubicBezTo>
                  <a:pt x="304069" y="236394"/>
                  <a:pt x="306959" y="239282"/>
                  <a:pt x="306959" y="242891"/>
                </a:cubicBezTo>
                <a:lnTo>
                  <a:pt x="306959" y="261933"/>
                </a:lnTo>
                <a:cubicBezTo>
                  <a:pt x="306959" y="265543"/>
                  <a:pt x="304069" y="268431"/>
                  <a:pt x="300548" y="268431"/>
                </a:cubicBezTo>
                <a:cubicBezTo>
                  <a:pt x="296936" y="268431"/>
                  <a:pt x="294046" y="265543"/>
                  <a:pt x="294046" y="261933"/>
                </a:cubicBezTo>
                <a:lnTo>
                  <a:pt x="294046" y="242891"/>
                </a:lnTo>
                <a:cubicBezTo>
                  <a:pt x="294046" y="239282"/>
                  <a:pt x="296936" y="236394"/>
                  <a:pt x="300548" y="236394"/>
                </a:cubicBezTo>
                <a:close/>
                <a:moveTo>
                  <a:pt x="80322" y="226525"/>
                </a:moveTo>
                <a:cubicBezTo>
                  <a:pt x="76712" y="226525"/>
                  <a:pt x="73824" y="229408"/>
                  <a:pt x="73824" y="232922"/>
                </a:cubicBezTo>
                <a:cubicBezTo>
                  <a:pt x="73824" y="236526"/>
                  <a:pt x="76712" y="239410"/>
                  <a:pt x="80322" y="239410"/>
                </a:cubicBezTo>
                <a:lnTo>
                  <a:pt x="87542" y="239410"/>
                </a:lnTo>
                <a:lnTo>
                  <a:pt x="87542" y="297978"/>
                </a:lnTo>
                <a:cubicBezTo>
                  <a:pt x="87542" y="301583"/>
                  <a:pt x="90430" y="304466"/>
                  <a:pt x="93950" y="304466"/>
                </a:cubicBezTo>
                <a:cubicBezTo>
                  <a:pt x="97559" y="304466"/>
                  <a:pt x="100447" y="301583"/>
                  <a:pt x="100447" y="297978"/>
                </a:cubicBezTo>
                <a:lnTo>
                  <a:pt x="100447" y="232922"/>
                </a:lnTo>
                <a:cubicBezTo>
                  <a:pt x="100447" y="229408"/>
                  <a:pt x="97559" y="226525"/>
                  <a:pt x="93950" y="226525"/>
                </a:cubicBezTo>
                <a:close/>
                <a:moveTo>
                  <a:pt x="511623" y="225624"/>
                </a:moveTo>
                <a:cubicBezTo>
                  <a:pt x="498808" y="225624"/>
                  <a:pt x="488339" y="236076"/>
                  <a:pt x="488339" y="248871"/>
                </a:cubicBezTo>
                <a:cubicBezTo>
                  <a:pt x="488339" y="252385"/>
                  <a:pt x="491227" y="255358"/>
                  <a:pt x="494837" y="255358"/>
                </a:cubicBezTo>
                <a:cubicBezTo>
                  <a:pt x="498447" y="255358"/>
                  <a:pt x="501335" y="252475"/>
                  <a:pt x="501335" y="248871"/>
                </a:cubicBezTo>
                <a:cubicBezTo>
                  <a:pt x="501335" y="243194"/>
                  <a:pt x="505938" y="238509"/>
                  <a:pt x="511623" y="238509"/>
                </a:cubicBezTo>
                <a:cubicBezTo>
                  <a:pt x="517399" y="238509"/>
                  <a:pt x="522002" y="243194"/>
                  <a:pt x="522002" y="248871"/>
                </a:cubicBezTo>
                <a:cubicBezTo>
                  <a:pt x="522002" y="250583"/>
                  <a:pt x="521551" y="252295"/>
                  <a:pt x="520738" y="253737"/>
                </a:cubicBezTo>
                <a:cubicBezTo>
                  <a:pt x="517850" y="252745"/>
                  <a:pt x="514872" y="252115"/>
                  <a:pt x="511713" y="252115"/>
                </a:cubicBezTo>
                <a:cubicBezTo>
                  <a:pt x="508103" y="252115"/>
                  <a:pt x="505216" y="254998"/>
                  <a:pt x="505216" y="258512"/>
                </a:cubicBezTo>
                <a:cubicBezTo>
                  <a:pt x="505216" y="262116"/>
                  <a:pt x="508103" y="265000"/>
                  <a:pt x="511713" y="265000"/>
                </a:cubicBezTo>
                <a:cubicBezTo>
                  <a:pt x="519204" y="265000"/>
                  <a:pt x="525341" y="271127"/>
                  <a:pt x="525341" y="278606"/>
                </a:cubicBezTo>
                <a:cubicBezTo>
                  <a:pt x="525341" y="286175"/>
                  <a:pt x="519204" y="292302"/>
                  <a:pt x="511713" y="292302"/>
                </a:cubicBezTo>
                <a:cubicBezTo>
                  <a:pt x="504133" y="292302"/>
                  <a:pt x="497996" y="286175"/>
                  <a:pt x="497996" y="278606"/>
                </a:cubicBezTo>
                <a:cubicBezTo>
                  <a:pt x="497996" y="275092"/>
                  <a:pt x="495108" y="272208"/>
                  <a:pt x="491588" y="272208"/>
                </a:cubicBezTo>
                <a:cubicBezTo>
                  <a:pt x="487978" y="272208"/>
                  <a:pt x="485090" y="275092"/>
                  <a:pt x="485090" y="278606"/>
                </a:cubicBezTo>
                <a:cubicBezTo>
                  <a:pt x="485090" y="293293"/>
                  <a:pt x="497003" y="305187"/>
                  <a:pt x="511713" y="305187"/>
                </a:cubicBezTo>
                <a:cubicBezTo>
                  <a:pt x="526334" y="305187"/>
                  <a:pt x="538247" y="293293"/>
                  <a:pt x="538247" y="278606"/>
                </a:cubicBezTo>
                <a:cubicBezTo>
                  <a:pt x="538247" y="271848"/>
                  <a:pt x="535630" y="265630"/>
                  <a:pt x="531388" y="260945"/>
                </a:cubicBezTo>
                <a:cubicBezTo>
                  <a:pt x="533644" y="257341"/>
                  <a:pt x="534908" y="253196"/>
                  <a:pt x="534908" y="248871"/>
                </a:cubicBezTo>
                <a:cubicBezTo>
                  <a:pt x="534908" y="236076"/>
                  <a:pt x="524529" y="225624"/>
                  <a:pt x="511623" y="225624"/>
                </a:cubicBezTo>
                <a:close/>
                <a:moveTo>
                  <a:pt x="300548" y="204428"/>
                </a:moveTo>
                <a:cubicBezTo>
                  <a:pt x="304069" y="204428"/>
                  <a:pt x="306959" y="207397"/>
                  <a:pt x="306959" y="210907"/>
                </a:cubicBezTo>
                <a:lnTo>
                  <a:pt x="306959" y="223776"/>
                </a:lnTo>
                <a:cubicBezTo>
                  <a:pt x="306959" y="227375"/>
                  <a:pt x="304069" y="230255"/>
                  <a:pt x="300548" y="230255"/>
                </a:cubicBezTo>
                <a:cubicBezTo>
                  <a:pt x="296936" y="230255"/>
                  <a:pt x="294046" y="227375"/>
                  <a:pt x="294046" y="223776"/>
                </a:cubicBezTo>
                <a:lnTo>
                  <a:pt x="294046" y="210907"/>
                </a:lnTo>
                <a:cubicBezTo>
                  <a:pt x="294046" y="207397"/>
                  <a:pt x="296936" y="204428"/>
                  <a:pt x="300548" y="204428"/>
                </a:cubicBezTo>
                <a:close/>
                <a:moveTo>
                  <a:pt x="209649" y="70372"/>
                </a:moveTo>
                <a:cubicBezTo>
                  <a:pt x="159561" y="89565"/>
                  <a:pt x="117144" y="124165"/>
                  <a:pt x="88083" y="169398"/>
                </a:cubicBezTo>
                <a:cubicBezTo>
                  <a:pt x="90069" y="169218"/>
                  <a:pt x="91964" y="169037"/>
                  <a:pt x="93950" y="169037"/>
                </a:cubicBezTo>
                <a:cubicBezTo>
                  <a:pt x="145753" y="169037"/>
                  <a:pt x="187989" y="211207"/>
                  <a:pt x="187989" y="262927"/>
                </a:cubicBezTo>
                <a:cubicBezTo>
                  <a:pt x="187989" y="314558"/>
                  <a:pt x="145753" y="356727"/>
                  <a:pt x="93950" y="356727"/>
                </a:cubicBezTo>
                <a:cubicBezTo>
                  <a:pt x="78878" y="356727"/>
                  <a:pt x="64618" y="353033"/>
                  <a:pt x="51984" y="346635"/>
                </a:cubicBezTo>
                <a:cubicBezTo>
                  <a:pt x="64799" y="423045"/>
                  <a:pt x="111999" y="486840"/>
                  <a:pt x="176347" y="523062"/>
                </a:cubicBezTo>
                <a:cubicBezTo>
                  <a:pt x="179416" y="509186"/>
                  <a:pt x="188982" y="477649"/>
                  <a:pt x="214071" y="470891"/>
                </a:cubicBezTo>
                <a:cubicBezTo>
                  <a:pt x="216869" y="470170"/>
                  <a:pt x="219667" y="468819"/>
                  <a:pt x="222465" y="466836"/>
                </a:cubicBezTo>
                <a:cubicBezTo>
                  <a:pt x="232753" y="459448"/>
                  <a:pt x="239341" y="446112"/>
                  <a:pt x="242139" y="439805"/>
                </a:cubicBezTo>
                <a:cubicBezTo>
                  <a:pt x="231038" y="426649"/>
                  <a:pt x="224269" y="409619"/>
                  <a:pt x="224269" y="391058"/>
                </a:cubicBezTo>
                <a:cubicBezTo>
                  <a:pt x="224269" y="349068"/>
                  <a:pt x="258474" y="314918"/>
                  <a:pt x="300530" y="314918"/>
                </a:cubicBezTo>
                <a:cubicBezTo>
                  <a:pt x="342586" y="314918"/>
                  <a:pt x="376701" y="349068"/>
                  <a:pt x="376701" y="391058"/>
                </a:cubicBezTo>
                <a:cubicBezTo>
                  <a:pt x="376701" y="409619"/>
                  <a:pt x="370022" y="426559"/>
                  <a:pt x="358921" y="439805"/>
                </a:cubicBezTo>
                <a:cubicBezTo>
                  <a:pt x="361629" y="446112"/>
                  <a:pt x="368398" y="459448"/>
                  <a:pt x="378596" y="466836"/>
                </a:cubicBezTo>
                <a:cubicBezTo>
                  <a:pt x="381303" y="468819"/>
                  <a:pt x="384191" y="470170"/>
                  <a:pt x="386989" y="470891"/>
                </a:cubicBezTo>
                <a:cubicBezTo>
                  <a:pt x="411808" y="477559"/>
                  <a:pt x="421464" y="508645"/>
                  <a:pt x="424623" y="522792"/>
                </a:cubicBezTo>
                <a:cubicBezTo>
                  <a:pt x="486624" y="487561"/>
                  <a:pt x="532110" y="426649"/>
                  <a:pt x="546369" y="352582"/>
                </a:cubicBezTo>
                <a:cubicBezTo>
                  <a:pt x="535630" y="356907"/>
                  <a:pt x="523897" y="359340"/>
                  <a:pt x="511623" y="359340"/>
                </a:cubicBezTo>
                <a:cubicBezTo>
                  <a:pt x="459820" y="359340"/>
                  <a:pt x="417674" y="317261"/>
                  <a:pt x="417674" y="265540"/>
                </a:cubicBezTo>
                <a:cubicBezTo>
                  <a:pt x="417674" y="213820"/>
                  <a:pt x="459820" y="171651"/>
                  <a:pt x="511623" y="171651"/>
                </a:cubicBezTo>
                <a:cubicBezTo>
                  <a:pt x="512074" y="171651"/>
                  <a:pt x="512435" y="171741"/>
                  <a:pt x="512796" y="171741"/>
                </a:cubicBezTo>
                <a:cubicBezTo>
                  <a:pt x="484187" y="126057"/>
                  <a:pt x="441590" y="90736"/>
                  <a:pt x="391592" y="71093"/>
                </a:cubicBezTo>
                <a:cubicBezTo>
                  <a:pt x="393397" y="78391"/>
                  <a:pt x="394480" y="85960"/>
                  <a:pt x="394480" y="93890"/>
                </a:cubicBezTo>
                <a:cubicBezTo>
                  <a:pt x="394480" y="145610"/>
                  <a:pt x="352333" y="187689"/>
                  <a:pt x="300530" y="187689"/>
                </a:cubicBezTo>
                <a:cubicBezTo>
                  <a:pt x="248727" y="187689"/>
                  <a:pt x="206490" y="145610"/>
                  <a:pt x="206490" y="93890"/>
                </a:cubicBezTo>
                <a:cubicBezTo>
                  <a:pt x="206490" y="85780"/>
                  <a:pt x="207664" y="77941"/>
                  <a:pt x="209649" y="70372"/>
                </a:cubicBezTo>
                <a:close/>
                <a:moveTo>
                  <a:pt x="299718" y="59650"/>
                </a:moveTo>
                <a:cubicBezTo>
                  <a:pt x="286903" y="59650"/>
                  <a:pt x="276434" y="70102"/>
                  <a:pt x="276434" y="82897"/>
                </a:cubicBezTo>
                <a:cubicBezTo>
                  <a:pt x="276434" y="86501"/>
                  <a:pt x="279322" y="89384"/>
                  <a:pt x="282932" y="89384"/>
                </a:cubicBezTo>
                <a:cubicBezTo>
                  <a:pt x="286451" y="89384"/>
                  <a:pt x="289339" y="86501"/>
                  <a:pt x="289339" y="82897"/>
                </a:cubicBezTo>
                <a:cubicBezTo>
                  <a:pt x="289339" y="77220"/>
                  <a:pt x="294032" y="72625"/>
                  <a:pt x="299718" y="72625"/>
                </a:cubicBezTo>
                <a:cubicBezTo>
                  <a:pt x="305404" y="72625"/>
                  <a:pt x="310006" y="77220"/>
                  <a:pt x="310006" y="82897"/>
                </a:cubicBezTo>
                <a:cubicBezTo>
                  <a:pt x="310006" y="85960"/>
                  <a:pt x="308743" y="88844"/>
                  <a:pt x="306396" y="90736"/>
                </a:cubicBezTo>
                <a:cubicBezTo>
                  <a:pt x="306306" y="90826"/>
                  <a:pt x="306306" y="90916"/>
                  <a:pt x="306216" y="91006"/>
                </a:cubicBezTo>
                <a:cubicBezTo>
                  <a:pt x="306216" y="91006"/>
                  <a:pt x="306126" y="91006"/>
                  <a:pt x="306035" y="91096"/>
                </a:cubicBezTo>
                <a:lnTo>
                  <a:pt x="277787" y="119389"/>
                </a:lnTo>
                <a:cubicBezTo>
                  <a:pt x="277156" y="119930"/>
                  <a:pt x="276704" y="120651"/>
                  <a:pt x="276343" y="121462"/>
                </a:cubicBezTo>
                <a:cubicBezTo>
                  <a:pt x="275712" y="123084"/>
                  <a:pt x="275712" y="124796"/>
                  <a:pt x="276343" y="126418"/>
                </a:cubicBezTo>
                <a:cubicBezTo>
                  <a:pt x="276975" y="127949"/>
                  <a:pt x="278239" y="129211"/>
                  <a:pt x="279863" y="129932"/>
                </a:cubicBezTo>
                <a:cubicBezTo>
                  <a:pt x="280585" y="130202"/>
                  <a:pt x="281488" y="130382"/>
                  <a:pt x="282300" y="130382"/>
                </a:cubicBezTo>
                <a:lnTo>
                  <a:pt x="316504" y="130382"/>
                </a:lnTo>
                <a:cubicBezTo>
                  <a:pt x="320114" y="130382"/>
                  <a:pt x="323002" y="127499"/>
                  <a:pt x="323002" y="123985"/>
                </a:cubicBezTo>
                <a:cubicBezTo>
                  <a:pt x="323002" y="120381"/>
                  <a:pt x="320114" y="117497"/>
                  <a:pt x="316504" y="117497"/>
                </a:cubicBezTo>
                <a:lnTo>
                  <a:pt x="297913" y="117497"/>
                </a:lnTo>
                <a:lnTo>
                  <a:pt x="315151" y="100287"/>
                </a:lnTo>
                <a:cubicBezTo>
                  <a:pt x="315241" y="100197"/>
                  <a:pt x="315241" y="100107"/>
                  <a:pt x="315331" y="100107"/>
                </a:cubicBezTo>
                <a:cubicBezTo>
                  <a:pt x="320114" y="95692"/>
                  <a:pt x="323002" y="89474"/>
                  <a:pt x="323002" y="82897"/>
                </a:cubicBezTo>
                <a:cubicBezTo>
                  <a:pt x="323002" y="70102"/>
                  <a:pt x="312533" y="59650"/>
                  <a:pt x="299718" y="59650"/>
                </a:cubicBezTo>
                <a:close/>
                <a:moveTo>
                  <a:pt x="300530" y="0"/>
                </a:moveTo>
                <a:cubicBezTo>
                  <a:pt x="338525" y="0"/>
                  <a:pt x="371286" y="22706"/>
                  <a:pt x="386086" y="55234"/>
                </a:cubicBezTo>
                <a:cubicBezTo>
                  <a:pt x="445471" y="75778"/>
                  <a:pt x="495739" y="116957"/>
                  <a:pt x="527688" y="171200"/>
                </a:cubicBezTo>
                <a:cubicBezTo>
                  <a:pt x="528049" y="171831"/>
                  <a:pt x="528500" y="172552"/>
                  <a:pt x="528951" y="173272"/>
                </a:cubicBezTo>
                <a:cubicBezTo>
                  <a:pt x="573083" y="181472"/>
                  <a:pt x="605663" y="219947"/>
                  <a:pt x="605663" y="265450"/>
                </a:cubicBezTo>
                <a:cubicBezTo>
                  <a:pt x="605663" y="299240"/>
                  <a:pt x="587613" y="328794"/>
                  <a:pt x="560809" y="345284"/>
                </a:cubicBezTo>
                <a:cubicBezTo>
                  <a:pt x="560809" y="345374"/>
                  <a:pt x="560809" y="345464"/>
                  <a:pt x="560809" y="345554"/>
                </a:cubicBezTo>
                <a:cubicBezTo>
                  <a:pt x="540683" y="474676"/>
                  <a:pt x="430850" y="568475"/>
                  <a:pt x="299718" y="568475"/>
                </a:cubicBezTo>
                <a:cubicBezTo>
                  <a:pt x="166781" y="568475"/>
                  <a:pt x="54059" y="469269"/>
                  <a:pt x="37544" y="337715"/>
                </a:cubicBezTo>
                <a:cubicBezTo>
                  <a:pt x="14801" y="320595"/>
                  <a:pt x="0" y="293473"/>
                  <a:pt x="0" y="262837"/>
                </a:cubicBezTo>
                <a:cubicBezTo>
                  <a:pt x="0" y="218866"/>
                  <a:pt x="30504" y="182013"/>
                  <a:pt x="71387" y="171921"/>
                </a:cubicBezTo>
                <a:cubicBezTo>
                  <a:pt x="103696" y="116506"/>
                  <a:pt x="154597" y="75058"/>
                  <a:pt x="215245" y="54694"/>
                </a:cubicBezTo>
                <a:cubicBezTo>
                  <a:pt x="230136" y="22436"/>
                  <a:pt x="262716" y="0"/>
                  <a:pt x="30053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85000"/>
                  <a:lumOff val="15000"/>
                </a:schemeClr>
              </a:solidFill>
            </a:endParaRPr>
          </a:p>
        </p:txBody>
      </p:sp>
      <p:sp>
        <p:nvSpPr>
          <p:cNvPr id="56" name="矩形: 圆角 55"/>
          <p:cNvSpPr/>
          <p:nvPr/>
        </p:nvSpPr>
        <p:spPr>
          <a:xfrm>
            <a:off x="5032247" y="3825343"/>
            <a:ext cx="590549" cy="4330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57" name="TextBox 25"/>
          <p:cNvSpPr txBox="1"/>
          <p:nvPr/>
        </p:nvSpPr>
        <p:spPr>
          <a:xfrm flipH="1">
            <a:off x="5948292" y="3872968"/>
            <a:ext cx="2265833" cy="321945"/>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电焊十不准</a:t>
            </a:r>
            <a:r>
              <a:rPr lang="en-US" altLang="zh-CN" sz="1500" noProof="1">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endParaRPr kumimoji="0" lang="zh-CN" altLang="zh-CN" sz="1500" b="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58" name="books-stack-of-three_29302"/>
          <p:cNvSpPr>
            <a:spLocks noChangeAspect="1"/>
          </p:cNvSpPr>
          <p:nvPr/>
        </p:nvSpPr>
        <p:spPr bwMode="auto">
          <a:xfrm>
            <a:off x="5164932" y="3872968"/>
            <a:ext cx="320684" cy="344888"/>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85000"/>
                  <a:lumOff val="15000"/>
                </a:schemeClr>
              </a:solidFill>
            </a:endParaRPr>
          </a:p>
        </p:txBody>
      </p:sp>
      <p:sp>
        <p:nvSpPr>
          <p:cNvPr id="60" name="矩形: 圆角 59"/>
          <p:cNvSpPr/>
          <p:nvPr/>
        </p:nvSpPr>
        <p:spPr>
          <a:xfrm>
            <a:off x="5725307" y="2429325"/>
            <a:ext cx="2675743" cy="433008"/>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62" name="矩形: 圆角 61"/>
          <p:cNvSpPr/>
          <p:nvPr/>
        </p:nvSpPr>
        <p:spPr>
          <a:xfrm>
            <a:off x="5725307" y="3825343"/>
            <a:ext cx="2675743" cy="433008"/>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endParaRPr>
          </a:p>
        </p:txBody>
      </p:sp>
      <p:sp>
        <p:nvSpPr>
          <p:cNvPr id="63" name="TextBox 25"/>
          <p:cNvSpPr txBox="1"/>
          <p:nvPr/>
        </p:nvSpPr>
        <p:spPr>
          <a:xfrm flipH="1">
            <a:off x="2936134" y="686284"/>
            <a:ext cx="3271733" cy="553720"/>
          </a:xfrm>
          <a:prstGeom prst="rect">
            <a:avLst/>
          </a:prstGeom>
          <a:noFill/>
        </p:spPr>
        <p:txBody>
          <a:bodyPr wrap="square" lIns="0" tIns="0" rIns="0" bIns="0" rtlCol="0">
            <a:spAutoFit/>
            <a:scene3d>
              <a:camera prst="orthographicFront"/>
              <a:lightRig rig="threePt" dir="t"/>
            </a:scene3d>
          </a:bodyPr>
          <a:lstStyle/>
          <a:p>
            <a:pPr lvl="0" algn="ctr" fontAlgn="base">
              <a:defRPr/>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kumimoji="0" lang="zh-CN" altLang="zh-CN"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arrowheads-pointing-to-the-left_31872"/>
          <p:cNvSpPr>
            <a:spLocks noChangeAspect="1"/>
          </p:cNvSpPr>
          <p:nvPr/>
        </p:nvSpPr>
        <p:spPr bwMode="auto">
          <a:xfrm flipH="1">
            <a:off x="2658677" y="855161"/>
            <a:ext cx="369942" cy="216245"/>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bg1"/>
          </a:solidFill>
          <a:ln>
            <a:noFill/>
          </a:ln>
        </p:spPr>
        <p:txBody>
          <a:bodyPr/>
          <a:lstStyle/>
          <a:p>
            <a:endParaRPr lang="zh-CN" altLang="en-US" sz="1350">
              <a:solidFill>
                <a:schemeClr val="tx1">
                  <a:lumMod val="85000"/>
                  <a:lumOff val="15000"/>
                </a:schemeClr>
              </a:solidFill>
            </a:endParaRPr>
          </a:p>
        </p:txBody>
      </p:sp>
      <p:sp>
        <p:nvSpPr>
          <p:cNvPr id="67" name="arrowheads-pointing-to-the-left_31872"/>
          <p:cNvSpPr>
            <a:spLocks noChangeAspect="1"/>
          </p:cNvSpPr>
          <p:nvPr/>
        </p:nvSpPr>
        <p:spPr bwMode="auto">
          <a:xfrm>
            <a:off x="6115381" y="855161"/>
            <a:ext cx="369942" cy="216245"/>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bg1"/>
          </a:solidFill>
          <a:ln>
            <a:noFill/>
          </a:ln>
        </p:spPr>
        <p:txBody>
          <a:bodyPr/>
          <a:lstStyle/>
          <a:p>
            <a:endParaRPr lang="zh-CN" altLang="en-US" sz="1350">
              <a:solidFill>
                <a:schemeClr val="tx1">
                  <a:lumMod val="85000"/>
                  <a:lumOff val="15000"/>
                </a:schemeClr>
              </a:solidFill>
            </a:endParaRPr>
          </a:p>
        </p:txBody>
      </p:sp>
      <p:sp>
        <p:nvSpPr>
          <p:cNvPr id="68" name="TextBox 25"/>
          <p:cNvSpPr txBox="1"/>
          <p:nvPr/>
        </p:nvSpPr>
        <p:spPr>
          <a:xfrm flipH="1">
            <a:off x="742951" y="2000811"/>
            <a:ext cx="3271733" cy="322580"/>
          </a:xfrm>
          <a:prstGeom prst="rect">
            <a:avLst/>
          </a:prstGeom>
          <a:noFill/>
        </p:spPr>
        <p:txBody>
          <a:bodyPr wrap="square" lIns="0" tIns="0" rIns="0" bIns="0" rtlCol="0">
            <a:spAutoFit/>
            <a:scene3d>
              <a:camera prst="orthographicFront"/>
              <a:lightRig rig="threePt" dir="t"/>
            </a:scene3d>
          </a:bodyPr>
          <a:lstStyle/>
          <a:p>
            <a:pPr lvl="0" fontAlgn="base">
              <a:defRPr/>
            </a:pPr>
            <a:r>
              <a:rPr lang="en-US" altLang="zh-CN" sz="21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PART 1</a:t>
            </a:r>
            <a:endParaRPr kumimoji="0" lang="zh-CN" altLang="zh-CN" sz="210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72" name="TextBox 25"/>
          <p:cNvSpPr txBox="1"/>
          <p:nvPr/>
        </p:nvSpPr>
        <p:spPr>
          <a:xfrm flipH="1">
            <a:off x="742951" y="3419020"/>
            <a:ext cx="3271733" cy="322580"/>
          </a:xfrm>
          <a:prstGeom prst="rect">
            <a:avLst/>
          </a:prstGeom>
          <a:noFill/>
        </p:spPr>
        <p:txBody>
          <a:bodyPr wrap="square" lIns="0" tIns="0" rIns="0" bIns="0" rtlCol="0">
            <a:spAutoFit/>
            <a:scene3d>
              <a:camera prst="orthographicFront"/>
              <a:lightRig rig="threePt" dir="t"/>
            </a:scene3d>
          </a:bodyPr>
          <a:lstStyle/>
          <a:p>
            <a:pPr lvl="0" fontAlgn="base">
              <a:defRPr/>
            </a:pPr>
            <a:r>
              <a:rPr lang="en-US" altLang="zh-CN" sz="21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PART 2</a:t>
            </a:r>
            <a:endParaRPr kumimoji="0" lang="zh-CN" altLang="zh-CN" sz="210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76" name="TextBox 25"/>
          <p:cNvSpPr txBox="1"/>
          <p:nvPr/>
        </p:nvSpPr>
        <p:spPr>
          <a:xfrm flipH="1">
            <a:off x="5026805" y="2000811"/>
            <a:ext cx="3271733" cy="322580"/>
          </a:xfrm>
          <a:prstGeom prst="rect">
            <a:avLst/>
          </a:prstGeom>
          <a:noFill/>
        </p:spPr>
        <p:txBody>
          <a:bodyPr wrap="square" lIns="0" tIns="0" rIns="0" bIns="0" rtlCol="0">
            <a:spAutoFit/>
            <a:scene3d>
              <a:camera prst="orthographicFront"/>
              <a:lightRig rig="threePt" dir="t"/>
            </a:scene3d>
          </a:bodyPr>
          <a:lstStyle/>
          <a:p>
            <a:pPr lvl="0" fontAlgn="base">
              <a:defRPr/>
            </a:pPr>
            <a:r>
              <a:rPr lang="en-US" altLang="zh-CN" sz="21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PART 3</a:t>
            </a:r>
            <a:endParaRPr kumimoji="0" lang="zh-CN" altLang="zh-CN" sz="210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77" name="TextBox 25"/>
          <p:cNvSpPr txBox="1"/>
          <p:nvPr/>
        </p:nvSpPr>
        <p:spPr>
          <a:xfrm flipH="1">
            <a:off x="5026805" y="3419020"/>
            <a:ext cx="3271733" cy="322580"/>
          </a:xfrm>
          <a:prstGeom prst="rect">
            <a:avLst/>
          </a:prstGeom>
          <a:noFill/>
        </p:spPr>
        <p:txBody>
          <a:bodyPr wrap="square" lIns="0" tIns="0" rIns="0" bIns="0" rtlCol="0">
            <a:spAutoFit/>
            <a:scene3d>
              <a:camera prst="orthographicFront"/>
              <a:lightRig rig="threePt" dir="t"/>
            </a:scene3d>
          </a:bodyPr>
          <a:lstStyle/>
          <a:p>
            <a:pPr lvl="0" fontAlgn="base">
              <a:defRPr/>
            </a:pPr>
            <a:r>
              <a:rPr lang="en-US" altLang="zh-CN" sz="21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PART 4</a:t>
            </a:r>
            <a:endParaRPr kumimoji="0" lang="zh-CN" altLang="zh-CN" sz="2100" i="0" u="none" strike="noStrike" kern="1200" cap="none" spc="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ïŝ1ïḍê"/>
          <p:cNvGrpSpPr/>
          <p:nvPr/>
        </p:nvGrpSpPr>
        <p:grpSpPr>
          <a:xfrm>
            <a:off x="3857625" y="1141730"/>
            <a:ext cx="5138420" cy="3395980"/>
            <a:chOff x="5143458" y="1521586"/>
            <a:chExt cx="6851458" cy="4528318"/>
          </a:xfrm>
        </p:grpSpPr>
        <p:sp>
          <p:nvSpPr>
            <p:cNvPr id="5" name="íşlïḋè"/>
            <p:cNvSpPr/>
            <p:nvPr/>
          </p:nvSpPr>
          <p:spPr bwMode="auto">
            <a:xfrm rot="791297">
              <a:off x="5143458" y="5068230"/>
              <a:ext cx="3915694" cy="981674"/>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bg1">
                <a:lumMod val="95000"/>
              </a:schemeClr>
            </a:solidFill>
            <a:ln>
              <a:noFill/>
            </a:ln>
          </p:spPr>
          <p:txBody>
            <a:bodyPr wrap="square" lIns="91440" tIns="45720" rIns="91440" bIns="45720" anchor="ctr">
              <a:normAutofit/>
            </a:bodyPr>
            <a:lstStyle/>
            <a:p>
              <a:pPr algn="ctr"/>
            </a:p>
          </p:txBody>
        </p:sp>
        <p:grpSp>
          <p:nvGrpSpPr>
            <p:cNvPr id="7" name="îś1îḑe"/>
            <p:cNvGrpSpPr/>
            <p:nvPr/>
          </p:nvGrpSpPr>
          <p:grpSpPr>
            <a:xfrm rot="20675447">
              <a:off x="8473455" y="1521586"/>
              <a:ext cx="3521461" cy="3614125"/>
              <a:chOff x="4516324" y="1568450"/>
              <a:chExt cx="3559176" cy="3652838"/>
            </a:xfrm>
          </p:grpSpPr>
          <p:sp>
            <p:nvSpPr>
              <p:cNvPr id="8" name="íŝlíḋe"/>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algn="ctr"/>
              </a:p>
            </p:txBody>
          </p:sp>
          <p:sp>
            <p:nvSpPr>
              <p:cNvPr id="9" name="íṡľïḑe"/>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0" name="íśļiďè"/>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1" name="îṧliḍé"/>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îṩlîḑê"/>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bg1">
                  <a:lumMod val="85000"/>
                </a:schemeClr>
              </a:solidFill>
              <a:ln>
                <a:noFill/>
              </a:ln>
            </p:spPr>
            <p:txBody>
              <a:bodyPr wrap="square" lIns="91440" tIns="45720" rIns="91440" bIns="45720" anchor="ctr">
                <a:normAutofit/>
              </a:bodyPr>
              <a:lstStyle/>
              <a:p>
                <a:pPr algn="ctr"/>
              </a:p>
            </p:txBody>
          </p:sp>
          <p:sp>
            <p:nvSpPr>
              <p:cNvPr id="13" name="ïṧļîḋê"/>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4" name="i$ḻiḍe"/>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5" name="ïśḻîḓê"/>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6" name="ïṡ1ïḋé"/>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 name="iślîḓé"/>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ïŝḷîďê"/>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 name="îṧ1îdé"/>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îṡliḋe"/>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wrap="square" lIns="91440" tIns="45720" rIns="91440" bIns="45720" anchor="ctr">
                <a:normAutofit/>
              </a:bodyPr>
              <a:lstStyle/>
              <a:p>
                <a:pPr algn="ctr"/>
              </a:p>
            </p:txBody>
          </p:sp>
          <p:sp>
            <p:nvSpPr>
              <p:cNvPr id="21" name="ïSḷíḓe"/>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wrap="square" lIns="91440" tIns="45720" rIns="91440" bIns="45720" anchor="ctr">
                <a:normAutofit/>
              </a:bodyPr>
              <a:lstStyle/>
              <a:p>
                <a:pPr algn="ctr"/>
              </a:p>
            </p:txBody>
          </p:sp>
          <p:sp>
            <p:nvSpPr>
              <p:cNvPr id="22" name="ïSļiḍê"/>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wrap="square" lIns="91440" tIns="45720" rIns="91440" bIns="45720" anchor="ctr">
                <a:normAutofit/>
              </a:bodyPr>
              <a:lstStyle/>
              <a:p>
                <a:pPr algn="ctr"/>
              </a:p>
            </p:txBody>
          </p:sp>
        </p:grpSp>
      </p:grpSp>
      <p:cxnSp>
        <p:nvCxnSpPr>
          <p:cNvPr id="23" name="直接连接符 22"/>
          <p:cNvCxnSpPr/>
          <p:nvPr/>
        </p:nvCxnSpPr>
        <p:spPr>
          <a:xfrm>
            <a:off x="3435350" y="1549400"/>
            <a:ext cx="0" cy="2988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a:off x="3657600" y="3136265"/>
            <a:ext cx="2407285" cy="0"/>
          </a:xfrm>
          <a:prstGeom prst="line">
            <a:avLst/>
          </a:prstGeom>
          <a:ln w="317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95300" y="3136265"/>
            <a:ext cx="2700000" cy="0"/>
          </a:xfrm>
          <a:prstGeom prst="line">
            <a:avLst/>
          </a:prstGeom>
          <a:ln w="317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内容占位符 2"/>
          <p:cNvSpPr>
            <a:spLocks noGrp="1"/>
          </p:cNvSpPr>
          <p:nvPr/>
        </p:nvSpPr>
        <p:spPr>
          <a:xfrm>
            <a:off x="716915" y="78994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电焊机工作条件</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6" name="文本框 25"/>
          <p:cNvSpPr txBox="1"/>
          <p:nvPr/>
        </p:nvSpPr>
        <p:spPr>
          <a:xfrm>
            <a:off x="470535" y="1543685"/>
            <a:ext cx="2725420" cy="1383665"/>
          </a:xfrm>
          <a:prstGeom prst="rect">
            <a:avLst/>
          </a:prstGeom>
          <a:noFill/>
        </p:spPr>
        <p:txBody>
          <a:bodyPr wrap="square" rtlCol="0" anchor="t">
            <a:spAutoFit/>
          </a:bodyPr>
          <a:lstStyle/>
          <a:p>
            <a:pPr algn="just"/>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温度－25～40℃；相对温度不大于90％(在25℃的环境温度，特殊环境下，如气温过低或过高、气压过低以及有腐蚀或爆炸环境中，应使用符合环境要求的特殊性能的焊机。</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文本框 26"/>
          <p:cNvSpPr txBox="1"/>
          <p:nvPr/>
        </p:nvSpPr>
        <p:spPr>
          <a:xfrm>
            <a:off x="3657600" y="1467485"/>
            <a:ext cx="2407920" cy="650240"/>
          </a:xfrm>
          <a:prstGeom prst="rect">
            <a:avLst/>
          </a:prstGeom>
          <a:noFill/>
        </p:spPr>
        <p:txBody>
          <a:bodyPr wrap="square" rtlCol="0" anchor="t">
            <a:spAutoFit/>
          </a:bodyPr>
          <a:lstStyle/>
          <a:p>
            <a:pPr lvl="0" indent="0" fontAlgn="auto">
              <a:lnSpc>
                <a:spcPct val="130000"/>
              </a:lnSpc>
              <a:spcBef>
                <a:spcPts val="700"/>
              </a:spcBef>
              <a:buClr>
                <a:srgbClr val="262626"/>
              </a:buClr>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焊机必须平稳安放在通风良好、干燥的地方。</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495300" y="3288665"/>
            <a:ext cx="2699385" cy="521970"/>
          </a:xfrm>
          <a:prstGeom prst="rect">
            <a:avLst/>
          </a:prstGeom>
          <a:noFill/>
        </p:spPr>
        <p:txBody>
          <a:bodyPr wrap="square" rtlCol="0" anchor="t">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焊机的工作环境应防止剧烈振动和碰撞。</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文本框 28"/>
          <p:cNvSpPr txBox="1"/>
          <p:nvPr/>
        </p:nvSpPr>
        <p:spPr>
          <a:xfrm>
            <a:off x="3657600" y="3288665"/>
            <a:ext cx="2407920" cy="929640"/>
          </a:xfrm>
          <a:prstGeom prst="rect">
            <a:avLst/>
          </a:prstGeom>
          <a:noFill/>
        </p:spPr>
        <p:txBody>
          <a:bodyPr wrap="square" rtlCol="0" anchor="t">
            <a:spAutoFit/>
          </a:bodyPr>
          <a:lstStyle/>
          <a:p>
            <a:pPr lvl="0" indent="0" fontAlgn="auto">
              <a:lnSpc>
                <a:spcPct val="130000"/>
              </a:lnSpc>
              <a:spcBef>
                <a:spcPts val="700"/>
              </a:spcBef>
              <a:buClr>
                <a:srgbClr val="262626"/>
              </a:buClr>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在有腐蚀气体和导电性尘埃的场所，焊机必须作隔离维护。</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ïŝ1ïḍê"/>
          <p:cNvGrpSpPr/>
          <p:nvPr/>
        </p:nvGrpSpPr>
        <p:grpSpPr>
          <a:xfrm>
            <a:off x="3492500" y="1163320"/>
            <a:ext cx="5138420" cy="3395980"/>
            <a:chOff x="5143458" y="1521586"/>
            <a:chExt cx="6851458" cy="4528318"/>
          </a:xfrm>
        </p:grpSpPr>
        <p:sp>
          <p:nvSpPr>
            <p:cNvPr id="5" name="íşlïḋè"/>
            <p:cNvSpPr/>
            <p:nvPr/>
          </p:nvSpPr>
          <p:spPr bwMode="auto">
            <a:xfrm rot="791297">
              <a:off x="5143458" y="5068230"/>
              <a:ext cx="3915694" cy="981674"/>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bg1">
                <a:lumMod val="95000"/>
              </a:schemeClr>
            </a:solidFill>
            <a:ln>
              <a:noFill/>
            </a:ln>
          </p:spPr>
          <p:txBody>
            <a:bodyPr wrap="square" lIns="91440" tIns="45720" rIns="91440" bIns="45720" anchor="ctr">
              <a:normAutofit/>
            </a:bodyPr>
            <a:lstStyle/>
            <a:p>
              <a:pPr algn="ctr"/>
            </a:p>
          </p:txBody>
        </p:sp>
        <p:grpSp>
          <p:nvGrpSpPr>
            <p:cNvPr id="7" name="îś1îḑe"/>
            <p:cNvGrpSpPr/>
            <p:nvPr/>
          </p:nvGrpSpPr>
          <p:grpSpPr>
            <a:xfrm rot="20675447">
              <a:off x="8473455" y="1521586"/>
              <a:ext cx="3521461" cy="3614125"/>
              <a:chOff x="4516324" y="1568450"/>
              <a:chExt cx="3559176" cy="3652838"/>
            </a:xfrm>
          </p:grpSpPr>
          <p:sp>
            <p:nvSpPr>
              <p:cNvPr id="8" name="íŝlíḋe"/>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algn="ctr"/>
              </a:p>
            </p:txBody>
          </p:sp>
          <p:sp>
            <p:nvSpPr>
              <p:cNvPr id="9" name="íṡľïḑe"/>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0" name="íśļiďè"/>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1" name="îṧliḍé"/>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îṩlîḑê"/>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bg1">
                  <a:lumMod val="85000"/>
                </a:schemeClr>
              </a:solidFill>
              <a:ln>
                <a:noFill/>
              </a:ln>
            </p:spPr>
            <p:txBody>
              <a:bodyPr wrap="square" lIns="91440" tIns="45720" rIns="91440" bIns="45720" anchor="ctr">
                <a:normAutofit/>
              </a:bodyPr>
              <a:lstStyle/>
              <a:p>
                <a:pPr algn="ctr"/>
              </a:p>
            </p:txBody>
          </p:sp>
          <p:sp>
            <p:nvSpPr>
              <p:cNvPr id="13" name="ïṧļîḋê"/>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4" name="i$ḻiḍe"/>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5" name="ïśḻîḓê"/>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6" name="ïṡ1ïḋé"/>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 name="iślîḓé"/>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ïŝḷîďê"/>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 name="îṧ1îdé"/>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îṡliḋe"/>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wrap="square" lIns="91440" tIns="45720" rIns="91440" bIns="45720" anchor="ctr">
                <a:normAutofit/>
              </a:bodyPr>
              <a:lstStyle/>
              <a:p>
                <a:pPr algn="ctr"/>
              </a:p>
            </p:txBody>
          </p:sp>
          <p:sp>
            <p:nvSpPr>
              <p:cNvPr id="21" name="ïSḷíḓe"/>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wrap="square" lIns="91440" tIns="45720" rIns="91440" bIns="45720" anchor="ctr">
                <a:normAutofit/>
              </a:bodyPr>
              <a:lstStyle/>
              <a:p>
                <a:pPr algn="ctr"/>
              </a:p>
            </p:txBody>
          </p:sp>
          <p:sp>
            <p:nvSpPr>
              <p:cNvPr id="22" name="ïSļiḍê"/>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wrap="square" lIns="91440" tIns="45720" rIns="91440" bIns="45720" anchor="ctr">
                <a:normAutofit/>
              </a:bodyPr>
              <a:lstStyle/>
              <a:p>
                <a:pPr algn="ctr"/>
              </a:p>
            </p:txBody>
          </p:sp>
        </p:grpSp>
      </p:grpSp>
      <p:cxnSp>
        <p:nvCxnSpPr>
          <p:cNvPr id="23" name="直接连接符 22"/>
          <p:cNvCxnSpPr/>
          <p:nvPr/>
        </p:nvCxnSpPr>
        <p:spPr>
          <a:xfrm>
            <a:off x="3313430" y="1549400"/>
            <a:ext cx="0" cy="2988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a:off x="3657600" y="2938145"/>
            <a:ext cx="2520000" cy="0"/>
          </a:xfrm>
          <a:prstGeom prst="line">
            <a:avLst/>
          </a:prstGeom>
          <a:ln w="317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95300" y="2938145"/>
            <a:ext cx="2520000" cy="0"/>
          </a:xfrm>
          <a:prstGeom prst="line">
            <a:avLst/>
          </a:prstGeom>
          <a:ln w="317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内容占位符 2"/>
          <p:cNvSpPr>
            <a:spLocks noGrp="1"/>
          </p:cNvSpPr>
          <p:nvPr/>
        </p:nvSpPr>
        <p:spPr>
          <a:xfrm>
            <a:off x="716915" y="78994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电焊机工作条件</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6" name="文本框 25"/>
          <p:cNvSpPr txBox="1"/>
          <p:nvPr/>
        </p:nvSpPr>
        <p:spPr>
          <a:xfrm>
            <a:off x="716915" y="1543685"/>
            <a:ext cx="2479040" cy="937260"/>
          </a:xfrm>
          <a:prstGeom prst="rect">
            <a:avLst/>
          </a:prstGeom>
          <a:noFill/>
        </p:spPr>
        <p:txBody>
          <a:bodyPr wrap="square" rtlCol="0" anchor="t">
            <a:spAutoFit/>
          </a:bodyPr>
          <a:lstStyle/>
          <a:p>
            <a:pPr algn="just" fontAlgn="auto">
              <a:lnSpc>
                <a:spcPts val="22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受潮的焊机应用人工干燥方法进行干燥，受潮严重时必须进行检修。</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文本框 26"/>
          <p:cNvSpPr txBox="1"/>
          <p:nvPr/>
        </p:nvSpPr>
        <p:spPr>
          <a:xfrm>
            <a:off x="3657600" y="1467485"/>
            <a:ext cx="2407920" cy="929640"/>
          </a:xfrm>
          <a:prstGeom prst="rect">
            <a:avLst/>
          </a:prstGeom>
          <a:noFill/>
        </p:spPr>
        <p:txBody>
          <a:bodyPr wrap="square" rtlCol="0" anchor="t">
            <a:spAutoFit/>
          </a:bodyPr>
          <a:lstStyle/>
          <a:p>
            <a:pPr lvl="0" indent="0" fontAlgn="auto">
              <a:lnSpc>
                <a:spcPct val="130000"/>
              </a:lnSpc>
              <a:spcBef>
                <a:spcPts val="700"/>
              </a:spcBef>
              <a:buClr>
                <a:srgbClr val="262626"/>
              </a:buClr>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焊机应半年进行一次例行维修保养，发现绝缘损坏、电刷磨损或损坏等应及时检修。</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757555" y="3288665"/>
            <a:ext cx="2437130" cy="607695"/>
          </a:xfrm>
          <a:prstGeom prst="rect">
            <a:avLst/>
          </a:prstGeom>
          <a:noFill/>
        </p:spPr>
        <p:txBody>
          <a:bodyPr wrap="square" rtlCol="0" anchor="t">
            <a:spAutoFit/>
          </a:bodyPr>
          <a:lstStyle/>
          <a:p>
            <a:pPr marL="0" lvl="0" indent="0" algn="just" fontAlgn="auto">
              <a:lnSpc>
                <a:spcPct val="120000"/>
              </a:lnSpc>
              <a:spcBef>
                <a:spcPts val="700"/>
              </a:spcBef>
              <a:buClr>
                <a:srgbClr val="262626"/>
              </a:buClr>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应当避免和减少焊机的超负荷运行。</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0899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焊机保护性接地安全技术条件</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31" name="组合 30"/>
          <p:cNvGrpSpPr/>
          <p:nvPr>
            <p:custDataLst>
              <p:tags r:id="rId1"/>
            </p:custDataLst>
          </p:nvPr>
        </p:nvGrpSpPr>
        <p:grpSpPr>
          <a:xfrm>
            <a:off x="716915" y="1410335"/>
            <a:ext cx="7630795" cy="1605280"/>
            <a:chOff x="1511706" y="1564596"/>
            <a:chExt cx="9168588" cy="1928777"/>
          </a:xfrm>
        </p:grpSpPr>
        <p:sp>
          <p:nvSpPr>
            <p:cNvPr id="5" name="任意形状 4"/>
            <p:cNvSpPr/>
            <p:nvPr>
              <p:custDataLst>
                <p:tags r:id="rId2"/>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4" name="任意形状 5"/>
            <p:cNvSpPr/>
            <p:nvPr>
              <p:custDataLst>
                <p:tags r:id="rId3"/>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7" name="圆角矩形 6"/>
            <p:cNvSpPr/>
            <p:nvPr>
              <p:custDataLst>
                <p:tags r:id="rId4"/>
              </p:custDataLst>
            </p:nvPr>
          </p:nvSpPr>
          <p:spPr>
            <a:xfrm>
              <a:off x="1511706" y="1564596"/>
              <a:ext cx="9168588" cy="1925587"/>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160145" y="1445955"/>
            <a:ext cx="6431915" cy="1198880"/>
          </a:xfrm>
          <a:prstGeom prst="rect">
            <a:avLst/>
          </a:prstGeom>
          <a:noFill/>
        </p:spPr>
        <p:txBody>
          <a:bodyPr wrap="square" rtlCol="0" anchor="t">
            <a:spAutoFit/>
          </a:bodyPr>
          <a:lstStyle/>
          <a:p>
            <a:pPr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温度－25～40℃；相对温度不大于90％(在25℃的环境温度，特殊环境</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下，如</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气温过低或过高、气压过低以及有腐蚀或爆炸环境中，应使用符合环境要求的特殊性能的焊机。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160145" y="3408680"/>
            <a:ext cx="6504940" cy="1076325"/>
          </a:xfrm>
          <a:prstGeom prst="rect">
            <a:avLst/>
          </a:prstGeom>
          <a:noFill/>
        </p:spPr>
        <p:txBody>
          <a:bodyPr wrap="square" rtlCol="0" anchor="t">
            <a:spAutoFit/>
          </a:bodyPr>
          <a:lstStyle/>
          <a:p>
            <a:pPr fontAlgn="auto">
              <a:lnSpc>
                <a:spcPct val="20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所有交流、旋转式直流电焊机和焊接整流器的内 外壳，均必须装设保护性接地或接零装置。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0" name="组合 9"/>
          <p:cNvGrpSpPr/>
          <p:nvPr>
            <p:custDataLst>
              <p:tags r:id="rId5"/>
            </p:custDataLst>
          </p:nvPr>
        </p:nvGrpSpPr>
        <p:grpSpPr>
          <a:xfrm>
            <a:off x="716915" y="3197225"/>
            <a:ext cx="7630795" cy="1476615"/>
            <a:chOff x="1511706" y="1564596"/>
            <a:chExt cx="9168588" cy="1774183"/>
          </a:xfrm>
        </p:grpSpPr>
        <p:sp>
          <p:nvSpPr>
            <p:cNvPr id="11" name="任意形状 4"/>
            <p:cNvSpPr/>
            <p:nvPr>
              <p:custDataLst>
                <p:tags r:id="rId6"/>
              </p:custDataLst>
            </p:nvPr>
          </p:nvSpPr>
          <p:spPr>
            <a:xfrm>
              <a:off x="9860324" y="1565335"/>
              <a:ext cx="819970" cy="1773444"/>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2" name="任意形状 5"/>
            <p:cNvSpPr/>
            <p:nvPr>
              <p:custDataLst>
                <p:tags r:id="rId7"/>
              </p:custDataLst>
            </p:nvPr>
          </p:nvSpPr>
          <p:spPr>
            <a:xfrm>
              <a:off x="1511706" y="1564596"/>
              <a:ext cx="620518" cy="1773444"/>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3" name="圆角矩形 12"/>
            <p:cNvSpPr/>
            <p:nvPr>
              <p:custDataLst>
                <p:tags r:id="rId8"/>
              </p:custDataLst>
            </p:nvPr>
          </p:nvSpPr>
          <p:spPr>
            <a:xfrm>
              <a:off x="1511706" y="1564596"/>
              <a:ext cx="9168588" cy="1773444"/>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22325"/>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焊机保护性接地安全技术条件</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31" name="组合 30"/>
          <p:cNvGrpSpPr/>
          <p:nvPr>
            <p:custDataLst>
              <p:tags r:id="rId1"/>
            </p:custDataLst>
          </p:nvPr>
        </p:nvGrpSpPr>
        <p:grpSpPr>
          <a:xfrm>
            <a:off x="716915" y="1410335"/>
            <a:ext cx="7630795" cy="1605280"/>
            <a:chOff x="1511706" y="1564596"/>
            <a:chExt cx="9168588" cy="1928777"/>
          </a:xfrm>
        </p:grpSpPr>
        <p:sp>
          <p:nvSpPr>
            <p:cNvPr id="5" name="任意形状 4"/>
            <p:cNvSpPr/>
            <p:nvPr>
              <p:custDataLst>
                <p:tags r:id="rId2"/>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4" name="任意形状 5"/>
            <p:cNvSpPr/>
            <p:nvPr>
              <p:custDataLst>
                <p:tags r:id="rId3"/>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7" name="圆角矩形 6"/>
            <p:cNvSpPr/>
            <p:nvPr>
              <p:custDataLst>
                <p:tags r:id="rId4"/>
              </p:custDataLst>
            </p:nvPr>
          </p:nvSpPr>
          <p:spPr>
            <a:xfrm>
              <a:off x="1511706" y="1564596"/>
              <a:ext cx="9168588" cy="1925587"/>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233170" y="1627505"/>
            <a:ext cx="6431915" cy="1322070"/>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焊机的接地装置可用铜棒或无缝钢管作接地极打人地里深度不小于1m，接地电阻小于4Ω。焊机的接地装置可以广泛利用自然接地极。如铺设于地下的属于本单位独立系统的自来水管或与大地有可靠连接的建筑物的金属结构等。但氧气和乙炔管道以及其他可燃易燃用品的容器和管道，严禁作为自然接地。</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 name="组合 8"/>
          <p:cNvGrpSpPr/>
          <p:nvPr>
            <p:custDataLst>
              <p:tags r:id="rId5"/>
            </p:custDataLst>
          </p:nvPr>
        </p:nvGrpSpPr>
        <p:grpSpPr>
          <a:xfrm>
            <a:off x="716915" y="3284220"/>
            <a:ext cx="7630795" cy="1224000"/>
            <a:chOff x="1511706" y="1564596"/>
            <a:chExt cx="9168588" cy="1928777"/>
          </a:xfrm>
        </p:grpSpPr>
        <p:sp>
          <p:nvSpPr>
            <p:cNvPr id="10" name="任意形状 4"/>
            <p:cNvSpPr/>
            <p:nvPr>
              <p:custDataLst>
                <p:tags r:id="rId6"/>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1" name="任意形状 5"/>
            <p:cNvSpPr/>
            <p:nvPr>
              <p:custDataLst>
                <p:tags r:id="rId7"/>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8"/>
              </p:custDataLst>
            </p:nvPr>
          </p:nvSpPr>
          <p:spPr>
            <a:xfrm>
              <a:off x="1511706" y="1564596"/>
              <a:ext cx="9168588" cy="1925587"/>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233170" y="3572510"/>
            <a:ext cx="5429885" cy="337185"/>
          </a:xfrm>
          <a:prstGeom prst="rect">
            <a:avLst/>
          </a:prstGeom>
          <a:noFill/>
        </p:spPr>
        <p:txBody>
          <a:bodyPr wrap="square" rtlCol="0" anchor="t">
            <a:spAutoFit/>
          </a:bodyPr>
          <a:lstStyle/>
          <a:p>
            <a:pPr lvl="0" indent="0" algn="just" eaLnBrk="1" hangingPunct="1">
              <a:buClr>
                <a:srgbClr val="262626"/>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自然接地极电阻超过4Ω时，应采用人工接地。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2296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焊机保护性接地安全技术条件</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31" name="组合 30"/>
          <p:cNvGrpSpPr/>
          <p:nvPr>
            <p:custDataLst>
              <p:tags r:id="rId1"/>
            </p:custDataLst>
          </p:nvPr>
        </p:nvGrpSpPr>
        <p:grpSpPr>
          <a:xfrm>
            <a:off x="793115" y="1334115"/>
            <a:ext cx="7630795" cy="1404020"/>
            <a:chOff x="1511706" y="1564572"/>
            <a:chExt cx="9168588" cy="1686959"/>
          </a:xfrm>
        </p:grpSpPr>
        <p:sp>
          <p:nvSpPr>
            <p:cNvPr id="5" name="任意形状 4"/>
            <p:cNvSpPr/>
            <p:nvPr>
              <p:custDataLst>
                <p:tags r:id="rId2"/>
              </p:custDataLst>
            </p:nvPr>
          </p:nvSpPr>
          <p:spPr>
            <a:xfrm>
              <a:off x="9860324" y="1564572"/>
              <a:ext cx="819970" cy="1686935"/>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7" name="任意形状 5"/>
            <p:cNvSpPr/>
            <p:nvPr>
              <p:custDataLst>
                <p:tags r:id="rId3"/>
              </p:custDataLst>
            </p:nvPr>
          </p:nvSpPr>
          <p:spPr>
            <a:xfrm>
              <a:off x="1511706" y="1564596"/>
              <a:ext cx="620518" cy="1686935"/>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8" name="圆角矩形 7"/>
            <p:cNvSpPr/>
            <p:nvPr>
              <p:custDataLst>
                <p:tags r:id="rId4"/>
              </p:custDataLst>
            </p:nvPr>
          </p:nvSpPr>
          <p:spPr>
            <a:xfrm>
              <a:off x="1511706" y="1564596"/>
              <a:ext cx="9168588" cy="1686935"/>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grpSp>
        <p:nvGrpSpPr>
          <p:cNvPr id="9" name="组合 8"/>
          <p:cNvGrpSpPr/>
          <p:nvPr>
            <p:custDataLst>
              <p:tags r:id="rId5"/>
            </p:custDataLst>
          </p:nvPr>
        </p:nvGrpSpPr>
        <p:grpSpPr>
          <a:xfrm>
            <a:off x="793115" y="2915285"/>
            <a:ext cx="7630795" cy="1764000"/>
            <a:chOff x="1511706" y="1564596"/>
            <a:chExt cx="9168588" cy="1928777"/>
          </a:xfrm>
        </p:grpSpPr>
        <p:sp>
          <p:nvSpPr>
            <p:cNvPr id="10" name="任意形状 4"/>
            <p:cNvSpPr/>
            <p:nvPr>
              <p:custDataLst>
                <p:tags r:id="rId6"/>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2"/>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1" name="任意形状 5"/>
            <p:cNvSpPr/>
            <p:nvPr>
              <p:custDataLst>
                <p:tags r:id="rId7"/>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8"/>
              </p:custDataLst>
            </p:nvPr>
          </p:nvSpPr>
          <p:spPr>
            <a:xfrm>
              <a:off x="1511706" y="1564596"/>
              <a:ext cx="9168588" cy="1925587"/>
            </a:xfrm>
            <a:prstGeom prst="roundRect">
              <a:avLst>
                <a:gd name="adj" fmla="val 5137"/>
              </a:avLst>
            </a:prstGeom>
            <a:noFill/>
            <a:ln w="25400" cap="flat">
              <a:solidFill>
                <a:schemeClr val="accent4"/>
              </a:solidFill>
              <a:prstDash val="solid"/>
              <a:miter/>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defTabSz="457200"/>
              <a:endParaRPr lang="zh-CN" altLang="en-US" sz="1350">
                <a:solidFill>
                  <a:srgbClr val="222222"/>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309370" y="1550670"/>
            <a:ext cx="6431280" cy="829945"/>
          </a:xfrm>
          <a:prstGeom prst="rect">
            <a:avLst/>
          </a:prstGeom>
          <a:noFill/>
        </p:spPr>
        <p:txBody>
          <a:bodyPr wrap="square" rtlCol="0" anchor="t">
            <a:spAutoFit/>
          </a:bodyPr>
          <a:lstStyle/>
          <a:p>
            <a:pPr algn="just"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弧变压器的二次线圈与焊件相接的一端也必须接地(或接零)，但二次线圈一端接地或接零时，则焊件不应接地或接零。</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1309370" y="3059430"/>
            <a:ext cx="6431915" cy="1322070"/>
          </a:xfrm>
          <a:prstGeom prst="rect">
            <a:avLst/>
          </a:prstGeom>
          <a:noFill/>
        </p:spPr>
        <p:txBody>
          <a:bodyPr wrap="square" rtlCol="0" anchor="t">
            <a:spAutoFit/>
          </a:bodyPr>
          <a:lstStyle/>
          <a:p>
            <a:pPr lvl="0" indent="0" algn="just" eaLnBrk="1" hangingPunct="1">
              <a:buClr>
                <a:srgbClr val="262626"/>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凡是在有接地或接零装置的焊件上(如机床的部件)进行焊接时应将焊件的接地线(或接零线)暂时拆除，焊完后方可恢复在焊接与大地紧密相连的焊件(如自来水管、房屋的金属立柱等)时，如果焊件的接地电阻小于4Ω，则应将焊机二次线圈一端的接地线或接零线暂时解开，焊完后再恢复。总之，变压器二次端与焊件不应同时存在接地或接零装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19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985" y="1354455"/>
            <a:ext cx="5880100" cy="3559175"/>
            <a:chOff x="0" y="1123950"/>
            <a:chExt cx="7840133" cy="5757223"/>
          </a:xfrm>
        </p:grpSpPr>
        <p:sp>
          <p:nvSpPr>
            <p:cNvPr id="5" name="i$ḻïdè"/>
            <p:cNvSpPr/>
            <p:nvPr/>
          </p:nvSpPr>
          <p:spPr>
            <a:xfrm>
              <a:off x="0" y="1123950"/>
              <a:ext cx="7840133" cy="5733598"/>
            </a:xfrm>
            <a:prstGeom prst="rect">
              <a:avLst/>
            </a:pr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7" name="íSlîḋe"/>
            <p:cNvSpPr txBox="1"/>
            <p:nvPr/>
          </p:nvSpPr>
          <p:spPr>
            <a:xfrm>
              <a:off x="4470400" y="1123950"/>
              <a:ext cx="3369733" cy="5757223"/>
            </a:xfrm>
            <a:prstGeom prst="rect">
              <a:avLst/>
            </a:prstGeom>
            <a:solidFill>
              <a:schemeClr val="accent2">
                <a:alpha val="87000"/>
              </a:schemeClr>
            </a:solidFill>
            <a:ln>
              <a:noFill/>
            </a:ln>
          </p:spPr>
          <p:txBody>
            <a:bodyPr wrap="square" lIns="91440" tIns="45720" rIns="91440" bIns="45720" anchor="ctr" anchorCtr="0">
              <a:normAutofit/>
            </a:bodyPr>
            <a:lstStyle/>
            <a:p>
              <a:pPr>
                <a:buSzPct val="25000"/>
              </a:pPr>
              <a:endParaRPr lang="en-US" sz="2000" b="1" dirty="0"/>
            </a:p>
          </p:txBody>
        </p:sp>
      </p:grpSp>
      <p:sp>
        <p:nvSpPr>
          <p:cNvPr id="2" name="内容占位符 2"/>
          <p:cNvSpPr>
            <a:spLocks noGrp="1"/>
          </p:cNvSpPr>
          <p:nvPr/>
        </p:nvSpPr>
        <p:spPr>
          <a:xfrm>
            <a:off x="716915" y="789940"/>
            <a:ext cx="5767705"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用于焊机接地或接零的导线，应当符合下列安全要求。</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468370" y="1529080"/>
            <a:ext cx="2281555" cy="2745740"/>
          </a:xfrm>
          <a:prstGeom prst="rect">
            <a:avLst/>
          </a:prstGeom>
          <a:noFill/>
        </p:spPr>
        <p:txBody>
          <a:bodyPr wrap="square" rtlCol="0" anchor="t">
            <a:spAutoFit/>
          </a:bodyPr>
          <a:lstStyle/>
          <a:p>
            <a:pPr fontAlgn="auto">
              <a:lnSpc>
                <a:spcPts val="2300"/>
              </a:lnSpc>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接地或接零线必须用整根的、中间不得有接。与焊机及接地体的连接必须牢靠，应用螺栓拧紧。在有振动的地方，应当用弹簧垫圈、防松螺帽等防松动措施。固定安装的电焊机，上述连接应采用焊接。</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6071870" y="1529080"/>
            <a:ext cx="2757170" cy="3046095"/>
          </a:xfrm>
          <a:prstGeom prst="rect">
            <a:avLst/>
          </a:prstGeom>
          <a:noFill/>
        </p:spPr>
        <p:txBody>
          <a:bodyPr wrap="square" rtlCol="0" anchor="t">
            <a:spAutoFit/>
          </a:bodyPr>
          <a:lstStyle/>
          <a:p>
            <a:pPr lvl="0" indent="0" algn="just" eaLnBrk="1" hangingPunct="1">
              <a:buClr>
                <a:srgbClr val="262626"/>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所有电焊设备的接地(或接零)线，不得串联接人接地体或零线干线。连接接地或接零线时，应当首先将导线接到接地体上或零线 干线上，然后将另一端接到焊接设备外壳上，拆除接地或接零线的顺序则恰好与此相反，应先将接地(或接零)线从设备外壳上拆下，然后再解除与接地体或接零线干线的连接，不得颠倒顺序。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图片 101380"/>
          <p:cNvPicPr>
            <a:picLocks noChangeAspect="1"/>
          </p:cNvPicPr>
          <p:nvPr/>
        </p:nvPicPr>
        <p:blipFill>
          <a:blip r:embed="rId1"/>
          <a:srcRect/>
          <a:stretch>
            <a:fillRect/>
          </a:stretch>
        </p:blipFill>
        <p:spPr>
          <a:xfrm>
            <a:off x="186055" y="1565910"/>
            <a:ext cx="3288030" cy="2653030"/>
          </a:xfrm>
          <a:prstGeom prst="rect">
            <a:avLst/>
          </a:prstGeom>
          <a:noFill/>
          <a:ln w="38100" cap="flat" cmpd="sng">
            <a:noFill/>
            <a:prstDash val="solid"/>
            <a:miter/>
            <a:headEnd type="none" w="med" len="med"/>
            <a:tailEnd type="none" w="med" len="med"/>
          </a:ln>
        </p:spPr>
      </p:pic>
      <p:sp>
        <p:nvSpPr>
          <p:cNvPr id="5" name="矩形 4"/>
          <p:cNvSpPr/>
          <p:nvPr/>
        </p:nvSpPr>
        <p:spPr>
          <a:xfrm>
            <a:off x="3383915" y="1881505"/>
            <a:ext cx="2808000" cy="555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2"/>
          <p:cNvSpPr>
            <a:spLocks noGrp="1"/>
          </p:cNvSpPr>
          <p:nvPr/>
        </p:nvSpPr>
        <p:spPr>
          <a:xfrm>
            <a:off x="716915" y="83566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电焊机一次测电源配接</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pic>
        <p:nvPicPr>
          <p:cNvPr id="4099" name="图片 101379"/>
          <p:cNvPicPr>
            <a:picLocks noChangeAspect="1"/>
          </p:cNvPicPr>
          <p:nvPr/>
        </p:nvPicPr>
        <p:blipFill>
          <a:blip r:embed="rId2"/>
          <a:srcRect l="1280"/>
          <a:stretch>
            <a:fillRect/>
          </a:stretch>
        </p:blipFill>
        <p:spPr>
          <a:xfrm>
            <a:off x="6602730" y="1885315"/>
            <a:ext cx="2447925" cy="2333625"/>
          </a:xfrm>
          <a:prstGeom prst="rect">
            <a:avLst/>
          </a:prstGeom>
          <a:noFill/>
          <a:ln w="38100" cap="flat" cmpd="sng">
            <a:noFill/>
            <a:prstDash val="solid"/>
            <a:miter/>
            <a:headEnd type="none" w="med" len="med"/>
            <a:tailEnd type="none" w="med" len="med"/>
          </a:ln>
        </p:spPr>
      </p:pic>
      <p:pic>
        <p:nvPicPr>
          <p:cNvPr id="4102" name="图片 101382"/>
          <p:cNvPicPr>
            <a:picLocks noChangeAspect="1"/>
          </p:cNvPicPr>
          <p:nvPr/>
        </p:nvPicPr>
        <p:blipFill>
          <a:blip r:embed="rId3"/>
          <a:srcRect/>
          <a:stretch>
            <a:fillRect/>
          </a:stretch>
        </p:blipFill>
        <p:spPr>
          <a:xfrm>
            <a:off x="3383280" y="2425065"/>
            <a:ext cx="2832100" cy="1793875"/>
          </a:xfrm>
          <a:prstGeom prst="rect">
            <a:avLst/>
          </a:prstGeom>
          <a:noFill/>
          <a:ln w="38100" cap="flat" cmpd="sng">
            <a:noFill/>
            <a:prstDash val="solid"/>
            <a:miter/>
            <a:headEnd type="none" w="med" len="med"/>
            <a:tailEnd type="none" w="med" len="med"/>
          </a:ln>
        </p:spPr>
      </p:pic>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3451860" y="1877060"/>
            <a:ext cx="2540000" cy="521970"/>
          </a:xfrm>
          <a:prstGeom prst="rect">
            <a:avLst/>
          </a:prstGeom>
          <a:noFill/>
        </p:spPr>
        <p:txBody>
          <a:bodyPr wrap="square" rtlCol="0" anchor="t">
            <a:sp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电机线一次测电源接自</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过载保护开关(漏电断路器)</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右箭头 3"/>
          <p:cNvSpPr/>
          <p:nvPr/>
        </p:nvSpPr>
        <p:spPr>
          <a:xfrm>
            <a:off x="6230620" y="2599690"/>
            <a:ext cx="370840" cy="7143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59305" y="1565910"/>
            <a:ext cx="1222375" cy="870585"/>
          </a:xfrm>
          <a:prstGeom prst="rect">
            <a:avLst/>
          </a:prstGeom>
          <a:noFill/>
          <a:ln w="25400">
            <a:solidFill>
              <a:schemeClr val="accent2"/>
            </a:solidFill>
          </a:ln>
          <a:extLst>
            <a:ext uri="{909E8E84-426E-40DD-AFC4-6F175D3DCCD1}">
              <a14:hiddenFill xmlns:a14="http://schemas.microsoft.com/office/drawing/2010/main">
                <a:solidFill>
                  <a:srgbClr val="E4803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20411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03634" y="1267681"/>
            <a:ext cx="8136732" cy="3054625"/>
            <a:chOff x="671512" y="2070792"/>
            <a:chExt cx="10848976" cy="4072833"/>
          </a:xfrm>
        </p:grpSpPr>
        <p:grpSp>
          <p:nvGrpSpPr>
            <p:cNvPr id="5" name="îś1íďê"/>
            <p:cNvGrpSpPr/>
            <p:nvPr/>
          </p:nvGrpSpPr>
          <p:grpSpPr>
            <a:xfrm>
              <a:off x="671512" y="2070792"/>
              <a:ext cx="3191361" cy="3191361"/>
              <a:chOff x="4829175" y="2371725"/>
              <a:chExt cx="2533650" cy="2533650"/>
            </a:xfrm>
          </p:grpSpPr>
          <p:sp>
            <p:nvSpPr>
              <p:cNvPr id="19" name="íṣľiḑê"/>
              <p:cNvSpPr/>
              <p:nvPr/>
            </p:nvSpPr>
            <p:spPr>
              <a:xfrm>
                <a:off x="4829175" y="2371725"/>
                <a:ext cx="2533650" cy="2533650"/>
              </a:xfrm>
              <a:prstGeom prst="ellipse">
                <a:avLst/>
              </a:pr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p>
            </p:txBody>
          </p:sp>
          <p:sp>
            <p:nvSpPr>
              <p:cNvPr id="20" name="íSļîḓè"/>
              <p:cNvSpPr/>
              <p:nvPr/>
            </p:nvSpPr>
            <p:spPr>
              <a:xfrm>
                <a:off x="5348432" y="2890982"/>
                <a:ext cx="1495136" cy="1495136"/>
              </a:xfrm>
              <a:prstGeom prst="ellipse">
                <a:avLst/>
              </a:prstGeom>
              <a:solidFill>
                <a:schemeClr val="accent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b="1" dirty="0">
                  <a:latin typeface="微软雅黑" panose="020B0503020204020204" pitchFamily="34" charset="-122"/>
                  <a:ea typeface="微软雅黑" panose="020B0503020204020204" pitchFamily="34" charset="-122"/>
                </a:endParaRPr>
              </a:p>
            </p:txBody>
          </p:sp>
        </p:grpSp>
        <p:sp>
          <p:nvSpPr>
            <p:cNvPr id="22" name="íṥliďê"/>
            <p:cNvSpPr/>
            <p:nvPr/>
          </p:nvSpPr>
          <p:spPr>
            <a:xfrm>
              <a:off x="3818849" y="2944679"/>
              <a:ext cx="7701639" cy="1387742"/>
            </a:xfrm>
            <a:custGeom>
              <a:avLst/>
              <a:gdLst>
                <a:gd name="connsiteX0" fmla="*/ 0 w 8051652"/>
                <a:gd name="connsiteY0" fmla="*/ 0 h 1530159"/>
                <a:gd name="connsiteX1" fmla="*/ 8051652 w 8051652"/>
                <a:gd name="connsiteY1" fmla="*/ 0 h 1530159"/>
                <a:gd name="connsiteX2" fmla="*/ 8051652 w 8051652"/>
                <a:gd name="connsiteY2" fmla="*/ 1530159 h 1530159"/>
                <a:gd name="connsiteX3" fmla="*/ 0 w 8051652"/>
                <a:gd name="connsiteY3" fmla="*/ 1530159 h 1530159"/>
                <a:gd name="connsiteX4" fmla="*/ 64523 w 8051652"/>
                <a:gd name="connsiteY4" fmla="*/ 1353871 h 1530159"/>
                <a:gd name="connsiteX5" fmla="*/ 153539 w 8051652"/>
                <a:gd name="connsiteY5" fmla="*/ 765079 h 1530159"/>
                <a:gd name="connsiteX6" fmla="*/ 64523 w 8051652"/>
                <a:gd name="connsiteY6" fmla="*/ 176288 h 1530159"/>
                <a:gd name="connsiteX0-1" fmla="*/ 0 w 8153252"/>
                <a:gd name="connsiteY0-2" fmla="*/ 0 h 1530159"/>
                <a:gd name="connsiteX1-3" fmla="*/ 8051652 w 8153252"/>
                <a:gd name="connsiteY1-4" fmla="*/ 0 h 1530159"/>
                <a:gd name="connsiteX2-5" fmla="*/ 8153252 w 8153252"/>
                <a:gd name="connsiteY2-6" fmla="*/ 1530159 h 1530159"/>
                <a:gd name="connsiteX3-7" fmla="*/ 0 w 8153252"/>
                <a:gd name="connsiteY3-8" fmla="*/ 1530159 h 1530159"/>
                <a:gd name="connsiteX4-9" fmla="*/ 64523 w 8153252"/>
                <a:gd name="connsiteY4-10" fmla="*/ 1353871 h 1530159"/>
                <a:gd name="connsiteX5-11" fmla="*/ 153539 w 8153252"/>
                <a:gd name="connsiteY5-12" fmla="*/ 765079 h 1530159"/>
                <a:gd name="connsiteX6-13" fmla="*/ 64523 w 8153252"/>
                <a:gd name="connsiteY6-14" fmla="*/ 176288 h 1530159"/>
                <a:gd name="connsiteX7" fmla="*/ 0 w 8153252"/>
                <a:gd name="connsiteY7" fmla="*/ 0 h 1530159"/>
                <a:gd name="connsiteX0-15" fmla="*/ 0 w 8162488"/>
                <a:gd name="connsiteY0-16" fmla="*/ 9237 h 1539396"/>
                <a:gd name="connsiteX1-17" fmla="*/ 8162488 w 8162488"/>
                <a:gd name="connsiteY1-18" fmla="*/ 0 h 1539396"/>
                <a:gd name="connsiteX2-19" fmla="*/ 8153252 w 8162488"/>
                <a:gd name="connsiteY2-20" fmla="*/ 1539396 h 1539396"/>
                <a:gd name="connsiteX3-21" fmla="*/ 0 w 8162488"/>
                <a:gd name="connsiteY3-22" fmla="*/ 1539396 h 1539396"/>
                <a:gd name="connsiteX4-23" fmla="*/ 64523 w 8162488"/>
                <a:gd name="connsiteY4-24" fmla="*/ 1363108 h 1539396"/>
                <a:gd name="connsiteX5-25" fmla="*/ 153539 w 8162488"/>
                <a:gd name="connsiteY5-26" fmla="*/ 774316 h 1539396"/>
                <a:gd name="connsiteX6-27" fmla="*/ 64523 w 8162488"/>
                <a:gd name="connsiteY6-28" fmla="*/ 185525 h 1539396"/>
                <a:gd name="connsiteX7-29" fmla="*/ 0 w 8162488"/>
                <a:gd name="connsiteY7-30" fmla="*/ 9237 h 1539396"/>
                <a:gd name="connsiteX0-31" fmla="*/ 0 w 8319550"/>
                <a:gd name="connsiteY0-32" fmla="*/ 9237 h 1539396"/>
                <a:gd name="connsiteX1-33" fmla="*/ 8162488 w 8319550"/>
                <a:gd name="connsiteY1-34" fmla="*/ 0 h 1539396"/>
                <a:gd name="connsiteX2-35" fmla="*/ 8319507 w 8319550"/>
                <a:gd name="connsiteY2-36" fmla="*/ 1539396 h 1539396"/>
                <a:gd name="connsiteX3-37" fmla="*/ 0 w 8319550"/>
                <a:gd name="connsiteY3-38" fmla="*/ 1539396 h 1539396"/>
                <a:gd name="connsiteX4-39" fmla="*/ 64523 w 8319550"/>
                <a:gd name="connsiteY4-40" fmla="*/ 1363108 h 1539396"/>
                <a:gd name="connsiteX5-41" fmla="*/ 153539 w 8319550"/>
                <a:gd name="connsiteY5-42" fmla="*/ 774316 h 1539396"/>
                <a:gd name="connsiteX6-43" fmla="*/ 64523 w 8319550"/>
                <a:gd name="connsiteY6-44" fmla="*/ 185525 h 1539396"/>
                <a:gd name="connsiteX7-45" fmla="*/ 0 w 8319550"/>
                <a:gd name="connsiteY7-46" fmla="*/ 9237 h 1539396"/>
                <a:gd name="connsiteX0-47" fmla="*/ 0 w 8320171"/>
                <a:gd name="connsiteY0-48" fmla="*/ 0 h 1530159"/>
                <a:gd name="connsiteX1-49" fmla="*/ 8316867 w 8320171"/>
                <a:gd name="connsiteY1-50" fmla="*/ 2638 h 1530159"/>
                <a:gd name="connsiteX2-51" fmla="*/ 8319507 w 8320171"/>
                <a:gd name="connsiteY2-52" fmla="*/ 1530159 h 1530159"/>
                <a:gd name="connsiteX3-53" fmla="*/ 0 w 8320171"/>
                <a:gd name="connsiteY3-54" fmla="*/ 1530159 h 1530159"/>
                <a:gd name="connsiteX4-55" fmla="*/ 64523 w 8320171"/>
                <a:gd name="connsiteY4-56" fmla="*/ 1353871 h 1530159"/>
                <a:gd name="connsiteX5-57" fmla="*/ 153539 w 8320171"/>
                <a:gd name="connsiteY5-58" fmla="*/ 765079 h 1530159"/>
                <a:gd name="connsiteX6-59" fmla="*/ 64523 w 8320171"/>
                <a:gd name="connsiteY6-60" fmla="*/ 176288 h 1530159"/>
                <a:gd name="connsiteX7-61" fmla="*/ 0 w 8320171"/>
                <a:gd name="connsiteY7-62" fmla="*/ 0 h 1530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8320171" h="1530159">
                  <a:moveTo>
                    <a:pt x="0" y="0"/>
                  </a:moveTo>
                  <a:lnTo>
                    <a:pt x="8316867" y="2638"/>
                  </a:lnTo>
                  <a:cubicBezTo>
                    <a:pt x="8313788" y="515770"/>
                    <a:pt x="8322586" y="1017027"/>
                    <a:pt x="8319507" y="1530159"/>
                  </a:cubicBezTo>
                  <a:lnTo>
                    <a:pt x="0" y="1530159"/>
                  </a:lnTo>
                  <a:lnTo>
                    <a:pt x="64523" y="1353871"/>
                  </a:lnTo>
                  <a:cubicBezTo>
                    <a:pt x="122374" y="1167872"/>
                    <a:pt x="153539" y="970115"/>
                    <a:pt x="153539" y="765079"/>
                  </a:cubicBezTo>
                  <a:cubicBezTo>
                    <a:pt x="153539" y="560043"/>
                    <a:pt x="122374" y="362287"/>
                    <a:pt x="64523" y="176288"/>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id-ID" dirty="0"/>
            </a:p>
          </p:txBody>
        </p:sp>
        <p:cxnSp>
          <p:nvCxnSpPr>
            <p:cNvPr id="78" name="直接连接符 77"/>
            <p:cNvCxnSpPr/>
            <p:nvPr/>
          </p:nvCxnSpPr>
          <p:spPr>
            <a:xfrm>
              <a:off x="7547749" y="4332421"/>
              <a:ext cx="0" cy="181120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1" name="ïṥľíḋe"/>
            <p:cNvGrpSpPr/>
            <p:nvPr/>
          </p:nvGrpSpPr>
          <p:grpSpPr>
            <a:xfrm>
              <a:off x="5146296" y="3133726"/>
              <a:ext cx="1065494" cy="1065494"/>
              <a:chOff x="4502103" y="3065744"/>
              <a:chExt cx="1065494" cy="1065494"/>
            </a:xfrm>
          </p:grpSpPr>
          <p:sp>
            <p:nvSpPr>
              <p:cNvPr id="80" name="îsḻîdê"/>
              <p:cNvSpPr/>
              <p:nvPr/>
            </p:nvSpPr>
            <p:spPr>
              <a:xfrm>
                <a:off x="4502103" y="3065744"/>
                <a:ext cx="1065494" cy="106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6" name="íṡlïdé"/>
              <p:cNvSpPr/>
              <p:nvPr/>
            </p:nvSpPr>
            <p:spPr>
              <a:xfrm>
                <a:off x="4717918" y="3293691"/>
                <a:ext cx="633864" cy="60960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85" name="iş1îḋê"/>
            <p:cNvGrpSpPr/>
            <p:nvPr/>
          </p:nvGrpSpPr>
          <p:grpSpPr>
            <a:xfrm>
              <a:off x="9127548" y="3133726"/>
              <a:ext cx="1065494" cy="1065494"/>
              <a:chOff x="9801361" y="3621032"/>
              <a:chExt cx="1065494" cy="1065494"/>
            </a:xfrm>
          </p:grpSpPr>
          <p:sp>
            <p:nvSpPr>
              <p:cNvPr id="83" name="iṩľiḍé"/>
              <p:cNvSpPr/>
              <p:nvPr/>
            </p:nvSpPr>
            <p:spPr>
              <a:xfrm>
                <a:off x="9801361" y="3621032"/>
                <a:ext cx="1065494" cy="106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7" name="íṡḷiḋè"/>
              <p:cNvSpPr/>
              <p:nvPr/>
            </p:nvSpPr>
            <p:spPr>
              <a:xfrm>
                <a:off x="10017176" y="3848883"/>
                <a:ext cx="633864" cy="60979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7" name="文本框 6"/>
          <p:cNvSpPr txBox="1"/>
          <p:nvPr/>
        </p:nvSpPr>
        <p:spPr>
          <a:xfrm>
            <a:off x="3106420" y="1390015"/>
            <a:ext cx="4431665"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电焊工要取得特种作业人员(焊工)证书,方准操作</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897505" y="3182620"/>
            <a:ext cx="2566035" cy="1076325"/>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工作前，要仔细检查电源线、焊机接线柱、焊钳等是否完好无损,检查接地是否良好</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5832475" y="3170555"/>
            <a:ext cx="2826385" cy="1076325"/>
          </a:xfrm>
          <a:prstGeom prst="rect">
            <a:avLst/>
          </a:prstGeom>
          <a:noFill/>
        </p:spPr>
        <p:txBody>
          <a:bodyPr wrap="square" rtlCol="0" anchor="t">
            <a:spAutoFit/>
          </a:bodyPr>
          <a:lstStyle/>
          <a:p>
            <a:pPr lvl="0" indent="0" algn="just">
              <a:buClr>
                <a:schemeClr val="folHlink"/>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焊钳线、电源线经过车行道时,应加套管或盖板。焊接场地必要时需配备消防器材，并保证足够的照明和良好的通风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1266825" y="2156460"/>
            <a:ext cx="868680" cy="645160"/>
          </a:xfrm>
          <a:prstGeom prst="rect">
            <a:avLst/>
          </a:prstGeom>
          <a:noFill/>
        </p:spPr>
        <p:txBody>
          <a:bodyPr wrap="none" rtlCol="0" anchor="t">
            <a:spAutoFit/>
          </a:bodyPr>
          <a:lstStyle/>
          <a:p>
            <a:pPr algn="ctr" defTabSz="914400"/>
            <a:r>
              <a:rPr lang="zh-CN" altLang="en-US" b="1" dirty="0">
                <a:solidFill>
                  <a:schemeClr val="bg1"/>
                </a:solidFill>
                <a:latin typeface="微软雅黑" panose="020B0503020204020204" pitchFamily="34" charset="-122"/>
                <a:ea typeface="微软雅黑" panose="020B0503020204020204" pitchFamily="34" charset="-122"/>
                <a:sym typeface="+mn-ea"/>
              </a:rPr>
              <a:t>安全操</a:t>
            </a:r>
            <a:endParaRPr lang="zh-CN" altLang="en-US" b="1" dirty="0">
              <a:solidFill>
                <a:schemeClr val="bg1"/>
              </a:solidFill>
              <a:latin typeface="微软雅黑" panose="020B0503020204020204" pitchFamily="34" charset="-122"/>
              <a:ea typeface="微软雅黑" panose="020B0503020204020204" pitchFamily="34" charset="-122"/>
              <a:sym typeface="+mn-ea"/>
            </a:endParaRPr>
          </a:p>
          <a:p>
            <a:pPr algn="ctr" defTabSz="914400"/>
            <a:r>
              <a:rPr lang="zh-CN" altLang="en-US" b="1" dirty="0">
                <a:solidFill>
                  <a:schemeClr val="bg1"/>
                </a:solidFill>
                <a:latin typeface="微软雅黑" panose="020B0503020204020204" pitchFamily="34" charset="-122"/>
                <a:ea typeface="微软雅黑" panose="020B0503020204020204" pitchFamily="34" charset="-122"/>
                <a:sym typeface="+mn-ea"/>
              </a:rPr>
              <a:t>作规程</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íṡliḑè"/>
          <p:cNvSpPr/>
          <p:nvPr/>
        </p:nvSpPr>
        <p:spPr>
          <a:xfrm>
            <a:off x="0" y="1543050"/>
            <a:ext cx="9144000" cy="21304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grpSp>
        <p:nvGrpSpPr>
          <p:cNvPr id="5" name="ïşḻîḍè"/>
          <p:cNvGrpSpPr/>
          <p:nvPr/>
        </p:nvGrpSpPr>
        <p:grpSpPr>
          <a:xfrm>
            <a:off x="4314825" y="1320800"/>
            <a:ext cx="1977390" cy="2942590"/>
            <a:chOff x="4216926" y="613739"/>
            <a:chExt cx="3786431" cy="5634456"/>
          </a:xfrm>
        </p:grpSpPr>
        <p:grpSp>
          <p:nvGrpSpPr>
            <p:cNvPr id="7" name="iṧľïḓè"/>
            <p:cNvGrpSpPr/>
            <p:nvPr/>
          </p:nvGrpSpPr>
          <p:grpSpPr bwMode="auto">
            <a:xfrm>
              <a:off x="4216926" y="613739"/>
              <a:ext cx="3786431" cy="5634456"/>
              <a:chOff x="10384628" y="3885407"/>
              <a:chExt cx="4356899" cy="6483350"/>
            </a:xfrm>
            <a:effectLst/>
          </p:grpSpPr>
          <p:sp>
            <p:nvSpPr>
              <p:cNvPr id="8" name="îŝļîḑé"/>
              <p:cNvSpPr/>
              <p:nvPr/>
            </p:nvSpPr>
            <p:spPr bwMode="auto">
              <a:xfrm>
                <a:off x="10384628" y="3885407"/>
                <a:ext cx="4343402" cy="6483350"/>
              </a:xfrm>
              <a:custGeom>
                <a:avLst/>
                <a:gdLst>
                  <a:gd name="T0" fmla="*/ 12066 w 12067"/>
                  <a:gd name="T1" fmla="*/ 17195 h 18009"/>
                  <a:gd name="T2" fmla="*/ 11253 w 12067"/>
                  <a:gd name="T3" fmla="*/ 18008 h 18009"/>
                  <a:gd name="T4" fmla="*/ 813 w 12067"/>
                  <a:gd name="T5" fmla="*/ 18008 h 18009"/>
                  <a:gd name="T6" fmla="*/ 0 w 12067"/>
                  <a:gd name="T7" fmla="*/ 17195 h 18009"/>
                  <a:gd name="T8" fmla="*/ 0 w 12067"/>
                  <a:gd name="T9" fmla="*/ 813 h 18009"/>
                  <a:gd name="T10" fmla="*/ 813 w 12067"/>
                  <a:gd name="T11" fmla="*/ 0 h 18009"/>
                  <a:gd name="T12" fmla="*/ 11253 w 12067"/>
                  <a:gd name="T13" fmla="*/ 0 h 18009"/>
                  <a:gd name="T14" fmla="*/ 12066 w 12067"/>
                  <a:gd name="T15" fmla="*/ 813 h 18009"/>
                  <a:gd name="T16" fmla="*/ 12066 w 12067"/>
                  <a:gd name="T17" fmla="*/ 17195 h 18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67"/>
                  <a:gd name="T28" fmla="*/ 0 h 18009"/>
                  <a:gd name="T29" fmla="*/ 12067 w 12067"/>
                  <a:gd name="T30" fmla="*/ 18009 h 18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67" h="18009">
                    <a:moveTo>
                      <a:pt x="12066" y="17195"/>
                    </a:moveTo>
                    <a:cubicBezTo>
                      <a:pt x="12066" y="17644"/>
                      <a:pt x="11702" y="18008"/>
                      <a:pt x="11253" y="18008"/>
                    </a:cubicBezTo>
                    <a:lnTo>
                      <a:pt x="813" y="18008"/>
                    </a:lnTo>
                    <a:cubicBezTo>
                      <a:pt x="364" y="18008"/>
                      <a:pt x="0" y="17644"/>
                      <a:pt x="0" y="17195"/>
                    </a:cubicBezTo>
                    <a:lnTo>
                      <a:pt x="0" y="813"/>
                    </a:lnTo>
                    <a:cubicBezTo>
                      <a:pt x="0" y="364"/>
                      <a:pt x="364" y="0"/>
                      <a:pt x="813" y="0"/>
                    </a:cubicBezTo>
                    <a:lnTo>
                      <a:pt x="11253" y="0"/>
                    </a:lnTo>
                    <a:cubicBezTo>
                      <a:pt x="11702" y="0"/>
                      <a:pt x="12066" y="364"/>
                      <a:pt x="12066" y="813"/>
                    </a:cubicBezTo>
                    <a:lnTo>
                      <a:pt x="12066" y="17195"/>
                    </a:lnTo>
                  </a:path>
                </a:pathLst>
              </a:custGeom>
              <a:solidFill>
                <a:schemeClr val="tx1"/>
              </a:solidFill>
              <a:ln>
                <a:noFill/>
              </a:ln>
            </p:spPr>
            <p:txBody>
              <a:bodyPr wrap="square" lIns="91440" tIns="45720" rIns="91440" bIns="45720" anchor="ctr">
                <a:normAutofit/>
              </a:bodyPr>
              <a:lstStyle/>
              <a:p>
                <a:endParaRPr lang="en-US"/>
              </a:p>
            </p:txBody>
          </p:sp>
          <p:sp>
            <p:nvSpPr>
              <p:cNvPr id="9" name="îş1îdè"/>
              <p:cNvSpPr/>
              <p:nvPr/>
            </p:nvSpPr>
            <p:spPr bwMode="auto">
              <a:xfrm>
                <a:off x="12573000" y="4162425"/>
                <a:ext cx="61913" cy="63500"/>
              </a:xfrm>
              <a:custGeom>
                <a:avLst/>
                <a:gdLst>
                  <a:gd name="T0" fmla="*/ 86 w 174"/>
                  <a:gd name="T1" fmla="*/ 174 h 175"/>
                  <a:gd name="T2" fmla="*/ 0 w 174"/>
                  <a:gd name="T3" fmla="*/ 87 h 175"/>
                  <a:gd name="T4" fmla="*/ 86 w 174"/>
                  <a:gd name="T5" fmla="*/ 0 h 175"/>
                  <a:gd name="T6" fmla="*/ 173 w 174"/>
                  <a:gd name="T7" fmla="*/ 87 h 175"/>
                  <a:gd name="T8" fmla="*/ 86 w 174"/>
                  <a:gd name="T9" fmla="*/ 174 h 175"/>
                  <a:gd name="T10" fmla="*/ 0 60000 65536"/>
                  <a:gd name="T11" fmla="*/ 0 60000 65536"/>
                  <a:gd name="T12" fmla="*/ 0 60000 65536"/>
                  <a:gd name="T13" fmla="*/ 0 60000 65536"/>
                  <a:gd name="T14" fmla="*/ 0 60000 65536"/>
                  <a:gd name="T15" fmla="*/ 0 w 174"/>
                  <a:gd name="T16" fmla="*/ 0 h 175"/>
                  <a:gd name="T17" fmla="*/ 174 w 174"/>
                  <a:gd name="T18" fmla="*/ 175 h 175"/>
                </a:gdLst>
                <a:ahLst/>
                <a:cxnLst>
                  <a:cxn ang="T10">
                    <a:pos x="T0" y="T1"/>
                  </a:cxn>
                  <a:cxn ang="T11">
                    <a:pos x="T2" y="T3"/>
                  </a:cxn>
                  <a:cxn ang="T12">
                    <a:pos x="T4" y="T5"/>
                  </a:cxn>
                  <a:cxn ang="T13">
                    <a:pos x="T6" y="T7"/>
                  </a:cxn>
                  <a:cxn ang="T14">
                    <a:pos x="T8" y="T9"/>
                  </a:cxn>
                </a:cxnLst>
                <a:rect l="T15" t="T16" r="T17" b="T18"/>
                <a:pathLst>
                  <a:path w="174" h="175">
                    <a:moveTo>
                      <a:pt x="86" y="174"/>
                    </a:moveTo>
                    <a:cubicBezTo>
                      <a:pt x="39" y="174"/>
                      <a:pt x="0" y="135"/>
                      <a:pt x="0" y="87"/>
                    </a:cubicBezTo>
                    <a:cubicBezTo>
                      <a:pt x="0" y="39"/>
                      <a:pt x="39" y="0"/>
                      <a:pt x="86" y="0"/>
                    </a:cubicBezTo>
                    <a:cubicBezTo>
                      <a:pt x="134" y="0"/>
                      <a:pt x="173" y="39"/>
                      <a:pt x="173" y="87"/>
                    </a:cubicBezTo>
                    <a:cubicBezTo>
                      <a:pt x="173" y="135"/>
                      <a:pt x="134" y="174"/>
                      <a:pt x="86" y="174"/>
                    </a:cubicBezTo>
                  </a:path>
                </a:pathLst>
              </a:custGeom>
              <a:solidFill>
                <a:srgbClr val="FFFFFF"/>
              </a:solidFill>
              <a:ln>
                <a:noFill/>
              </a:ln>
            </p:spPr>
            <p:txBody>
              <a:bodyPr wrap="square" lIns="91440" tIns="45720" rIns="91440" bIns="45720" anchor="ctr">
                <a:normAutofit fontScale="25000" lnSpcReduction="20000"/>
              </a:bodyPr>
              <a:lstStyle/>
              <a:p>
                <a:endParaRPr lang="en-US"/>
              </a:p>
            </p:txBody>
          </p:sp>
          <p:sp>
            <p:nvSpPr>
              <p:cNvPr id="10" name="iśľîḋe"/>
              <p:cNvSpPr/>
              <p:nvPr/>
            </p:nvSpPr>
            <p:spPr bwMode="auto">
              <a:xfrm>
                <a:off x="12372975" y="9901238"/>
                <a:ext cx="333375" cy="333375"/>
              </a:xfrm>
              <a:custGeom>
                <a:avLst/>
                <a:gdLst>
                  <a:gd name="T0" fmla="*/ 463 w 925"/>
                  <a:gd name="T1" fmla="*/ 925 h 926"/>
                  <a:gd name="T2" fmla="*/ 0 w 925"/>
                  <a:gd name="T3" fmla="*/ 463 h 926"/>
                  <a:gd name="T4" fmla="*/ 463 w 925"/>
                  <a:gd name="T5" fmla="*/ 0 h 926"/>
                  <a:gd name="T6" fmla="*/ 924 w 925"/>
                  <a:gd name="T7" fmla="*/ 463 h 926"/>
                  <a:gd name="T8" fmla="*/ 463 w 925"/>
                  <a:gd name="T9" fmla="*/ 925 h 926"/>
                  <a:gd name="T10" fmla="*/ 0 60000 65536"/>
                  <a:gd name="T11" fmla="*/ 0 60000 65536"/>
                  <a:gd name="T12" fmla="*/ 0 60000 65536"/>
                  <a:gd name="T13" fmla="*/ 0 60000 65536"/>
                  <a:gd name="T14" fmla="*/ 0 60000 65536"/>
                  <a:gd name="T15" fmla="*/ 0 w 925"/>
                  <a:gd name="T16" fmla="*/ 0 h 926"/>
                  <a:gd name="T17" fmla="*/ 925 w 925"/>
                  <a:gd name="T18" fmla="*/ 926 h 926"/>
                </a:gdLst>
                <a:ahLst/>
                <a:cxnLst>
                  <a:cxn ang="T10">
                    <a:pos x="T0" y="T1"/>
                  </a:cxn>
                  <a:cxn ang="T11">
                    <a:pos x="T2" y="T3"/>
                  </a:cxn>
                  <a:cxn ang="T12">
                    <a:pos x="T4" y="T5"/>
                  </a:cxn>
                  <a:cxn ang="T13">
                    <a:pos x="T6" y="T7"/>
                  </a:cxn>
                  <a:cxn ang="T14">
                    <a:pos x="T8" y="T9"/>
                  </a:cxn>
                </a:cxnLst>
                <a:rect l="T15" t="T16" r="T17" b="T18"/>
                <a:pathLst>
                  <a:path w="925" h="926">
                    <a:moveTo>
                      <a:pt x="463" y="925"/>
                    </a:moveTo>
                    <a:cubicBezTo>
                      <a:pt x="207" y="925"/>
                      <a:pt x="0" y="718"/>
                      <a:pt x="0" y="463"/>
                    </a:cubicBezTo>
                    <a:cubicBezTo>
                      <a:pt x="0" y="207"/>
                      <a:pt x="207" y="0"/>
                      <a:pt x="463" y="0"/>
                    </a:cubicBezTo>
                    <a:cubicBezTo>
                      <a:pt x="717" y="0"/>
                      <a:pt x="924" y="207"/>
                      <a:pt x="924" y="463"/>
                    </a:cubicBezTo>
                    <a:cubicBezTo>
                      <a:pt x="924" y="718"/>
                      <a:pt x="717" y="925"/>
                      <a:pt x="463" y="925"/>
                    </a:cubicBezTo>
                  </a:path>
                </a:pathLst>
              </a:custGeom>
              <a:solidFill>
                <a:srgbClr val="FFFFFF"/>
              </a:solidFill>
              <a:ln>
                <a:noFill/>
              </a:ln>
            </p:spPr>
            <p:txBody>
              <a:bodyPr wrap="square" lIns="91440" tIns="45720" rIns="91440" bIns="45720" anchor="ctr">
                <a:normAutofit fontScale="25000" lnSpcReduction="20000"/>
              </a:bodyPr>
              <a:lstStyle/>
              <a:p>
                <a:endParaRPr lang="en-US"/>
              </a:p>
            </p:txBody>
          </p:sp>
          <p:sp>
            <p:nvSpPr>
              <p:cNvPr id="11" name="ïṡlíḓé"/>
              <p:cNvSpPr/>
              <p:nvPr/>
            </p:nvSpPr>
            <p:spPr bwMode="auto">
              <a:xfrm>
                <a:off x="12476163" y="10001250"/>
                <a:ext cx="128587" cy="131763"/>
              </a:xfrm>
              <a:custGeom>
                <a:avLst/>
                <a:gdLst>
                  <a:gd name="T0" fmla="*/ 73 w 355"/>
                  <a:gd name="T1" fmla="*/ 30 h 367"/>
                  <a:gd name="T2" fmla="*/ 30 w 355"/>
                  <a:gd name="T3" fmla="*/ 73 h 367"/>
                  <a:gd name="T4" fmla="*/ 30 w 355"/>
                  <a:gd name="T5" fmla="*/ 293 h 367"/>
                  <a:gd name="T6" fmla="*/ 73 w 355"/>
                  <a:gd name="T7" fmla="*/ 335 h 367"/>
                  <a:gd name="T8" fmla="*/ 281 w 355"/>
                  <a:gd name="T9" fmla="*/ 335 h 367"/>
                  <a:gd name="T10" fmla="*/ 324 w 355"/>
                  <a:gd name="T11" fmla="*/ 293 h 367"/>
                  <a:gd name="T12" fmla="*/ 324 w 355"/>
                  <a:gd name="T13" fmla="*/ 73 h 367"/>
                  <a:gd name="T14" fmla="*/ 281 w 355"/>
                  <a:gd name="T15" fmla="*/ 30 h 367"/>
                  <a:gd name="T16" fmla="*/ 73 w 355"/>
                  <a:gd name="T17" fmla="*/ 30 h 367"/>
                  <a:gd name="T18" fmla="*/ 73 w 355"/>
                  <a:gd name="T19" fmla="*/ 366 h 367"/>
                  <a:gd name="T20" fmla="*/ 0 w 355"/>
                  <a:gd name="T21" fmla="*/ 293 h 367"/>
                  <a:gd name="T22" fmla="*/ 0 w 355"/>
                  <a:gd name="T23" fmla="*/ 73 h 367"/>
                  <a:gd name="T24" fmla="*/ 73 w 355"/>
                  <a:gd name="T25" fmla="*/ 0 h 367"/>
                  <a:gd name="T26" fmla="*/ 281 w 355"/>
                  <a:gd name="T27" fmla="*/ 0 h 367"/>
                  <a:gd name="T28" fmla="*/ 354 w 355"/>
                  <a:gd name="T29" fmla="*/ 73 h 367"/>
                  <a:gd name="T30" fmla="*/ 354 w 355"/>
                  <a:gd name="T31" fmla="*/ 293 h 367"/>
                  <a:gd name="T32" fmla="*/ 281 w 355"/>
                  <a:gd name="T33" fmla="*/ 366 h 367"/>
                  <a:gd name="T34" fmla="*/ 73 w 355"/>
                  <a:gd name="T35" fmla="*/ 366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
                  <a:gd name="T55" fmla="*/ 0 h 367"/>
                  <a:gd name="T56" fmla="*/ 355 w 355"/>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 h="367">
                    <a:moveTo>
                      <a:pt x="73" y="30"/>
                    </a:moveTo>
                    <a:cubicBezTo>
                      <a:pt x="49" y="30"/>
                      <a:pt x="30" y="50"/>
                      <a:pt x="30" y="73"/>
                    </a:cubicBezTo>
                    <a:lnTo>
                      <a:pt x="30" y="293"/>
                    </a:lnTo>
                    <a:cubicBezTo>
                      <a:pt x="30" y="316"/>
                      <a:pt x="49" y="335"/>
                      <a:pt x="73" y="335"/>
                    </a:cubicBezTo>
                    <a:lnTo>
                      <a:pt x="281" y="335"/>
                    </a:lnTo>
                    <a:cubicBezTo>
                      <a:pt x="305" y="335"/>
                      <a:pt x="324" y="316"/>
                      <a:pt x="324" y="293"/>
                    </a:cubicBezTo>
                    <a:lnTo>
                      <a:pt x="324" y="73"/>
                    </a:lnTo>
                    <a:cubicBezTo>
                      <a:pt x="324" y="50"/>
                      <a:pt x="305" y="30"/>
                      <a:pt x="281" y="30"/>
                    </a:cubicBezTo>
                    <a:lnTo>
                      <a:pt x="73" y="30"/>
                    </a:lnTo>
                    <a:close/>
                    <a:moveTo>
                      <a:pt x="73" y="366"/>
                    </a:moveTo>
                    <a:cubicBezTo>
                      <a:pt x="33" y="366"/>
                      <a:pt x="0" y="333"/>
                      <a:pt x="0" y="293"/>
                    </a:cubicBezTo>
                    <a:lnTo>
                      <a:pt x="0" y="73"/>
                    </a:lnTo>
                    <a:cubicBezTo>
                      <a:pt x="0" y="33"/>
                      <a:pt x="33" y="0"/>
                      <a:pt x="73" y="0"/>
                    </a:cubicBezTo>
                    <a:lnTo>
                      <a:pt x="281" y="0"/>
                    </a:lnTo>
                    <a:cubicBezTo>
                      <a:pt x="322" y="0"/>
                      <a:pt x="354" y="33"/>
                      <a:pt x="354" y="73"/>
                    </a:cubicBezTo>
                    <a:lnTo>
                      <a:pt x="354" y="293"/>
                    </a:lnTo>
                    <a:cubicBezTo>
                      <a:pt x="354" y="333"/>
                      <a:pt x="322" y="366"/>
                      <a:pt x="281" y="366"/>
                    </a:cubicBezTo>
                    <a:lnTo>
                      <a:pt x="73" y="366"/>
                    </a:lnTo>
                    <a:close/>
                  </a:path>
                </a:pathLst>
              </a:custGeom>
              <a:solidFill>
                <a:schemeClr val="tx2">
                  <a:lumMod val="75000"/>
                </a:schemeClr>
              </a:solidFill>
              <a:ln>
                <a:noFill/>
              </a:ln>
            </p:spPr>
            <p:txBody>
              <a:bodyPr wrap="square" lIns="91440" tIns="45720" rIns="91440" bIns="45720" anchor="ctr">
                <a:normAutofit fontScale="25000" lnSpcReduction="20000"/>
              </a:bodyPr>
              <a:lstStyle/>
              <a:p>
                <a:endParaRPr lang="en-US"/>
              </a:p>
            </p:txBody>
          </p:sp>
          <p:sp>
            <p:nvSpPr>
              <p:cNvPr id="13" name="îṧḷiďê"/>
              <p:cNvSpPr/>
              <p:nvPr/>
            </p:nvSpPr>
            <p:spPr bwMode="auto">
              <a:xfrm>
                <a:off x="14714539" y="4970462"/>
                <a:ext cx="26988" cy="371475"/>
              </a:xfrm>
              <a:custGeom>
                <a:avLst/>
                <a:gdLst>
                  <a:gd name="T0" fmla="*/ 0 w 75"/>
                  <a:gd name="T1" fmla="*/ 51 h 1030"/>
                  <a:gd name="T2" fmla="*/ 37 w 75"/>
                  <a:gd name="T3" fmla="*/ 0 h 1030"/>
                  <a:gd name="T4" fmla="*/ 74 w 75"/>
                  <a:gd name="T5" fmla="*/ 51 h 1030"/>
                  <a:gd name="T6" fmla="*/ 74 w 75"/>
                  <a:gd name="T7" fmla="*/ 978 h 1030"/>
                  <a:gd name="T8" fmla="*/ 37 w 75"/>
                  <a:gd name="T9" fmla="*/ 1029 h 1030"/>
                  <a:gd name="T10" fmla="*/ 0 w 75"/>
                  <a:gd name="T11" fmla="*/ 978 h 1030"/>
                  <a:gd name="T12" fmla="*/ 0 w 75"/>
                  <a:gd name="T13" fmla="*/ 51 h 1030"/>
                  <a:gd name="T14" fmla="*/ 0 60000 65536"/>
                  <a:gd name="T15" fmla="*/ 0 60000 65536"/>
                  <a:gd name="T16" fmla="*/ 0 60000 65536"/>
                  <a:gd name="T17" fmla="*/ 0 60000 65536"/>
                  <a:gd name="T18" fmla="*/ 0 60000 65536"/>
                  <a:gd name="T19" fmla="*/ 0 60000 65536"/>
                  <a:gd name="T20" fmla="*/ 0 60000 65536"/>
                  <a:gd name="T21" fmla="*/ 0 w 75"/>
                  <a:gd name="T22" fmla="*/ 0 h 1030"/>
                  <a:gd name="T23" fmla="*/ 75 w 75"/>
                  <a:gd name="T24" fmla="*/ 1030 h 1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30">
                    <a:moveTo>
                      <a:pt x="0" y="51"/>
                    </a:moveTo>
                    <a:cubicBezTo>
                      <a:pt x="0" y="23"/>
                      <a:pt x="17" y="0"/>
                      <a:pt x="37" y="0"/>
                    </a:cubicBezTo>
                    <a:cubicBezTo>
                      <a:pt x="57" y="0"/>
                      <a:pt x="74" y="23"/>
                      <a:pt x="74" y="51"/>
                    </a:cubicBezTo>
                    <a:lnTo>
                      <a:pt x="74" y="978"/>
                    </a:lnTo>
                    <a:cubicBezTo>
                      <a:pt x="74" y="1006"/>
                      <a:pt x="57" y="1029"/>
                      <a:pt x="37" y="1029"/>
                    </a:cubicBezTo>
                    <a:cubicBezTo>
                      <a:pt x="17" y="1029"/>
                      <a:pt x="0" y="1006"/>
                      <a:pt x="0" y="978"/>
                    </a:cubicBezTo>
                    <a:lnTo>
                      <a:pt x="0" y="51"/>
                    </a:lnTo>
                  </a:path>
                </a:pathLst>
              </a:custGeom>
              <a:solidFill>
                <a:srgbClr val="000000"/>
              </a:solidFill>
              <a:ln>
                <a:noFill/>
              </a:ln>
            </p:spPr>
            <p:txBody>
              <a:bodyPr wrap="square" lIns="91440" tIns="45720" rIns="91440" bIns="45720" anchor="ctr">
                <a:normAutofit fontScale="32500" lnSpcReduction="20000"/>
              </a:bodyPr>
              <a:lstStyle/>
              <a:p>
                <a:endParaRPr lang="en-US"/>
              </a:p>
            </p:txBody>
          </p:sp>
          <p:sp>
            <p:nvSpPr>
              <p:cNvPr id="14" name="íṣļidê"/>
              <p:cNvSpPr/>
              <p:nvPr/>
            </p:nvSpPr>
            <p:spPr bwMode="auto">
              <a:xfrm>
                <a:off x="14714538" y="5411788"/>
                <a:ext cx="26987" cy="369887"/>
              </a:xfrm>
              <a:custGeom>
                <a:avLst/>
                <a:gdLst>
                  <a:gd name="T0" fmla="*/ 0 w 75"/>
                  <a:gd name="T1" fmla="*/ 50 h 1029"/>
                  <a:gd name="T2" fmla="*/ 37 w 75"/>
                  <a:gd name="T3" fmla="*/ 0 h 1029"/>
                  <a:gd name="T4" fmla="*/ 74 w 75"/>
                  <a:gd name="T5" fmla="*/ 50 h 1029"/>
                  <a:gd name="T6" fmla="*/ 74 w 75"/>
                  <a:gd name="T7" fmla="*/ 978 h 1029"/>
                  <a:gd name="T8" fmla="*/ 37 w 75"/>
                  <a:gd name="T9" fmla="*/ 1028 h 1029"/>
                  <a:gd name="T10" fmla="*/ 0 w 75"/>
                  <a:gd name="T11" fmla="*/ 978 h 1029"/>
                  <a:gd name="T12" fmla="*/ 0 w 75"/>
                  <a:gd name="T13" fmla="*/ 50 h 1029"/>
                  <a:gd name="T14" fmla="*/ 0 60000 65536"/>
                  <a:gd name="T15" fmla="*/ 0 60000 65536"/>
                  <a:gd name="T16" fmla="*/ 0 60000 65536"/>
                  <a:gd name="T17" fmla="*/ 0 60000 65536"/>
                  <a:gd name="T18" fmla="*/ 0 60000 65536"/>
                  <a:gd name="T19" fmla="*/ 0 60000 65536"/>
                  <a:gd name="T20" fmla="*/ 0 60000 65536"/>
                  <a:gd name="T21" fmla="*/ 0 w 75"/>
                  <a:gd name="T22" fmla="*/ 0 h 1029"/>
                  <a:gd name="T23" fmla="*/ 75 w 75"/>
                  <a:gd name="T24" fmla="*/ 1029 h 10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29">
                    <a:moveTo>
                      <a:pt x="0" y="50"/>
                    </a:moveTo>
                    <a:cubicBezTo>
                      <a:pt x="0" y="23"/>
                      <a:pt x="17" y="0"/>
                      <a:pt x="37" y="0"/>
                    </a:cubicBezTo>
                    <a:cubicBezTo>
                      <a:pt x="57" y="0"/>
                      <a:pt x="74" y="23"/>
                      <a:pt x="74" y="50"/>
                    </a:cubicBezTo>
                    <a:lnTo>
                      <a:pt x="74" y="978"/>
                    </a:lnTo>
                    <a:cubicBezTo>
                      <a:pt x="74" y="1006"/>
                      <a:pt x="57" y="1028"/>
                      <a:pt x="37" y="1028"/>
                    </a:cubicBezTo>
                    <a:cubicBezTo>
                      <a:pt x="17" y="1028"/>
                      <a:pt x="0" y="1006"/>
                      <a:pt x="0" y="978"/>
                    </a:cubicBezTo>
                    <a:lnTo>
                      <a:pt x="0" y="50"/>
                    </a:lnTo>
                  </a:path>
                </a:pathLst>
              </a:custGeom>
              <a:solidFill>
                <a:srgbClr val="000000"/>
              </a:solidFill>
              <a:ln>
                <a:noFill/>
              </a:ln>
            </p:spPr>
            <p:txBody>
              <a:bodyPr wrap="square" lIns="91440" tIns="45720" rIns="91440" bIns="45720" anchor="ctr">
                <a:normAutofit fontScale="32500" lnSpcReduction="20000"/>
              </a:bodyPr>
              <a:lstStyle/>
              <a:p>
                <a:endParaRPr lang="en-US"/>
              </a:p>
            </p:txBody>
          </p:sp>
        </p:grpSp>
        <p:sp>
          <p:nvSpPr>
            <p:cNvPr id="15" name="îṥliḋê"/>
            <p:cNvSpPr/>
            <p:nvPr/>
          </p:nvSpPr>
          <p:spPr>
            <a:xfrm>
              <a:off x="4349644" y="1039191"/>
              <a:ext cx="3492713" cy="4671419"/>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lang="zh-CN" altLang="en-US"/>
            </a:p>
          </p:txBody>
        </p:sp>
      </p:grpSp>
      <p:grpSp>
        <p:nvGrpSpPr>
          <p:cNvPr id="30" name="íṣľîḑê"/>
          <p:cNvGrpSpPr/>
          <p:nvPr/>
        </p:nvGrpSpPr>
        <p:grpSpPr>
          <a:xfrm>
            <a:off x="3566795" y="1822450"/>
            <a:ext cx="349250" cy="349250"/>
            <a:chOff x="1752765" y="1673835"/>
            <a:chExt cx="676110" cy="675818"/>
          </a:xfrm>
        </p:grpSpPr>
        <p:sp>
          <p:nvSpPr>
            <p:cNvPr id="46" name="ïṣḷîḓe"/>
            <p:cNvSpPr/>
            <p:nvPr/>
          </p:nvSpPr>
          <p:spPr>
            <a:xfrm>
              <a:off x="1752765" y="1673835"/>
              <a:ext cx="676110" cy="675818"/>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7500" lnSpcReduction="20000"/>
            </a:bodyPr>
            <a:lstStyle/>
            <a:p>
              <a:pPr algn="ctr" defTabSz="1218565">
                <a:defRPr/>
              </a:pPr>
              <a:endParaRPr lang="zh-CN" altLang="en-US" sz="2400" b="1" kern="0" dirty="0">
                <a:solidFill>
                  <a:prstClr val="white"/>
                </a:solidFill>
              </a:endParaRPr>
            </a:p>
          </p:txBody>
        </p:sp>
        <p:sp>
          <p:nvSpPr>
            <p:cNvPr id="47" name="ïsļídê"/>
            <p:cNvSpPr/>
            <p:nvPr/>
          </p:nvSpPr>
          <p:spPr>
            <a:xfrm>
              <a:off x="1919159" y="1846604"/>
              <a:ext cx="343324" cy="33028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FFFFFF"/>
            </a:solidFill>
            <a:ln w="12700">
              <a:miter lim="400000"/>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defRPr sz="1800" cap="none">
                  <a:solidFill>
                    <a:srgbClr val="000000"/>
                  </a:solidFill>
                </a:defRPr>
              </a:pPr>
            </a:p>
          </p:txBody>
        </p:sp>
      </p:grpSp>
      <p:grpSp>
        <p:nvGrpSpPr>
          <p:cNvPr id="48" name="iśḷiḋè"/>
          <p:cNvGrpSpPr/>
          <p:nvPr/>
        </p:nvGrpSpPr>
        <p:grpSpPr>
          <a:xfrm>
            <a:off x="6708140" y="1822450"/>
            <a:ext cx="349250" cy="349250"/>
            <a:chOff x="1752765" y="1673835"/>
            <a:chExt cx="676110" cy="675818"/>
          </a:xfrm>
        </p:grpSpPr>
        <p:sp>
          <p:nvSpPr>
            <p:cNvPr id="49" name="iŝľîdé"/>
            <p:cNvSpPr/>
            <p:nvPr/>
          </p:nvSpPr>
          <p:spPr>
            <a:xfrm>
              <a:off x="1752765" y="1673835"/>
              <a:ext cx="676110" cy="675818"/>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7500" lnSpcReduction="20000"/>
            </a:bodyPr>
            <a:lstStyle/>
            <a:p>
              <a:pPr algn="ctr" defTabSz="1218565">
                <a:defRPr/>
              </a:pPr>
              <a:endParaRPr lang="zh-CN" altLang="en-US" sz="2400" b="1" kern="0" dirty="0">
                <a:solidFill>
                  <a:prstClr val="white"/>
                </a:solidFill>
              </a:endParaRPr>
            </a:p>
          </p:txBody>
        </p:sp>
        <p:sp>
          <p:nvSpPr>
            <p:cNvPr id="50" name="ïṡļíḋe"/>
            <p:cNvSpPr/>
            <p:nvPr/>
          </p:nvSpPr>
          <p:spPr>
            <a:xfrm>
              <a:off x="1919159" y="1846604"/>
              <a:ext cx="343324" cy="33028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FFFFFF"/>
            </a:solidFill>
            <a:ln w="12700">
              <a:miter lim="400000"/>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defRPr sz="1800" cap="none">
                  <a:solidFill>
                    <a:srgbClr val="000000"/>
                  </a:solidFill>
                </a:defRPr>
              </a:pPr>
            </a:p>
          </p:txBody>
        </p:sp>
      </p:grpSp>
      <p:sp>
        <p:nvSpPr>
          <p:cNvPr id="2" name="内容占位符 2"/>
          <p:cNvSpPr>
            <a:spLocks noGrp="1"/>
          </p:cNvSpPr>
          <p:nvPr/>
        </p:nvSpPr>
        <p:spPr>
          <a:xfrm>
            <a:off x="716915" y="83566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安全操作规程</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文本框 2"/>
          <p:cNvSpPr txBox="1"/>
          <p:nvPr/>
        </p:nvSpPr>
        <p:spPr>
          <a:xfrm>
            <a:off x="7160260" y="1700530"/>
            <a:ext cx="1494790" cy="975995"/>
          </a:xfrm>
          <a:prstGeom prst="rect">
            <a:avLst/>
          </a:prstGeom>
          <a:noFill/>
        </p:spPr>
        <p:txBody>
          <a:bodyPr wrap="square" rtlCol="0" anchor="t">
            <a:spAutoFit/>
          </a:bodyPr>
          <a:lstStyle/>
          <a:p>
            <a:pPr lvl="0" indent="0" algn="just" fontAlgn="auto">
              <a:lnSpc>
                <a:spcPts val="2300"/>
              </a:lnSpc>
              <a:buClr>
                <a:srgbClr val="262626"/>
              </a:buClr>
              <a:buNone/>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焊接点要离开各类易燃、易爆物品20米以上。 </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内容占位符 3" descr="2015-06-01 155458"/>
          <p:cNvPicPr>
            <a:picLocks noGrp="1" noChangeAspect="1"/>
          </p:cNvPicPr>
          <p:nvPr>
            <p:ph sz="half" idx="2"/>
          </p:nvPr>
        </p:nvPicPr>
        <p:blipFill>
          <a:blip r:embed="rId1"/>
          <a:srcRect l="36137" r="11579"/>
          <a:stretch>
            <a:fillRect/>
          </a:stretch>
        </p:blipFill>
        <p:spPr>
          <a:xfrm>
            <a:off x="4384040" y="1507490"/>
            <a:ext cx="1846580" cy="2475230"/>
          </a:xfrm>
          <a:prstGeom prst="rect">
            <a:avLst/>
          </a:prstGeom>
        </p:spPr>
      </p:pic>
      <p:sp>
        <p:nvSpPr>
          <p:cNvPr id="16" name="文本框 15"/>
          <p:cNvSpPr txBox="1"/>
          <p:nvPr/>
        </p:nvSpPr>
        <p:spPr>
          <a:xfrm>
            <a:off x="360680" y="1700530"/>
            <a:ext cx="2996565" cy="1861185"/>
          </a:xfrm>
          <a:prstGeom prst="rect">
            <a:avLst/>
          </a:prstGeom>
          <a:noFill/>
        </p:spPr>
        <p:txBody>
          <a:bodyPr wrap="square" rtlCol="0" anchor="t">
            <a:spAutoFit/>
          </a:bodyPr>
          <a:lstStyle/>
          <a:p>
            <a:pPr algn="just" fontAlgn="auto">
              <a:lnSpc>
                <a:spcPts val="23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工作回路或焊机接地线应绝缘良好，不准搭接在易燃、易爆物品上，也不准搭接在各类管道或设备上。氧气瓶与电焊机在同一工作地点使用时，瓶底应垫绝缘物，防止被串入电焊机二次回路。</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3892550"/>
            <a:ext cx="9144000" cy="308610"/>
          </a:xfrm>
          <a:prstGeom prst="rect">
            <a:avLst/>
          </a:prstGeom>
          <a:solidFill>
            <a:schemeClr val="accent4">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8434" name="Picture 3" descr="dd79070bb6c69ebe"/>
          <p:cNvPicPr>
            <a:picLocks noChangeAspect="1"/>
          </p:cNvPicPr>
          <p:nvPr/>
        </p:nvPicPr>
        <p:blipFill>
          <a:blip r:embed="rId1">
            <a:clrChange>
              <a:clrFrom>
                <a:srgbClr val="FFFFFF">
                  <a:alpha val="100000"/>
                </a:srgbClr>
              </a:clrFrom>
              <a:clrTo>
                <a:srgbClr val="FFFFFF">
                  <a:alpha val="100000"/>
                  <a:alpha val="0"/>
                </a:srgbClr>
              </a:clrTo>
            </a:clrChange>
          </a:blip>
          <a:srcRect l="4776" r="17044"/>
          <a:stretch>
            <a:fillRect/>
          </a:stretch>
        </p:blipFill>
        <p:spPr>
          <a:xfrm>
            <a:off x="5157470" y="1020445"/>
            <a:ext cx="3637915" cy="3103245"/>
          </a:xfrm>
          <a:prstGeom prst="rect">
            <a:avLst/>
          </a:prstGeom>
          <a:noFill/>
          <a:ln w="9525">
            <a:noFill/>
            <a:miter/>
          </a:ln>
        </p:spPr>
      </p:pic>
      <p:sp>
        <p:nvSpPr>
          <p:cNvPr id="2" name="内容占位符 2"/>
          <p:cNvSpPr>
            <a:spLocks noGrp="1"/>
          </p:cNvSpPr>
          <p:nvPr/>
        </p:nvSpPr>
        <p:spPr>
          <a:xfrm>
            <a:off x="716915" y="78994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安全操作规程</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文本框 2"/>
          <p:cNvSpPr txBox="1"/>
          <p:nvPr/>
        </p:nvSpPr>
        <p:spPr>
          <a:xfrm>
            <a:off x="757555" y="1573530"/>
            <a:ext cx="4620260" cy="2091690"/>
          </a:xfrm>
          <a:prstGeom prst="rect">
            <a:avLst/>
          </a:prstGeom>
          <a:noFill/>
        </p:spPr>
        <p:txBody>
          <a:bodyPr wrap="square" rtlCol="0" anchor="t">
            <a:spAutoFit/>
          </a:bodyPr>
          <a:lstStyle/>
          <a:p>
            <a:pPr lvl="0" indent="0" algn="just" fontAlgn="auto">
              <a:lnSpc>
                <a:spcPts val="2600"/>
              </a:lnSpc>
              <a:buClr>
                <a:srgbClr val="262626"/>
              </a:buClr>
              <a:buNone/>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禁止在刚喷过油漆或存放易爆物的地点焊接。在容器内等有限空间焊接时，应打开所有通风口，外面要设专人监护，必要时进行人工强排风，照明要用12V安全电压。禁止在带电导线、带电设备、变压器、油开关附近进行焊接作业。</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圆角 23"/>
          <p:cNvSpPr/>
          <p:nvPr/>
        </p:nvSpPr>
        <p:spPr>
          <a:xfrm>
            <a:off x="5606216" y="3054507"/>
            <a:ext cx="2265833" cy="319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25"/>
          <p:cNvSpPr txBox="1"/>
          <p:nvPr/>
        </p:nvSpPr>
        <p:spPr>
          <a:xfrm flipH="1">
            <a:off x="5606216" y="3018433"/>
            <a:ext cx="2265833" cy="368300"/>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惨痛的教训</a:t>
            </a:r>
            <a:endPar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5"/>
          <p:cNvSpPr txBox="1"/>
          <p:nvPr/>
        </p:nvSpPr>
        <p:spPr>
          <a:xfrm flipH="1">
            <a:off x="5606216" y="2195281"/>
            <a:ext cx="2265833" cy="692150"/>
          </a:xfrm>
          <a:prstGeom prst="rect">
            <a:avLst/>
          </a:prstGeom>
          <a:noFill/>
        </p:spPr>
        <p:txBody>
          <a:bodyPr wrap="square" lIns="0" tIns="0" rIns="0" bIns="0" rtlCol="0">
            <a:spAutoFit/>
            <a:scene3d>
              <a:camera prst="orthographicFront"/>
              <a:lightRig rig="threePt" dir="t"/>
            </a:scene3d>
          </a:bodyPr>
          <a:lstStyle>
            <a:defPPr>
              <a:defRPr lang="zh-CN"/>
            </a:defPPr>
            <a:lvl1pPr lvl="0" algn="dist" fontAlgn="base">
              <a:defRPr sz="28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4500" noProof="1">
                <a:solidFill>
                  <a:schemeClr val="accent2"/>
                </a:solidFill>
                <a:sym typeface="微软雅黑" panose="020B0503020204020204" pitchFamily="34" charset="-122"/>
              </a:rPr>
              <a:t>PART 1</a:t>
            </a:r>
            <a:endParaRPr lang="en-US" altLang="zh-CN" sz="4500" noProof="1">
              <a:solidFill>
                <a:schemeClr val="accent2"/>
              </a:solidFill>
              <a:sym typeface="微软雅黑" panose="020B0503020204020204" pitchFamily="34" charset="-122"/>
            </a:endParaRPr>
          </a:p>
        </p:txBody>
      </p:sp>
      <p:sp>
        <p:nvSpPr>
          <p:cNvPr id="7" name="arrowheads-pointing-to-the-left_31872"/>
          <p:cNvSpPr>
            <a:spLocks noChangeAspect="1"/>
          </p:cNvSpPr>
          <p:nvPr/>
        </p:nvSpPr>
        <p:spPr bwMode="auto">
          <a:xfrm flipH="1">
            <a:off x="5606216" y="1702925"/>
            <a:ext cx="600521" cy="351027"/>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accent4"/>
          </a:solidFill>
          <a:ln>
            <a:noFill/>
          </a:ln>
        </p:spPr>
        <p:txBody>
          <a:bodyPr/>
          <a:lstStyle/>
          <a:p>
            <a:endParaRPr lang="zh-CN" altLang="en-US" sz="135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3566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安全操作规程</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文本框 2"/>
          <p:cNvSpPr txBox="1"/>
          <p:nvPr/>
        </p:nvSpPr>
        <p:spPr>
          <a:xfrm>
            <a:off x="1211580" y="3663950"/>
            <a:ext cx="4084955" cy="583565"/>
          </a:xfrm>
          <a:prstGeom prst="rect">
            <a:avLst/>
          </a:prstGeom>
          <a:noFill/>
        </p:spPr>
        <p:txBody>
          <a:bodyPr wrap="square" rtlCol="0" anchor="t">
            <a:spAutoFit/>
          </a:bodyPr>
          <a:lstStyle/>
          <a:p>
            <a:pPr lvl="0" indent="0">
              <a:buClr>
                <a:srgbClr val="262626"/>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禁止赤手更换焊条。在金属管道、容器内焊接时，身体接触部分必须铺垫绝缘物。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iṡļiḓé"/>
          <p:cNvSpPr/>
          <p:nvPr/>
        </p:nvSpPr>
        <p:spPr>
          <a:xfrm>
            <a:off x="5798820" y="0"/>
            <a:ext cx="2540635"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5" name="ïšļiḓê"/>
          <p:cNvSpPr/>
          <p:nvPr/>
        </p:nvSpPr>
        <p:spPr>
          <a:xfrm>
            <a:off x="5623560" y="1437005"/>
            <a:ext cx="2839720" cy="2865755"/>
          </a:xfrm>
          <a:custGeom>
            <a:avLst/>
            <a:gdLst>
              <a:gd name="connsiteX0" fmla="*/ 1745672 w 4301836"/>
              <a:gd name="connsiteY0" fmla="*/ 789708 h 5947542"/>
              <a:gd name="connsiteX1" fmla="*/ 2556164 w 4301836"/>
              <a:gd name="connsiteY1" fmla="*/ 789708 h 5947542"/>
              <a:gd name="connsiteX2" fmla="*/ 2556164 w 4301836"/>
              <a:gd name="connsiteY2" fmla="*/ 5947542 h 5947542"/>
              <a:gd name="connsiteX3" fmla="*/ 1745672 w 4301836"/>
              <a:gd name="connsiteY3" fmla="*/ 5947542 h 5947542"/>
              <a:gd name="connsiteX4" fmla="*/ 3491344 w 4301836"/>
              <a:gd name="connsiteY4" fmla="*/ 415636 h 5947542"/>
              <a:gd name="connsiteX5" fmla="*/ 4301836 w 4301836"/>
              <a:gd name="connsiteY5" fmla="*/ 415636 h 5947542"/>
              <a:gd name="connsiteX6" fmla="*/ 4301836 w 4301836"/>
              <a:gd name="connsiteY6" fmla="*/ 5573470 h 5947542"/>
              <a:gd name="connsiteX7" fmla="*/ 3491344 w 4301836"/>
              <a:gd name="connsiteY7" fmla="*/ 5573470 h 5947542"/>
              <a:gd name="connsiteX8" fmla="*/ 0 w 4301836"/>
              <a:gd name="connsiteY8" fmla="*/ 415636 h 5947542"/>
              <a:gd name="connsiteX9" fmla="*/ 810492 w 4301836"/>
              <a:gd name="connsiteY9" fmla="*/ 415636 h 5947542"/>
              <a:gd name="connsiteX10" fmla="*/ 810492 w 4301836"/>
              <a:gd name="connsiteY10" fmla="*/ 5573470 h 5947542"/>
              <a:gd name="connsiteX11" fmla="*/ 0 w 4301836"/>
              <a:gd name="connsiteY11" fmla="*/ 5573470 h 5947542"/>
              <a:gd name="connsiteX12" fmla="*/ 2618508 w 4301836"/>
              <a:gd name="connsiteY12" fmla="*/ 0 h 5947542"/>
              <a:gd name="connsiteX13" fmla="*/ 3429000 w 4301836"/>
              <a:gd name="connsiteY13" fmla="*/ 0 h 5947542"/>
              <a:gd name="connsiteX14" fmla="*/ 3429000 w 4301836"/>
              <a:gd name="connsiteY14" fmla="*/ 5157834 h 5947542"/>
              <a:gd name="connsiteX15" fmla="*/ 2618508 w 4301836"/>
              <a:gd name="connsiteY15" fmla="*/ 5157834 h 5947542"/>
              <a:gd name="connsiteX16" fmla="*/ 872836 w 4301836"/>
              <a:gd name="connsiteY16" fmla="*/ 0 h 5947542"/>
              <a:gd name="connsiteX17" fmla="*/ 1683328 w 4301836"/>
              <a:gd name="connsiteY17" fmla="*/ 0 h 5947542"/>
              <a:gd name="connsiteX18" fmla="*/ 1683328 w 4301836"/>
              <a:gd name="connsiteY18" fmla="*/ 5157834 h 5947542"/>
              <a:gd name="connsiteX19" fmla="*/ 872836 w 4301836"/>
              <a:gd name="connsiteY19" fmla="*/ 5157834 h 59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01836" h="5947542">
                <a:moveTo>
                  <a:pt x="1745672" y="789708"/>
                </a:moveTo>
                <a:lnTo>
                  <a:pt x="2556164" y="789708"/>
                </a:lnTo>
                <a:lnTo>
                  <a:pt x="2556164" y="5947542"/>
                </a:lnTo>
                <a:lnTo>
                  <a:pt x="1745672" y="5947542"/>
                </a:lnTo>
                <a:close/>
                <a:moveTo>
                  <a:pt x="3491344" y="415636"/>
                </a:moveTo>
                <a:lnTo>
                  <a:pt x="4301836" y="415636"/>
                </a:lnTo>
                <a:lnTo>
                  <a:pt x="4301836" y="5573470"/>
                </a:lnTo>
                <a:lnTo>
                  <a:pt x="3491344" y="5573470"/>
                </a:lnTo>
                <a:close/>
                <a:moveTo>
                  <a:pt x="0" y="415636"/>
                </a:moveTo>
                <a:lnTo>
                  <a:pt x="810492" y="415636"/>
                </a:lnTo>
                <a:lnTo>
                  <a:pt x="810492" y="5573470"/>
                </a:lnTo>
                <a:lnTo>
                  <a:pt x="0" y="5573470"/>
                </a:lnTo>
                <a:close/>
                <a:moveTo>
                  <a:pt x="2618508" y="0"/>
                </a:moveTo>
                <a:lnTo>
                  <a:pt x="3429000" y="0"/>
                </a:lnTo>
                <a:lnTo>
                  <a:pt x="3429000" y="5157834"/>
                </a:lnTo>
                <a:lnTo>
                  <a:pt x="2618508" y="5157834"/>
                </a:lnTo>
                <a:close/>
                <a:moveTo>
                  <a:pt x="872836" y="0"/>
                </a:moveTo>
                <a:lnTo>
                  <a:pt x="1683328" y="0"/>
                </a:lnTo>
                <a:lnTo>
                  <a:pt x="1683328" y="5157834"/>
                </a:lnTo>
                <a:lnTo>
                  <a:pt x="872836" y="5157834"/>
                </a:ln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grpSp>
        <p:nvGrpSpPr>
          <p:cNvPr id="9" name="iṩ1îḋe"/>
          <p:cNvGrpSpPr/>
          <p:nvPr/>
        </p:nvGrpSpPr>
        <p:grpSpPr>
          <a:xfrm>
            <a:off x="542925" y="2713990"/>
            <a:ext cx="617220" cy="617220"/>
            <a:chOff x="1471472" y="2647236"/>
            <a:chExt cx="822599" cy="822598"/>
          </a:xfrm>
        </p:grpSpPr>
        <p:sp>
          <p:nvSpPr>
            <p:cNvPr id="10" name="ïśḷîḑé"/>
            <p:cNvSpPr/>
            <p:nvPr/>
          </p:nvSpPr>
          <p:spPr>
            <a:xfrm>
              <a:off x="1471472" y="2647236"/>
              <a:ext cx="822599" cy="822598"/>
            </a:xfrm>
            <a:prstGeom prst="ellipse">
              <a:avLst/>
            </a:prstGeom>
            <a:solidFill>
              <a:schemeClr val="accent1"/>
            </a:solidFill>
            <a:ln w="5715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11" name="isļiḑê"/>
            <p:cNvSpPr/>
            <p:nvPr/>
          </p:nvSpPr>
          <p:spPr bwMode="auto">
            <a:xfrm>
              <a:off x="1675909" y="2814062"/>
              <a:ext cx="413724" cy="48894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p>
          </p:txBody>
        </p:sp>
      </p:grpSp>
      <p:grpSp>
        <p:nvGrpSpPr>
          <p:cNvPr id="15" name="îSlîḓê"/>
          <p:cNvGrpSpPr/>
          <p:nvPr/>
        </p:nvGrpSpPr>
        <p:grpSpPr>
          <a:xfrm>
            <a:off x="542925" y="3658235"/>
            <a:ext cx="617220" cy="617220"/>
            <a:chOff x="1471472" y="2647236"/>
            <a:chExt cx="822599" cy="822598"/>
          </a:xfrm>
        </p:grpSpPr>
        <p:sp>
          <p:nvSpPr>
            <p:cNvPr id="16" name="îS1iďê"/>
            <p:cNvSpPr/>
            <p:nvPr/>
          </p:nvSpPr>
          <p:spPr>
            <a:xfrm>
              <a:off x="1471472" y="2647236"/>
              <a:ext cx="822599" cy="822598"/>
            </a:xfrm>
            <a:prstGeom prst="ellipse">
              <a:avLst/>
            </a:prstGeom>
            <a:solidFill>
              <a:schemeClr val="accent2"/>
            </a:solidFill>
            <a:ln w="5715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7" name="íŝḷíḋè"/>
            <p:cNvSpPr/>
            <p:nvPr/>
          </p:nvSpPr>
          <p:spPr bwMode="auto">
            <a:xfrm>
              <a:off x="1675909" y="2814062"/>
              <a:ext cx="413724" cy="48894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p>
          </p:txBody>
        </p:sp>
      </p:grpSp>
      <p:grpSp>
        <p:nvGrpSpPr>
          <p:cNvPr id="21" name="îSlîḓê"/>
          <p:cNvGrpSpPr/>
          <p:nvPr/>
        </p:nvGrpSpPr>
        <p:grpSpPr>
          <a:xfrm>
            <a:off x="542290" y="1769745"/>
            <a:ext cx="617220" cy="617220"/>
            <a:chOff x="1471472" y="2647236"/>
            <a:chExt cx="822599" cy="822598"/>
          </a:xfrm>
        </p:grpSpPr>
        <p:sp>
          <p:nvSpPr>
            <p:cNvPr id="22" name="îS1iďê"/>
            <p:cNvSpPr/>
            <p:nvPr/>
          </p:nvSpPr>
          <p:spPr>
            <a:xfrm>
              <a:off x="1471472" y="2647236"/>
              <a:ext cx="822599" cy="822598"/>
            </a:xfrm>
            <a:prstGeom prst="ellipse">
              <a:avLst/>
            </a:prstGeom>
            <a:solidFill>
              <a:schemeClr val="accent2"/>
            </a:solidFill>
            <a:ln w="5715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23" name="íŝḷíḋè"/>
            <p:cNvSpPr/>
            <p:nvPr/>
          </p:nvSpPr>
          <p:spPr bwMode="auto">
            <a:xfrm>
              <a:off x="1675909" y="2814062"/>
              <a:ext cx="413724" cy="48894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p>
          </p:txBody>
        </p:sp>
      </p:grpSp>
      <p:sp>
        <p:nvSpPr>
          <p:cNvPr id="8" name="文本框 7"/>
          <p:cNvSpPr txBox="1"/>
          <p:nvPr/>
        </p:nvSpPr>
        <p:spPr>
          <a:xfrm>
            <a:off x="1211580" y="1894840"/>
            <a:ext cx="38404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焊接密闭空心工件时，必须留有出气口。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1211580" y="2679700"/>
            <a:ext cx="4084320"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室内焊接时要通风并戴防尘口罩。焊接有色金属时，必要时应使用过滤器或防毒面具。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3566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安全操作规程</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文本框 2"/>
          <p:cNvSpPr txBox="1"/>
          <p:nvPr/>
        </p:nvSpPr>
        <p:spPr>
          <a:xfrm>
            <a:off x="7051675" y="3052445"/>
            <a:ext cx="1774825" cy="1568450"/>
          </a:xfrm>
          <a:prstGeom prst="rect">
            <a:avLst/>
          </a:prstGeom>
          <a:noFill/>
        </p:spPr>
        <p:txBody>
          <a:bodyPr wrap="square" rtlCol="0" anchor="t">
            <a:spAutoFit/>
          </a:bodyPr>
          <a:lstStyle/>
          <a:p>
            <a:pPr lvl="0" indent="0">
              <a:buClr>
                <a:schemeClr val="folHlink"/>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敲焊渣时要戴防护镜。两人以上配合作业。焊工施焊前，要通知协作者以免电弧光伤眼。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ïsļíďè"/>
          <p:cNvSpPr/>
          <p:nvPr/>
        </p:nvSpPr>
        <p:spPr>
          <a:xfrm>
            <a:off x="0" y="1352550"/>
            <a:ext cx="9144000" cy="1313815"/>
          </a:xfrm>
          <a:prstGeom prst="rect">
            <a:avLst/>
          </a:prstGeom>
          <a:pattFill prst="ltUpDiag">
            <a:fgClr>
              <a:schemeClr val="bg1">
                <a:lumMod val="95000"/>
              </a:schemeClr>
            </a:fgClr>
            <a:bgClr>
              <a:schemeClr val="bg1"/>
            </a:bgClr>
          </a:patt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46" name="íṧ1ídè"/>
          <p:cNvGrpSpPr/>
          <p:nvPr/>
        </p:nvGrpSpPr>
        <p:grpSpPr>
          <a:xfrm>
            <a:off x="4394200" y="1415415"/>
            <a:ext cx="1897380" cy="1188720"/>
            <a:chOff x="6197601" y="1886358"/>
            <a:chExt cx="2529840" cy="1584960"/>
          </a:xfrm>
        </p:grpSpPr>
        <p:sp>
          <p:nvSpPr>
            <p:cNvPr id="9" name="ïṧľîḋê"/>
            <p:cNvSpPr/>
            <p:nvPr/>
          </p:nvSpPr>
          <p:spPr>
            <a:xfrm>
              <a:off x="6197601" y="1886358"/>
              <a:ext cx="2529840" cy="1584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i="1" dirty="0"/>
            </a:p>
          </p:txBody>
        </p:sp>
        <p:sp>
          <p:nvSpPr>
            <p:cNvPr id="42" name="ïṧľîḑe"/>
            <p:cNvSpPr/>
            <p:nvPr/>
          </p:nvSpPr>
          <p:spPr>
            <a:xfrm>
              <a:off x="7110412" y="2329497"/>
              <a:ext cx="704218" cy="698683"/>
            </a:xfrm>
            <a:custGeom>
              <a:avLst/>
              <a:gdLst>
                <a:gd name="connsiteX0" fmla="*/ 224529 w 607933"/>
                <a:gd name="connsiteY0" fmla="*/ 240179 h 603155"/>
                <a:gd name="connsiteX1" fmla="*/ 347740 w 607933"/>
                <a:gd name="connsiteY1" fmla="*/ 364146 h 603155"/>
                <a:gd name="connsiteX2" fmla="*/ 307001 w 607933"/>
                <a:gd name="connsiteY2" fmla="*/ 455386 h 603155"/>
                <a:gd name="connsiteX3" fmla="*/ 384504 w 607933"/>
                <a:gd name="connsiteY3" fmla="*/ 491089 h 603155"/>
                <a:gd name="connsiteX4" fmla="*/ 420275 w 607933"/>
                <a:gd name="connsiteY4" fmla="*/ 580345 h 603155"/>
                <a:gd name="connsiteX5" fmla="*/ 419282 w 607933"/>
                <a:gd name="connsiteY5" fmla="*/ 603155 h 603155"/>
                <a:gd name="connsiteX6" fmla="*/ 213599 w 607933"/>
                <a:gd name="connsiteY6" fmla="*/ 603155 h 603155"/>
                <a:gd name="connsiteX7" fmla="*/ 25802 w 607933"/>
                <a:gd name="connsiteY7" fmla="*/ 603155 h 603155"/>
                <a:gd name="connsiteX8" fmla="*/ 26796 w 607933"/>
                <a:gd name="connsiteY8" fmla="*/ 578362 h 603155"/>
                <a:gd name="connsiteX9" fmla="*/ 142057 w 607933"/>
                <a:gd name="connsiteY9" fmla="*/ 455386 h 603155"/>
                <a:gd name="connsiteX10" fmla="*/ 101318 w 607933"/>
                <a:gd name="connsiteY10" fmla="*/ 364146 h 603155"/>
                <a:gd name="connsiteX11" fmla="*/ 224529 w 607933"/>
                <a:gd name="connsiteY11" fmla="*/ 240179 h 603155"/>
                <a:gd name="connsiteX12" fmla="*/ 412248 w 607933"/>
                <a:gd name="connsiteY12" fmla="*/ 100181 h 603155"/>
                <a:gd name="connsiteX13" fmla="*/ 535420 w 607933"/>
                <a:gd name="connsiteY13" fmla="*/ 223197 h 603155"/>
                <a:gd name="connsiteX14" fmla="*/ 494694 w 607933"/>
                <a:gd name="connsiteY14" fmla="*/ 314466 h 603155"/>
                <a:gd name="connsiteX15" fmla="*/ 571180 w 607933"/>
                <a:gd name="connsiteY15" fmla="*/ 351172 h 603155"/>
                <a:gd name="connsiteX16" fmla="*/ 607933 w 607933"/>
                <a:gd name="connsiteY16" fmla="*/ 439465 h 603155"/>
                <a:gd name="connsiteX17" fmla="*/ 606940 w 607933"/>
                <a:gd name="connsiteY17" fmla="*/ 603155 h 603155"/>
                <a:gd name="connsiteX18" fmla="*/ 458934 w 607933"/>
                <a:gd name="connsiteY18" fmla="*/ 603155 h 603155"/>
                <a:gd name="connsiteX19" fmla="*/ 459927 w 607933"/>
                <a:gd name="connsiteY19" fmla="*/ 582322 h 603155"/>
                <a:gd name="connsiteX20" fmla="*/ 459927 w 607933"/>
                <a:gd name="connsiteY20" fmla="*/ 581330 h 603155"/>
                <a:gd name="connsiteX21" fmla="*/ 459927 w 607933"/>
                <a:gd name="connsiteY21" fmla="*/ 580338 h 603155"/>
                <a:gd name="connsiteX22" fmla="*/ 412248 w 607933"/>
                <a:gd name="connsiteY22" fmla="*/ 463275 h 603155"/>
                <a:gd name="connsiteX23" fmla="*/ 371521 w 607933"/>
                <a:gd name="connsiteY23" fmla="*/ 433513 h 603155"/>
                <a:gd name="connsiteX24" fmla="*/ 387414 w 607933"/>
                <a:gd name="connsiteY24" fmla="*/ 364069 h 603155"/>
                <a:gd name="connsiteX25" fmla="*/ 289075 w 607933"/>
                <a:gd name="connsiteY25" fmla="*/ 214268 h 603155"/>
                <a:gd name="connsiteX26" fmla="*/ 412248 w 607933"/>
                <a:gd name="connsiteY26" fmla="*/ 100181 h 603155"/>
                <a:gd name="connsiteX27" fmla="*/ 114276 w 607933"/>
                <a:gd name="connsiteY27" fmla="*/ 0 h 603155"/>
                <a:gd name="connsiteX28" fmla="*/ 148062 w 607933"/>
                <a:gd name="connsiteY28" fmla="*/ 34732 h 603155"/>
                <a:gd name="connsiteX29" fmla="*/ 148062 w 607933"/>
                <a:gd name="connsiteY29" fmla="*/ 79386 h 603155"/>
                <a:gd name="connsiteX30" fmla="*/ 193772 w 607933"/>
                <a:gd name="connsiteY30" fmla="*/ 79386 h 603155"/>
                <a:gd name="connsiteX31" fmla="*/ 228552 w 607933"/>
                <a:gd name="connsiteY31" fmla="*/ 114117 h 603155"/>
                <a:gd name="connsiteX32" fmla="*/ 193772 w 607933"/>
                <a:gd name="connsiteY32" fmla="*/ 148849 h 603155"/>
                <a:gd name="connsiteX33" fmla="*/ 148062 w 607933"/>
                <a:gd name="connsiteY33" fmla="*/ 148849 h 603155"/>
                <a:gd name="connsiteX34" fmla="*/ 148062 w 607933"/>
                <a:gd name="connsiteY34" fmla="*/ 194495 h 603155"/>
                <a:gd name="connsiteX35" fmla="*/ 114276 w 607933"/>
                <a:gd name="connsiteY35" fmla="*/ 228234 h 603155"/>
                <a:gd name="connsiteX36" fmla="*/ 79496 w 607933"/>
                <a:gd name="connsiteY36" fmla="*/ 194495 h 603155"/>
                <a:gd name="connsiteX37" fmla="*/ 79496 w 607933"/>
                <a:gd name="connsiteY37" fmla="*/ 148849 h 603155"/>
                <a:gd name="connsiteX38" fmla="*/ 34780 w 607933"/>
                <a:gd name="connsiteY38" fmla="*/ 148849 h 603155"/>
                <a:gd name="connsiteX39" fmla="*/ 0 w 607933"/>
                <a:gd name="connsiteY39" fmla="*/ 114117 h 603155"/>
                <a:gd name="connsiteX40" fmla="*/ 34780 w 607933"/>
                <a:gd name="connsiteY40" fmla="*/ 79386 h 603155"/>
                <a:gd name="connsiteX41" fmla="*/ 79496 w 607933"/>
                <a:gd name="connsiteY41" fmla="*/ 79386 h 603155"/>
                <a:gd name="connsiteX42" fmla="*/ 79496 w 607933"/>
                <a:gd name="connsiteY42" fmla="*/ 34732 h 603155"/>
                <a:gd name="connsiteX43" fmla="*/ 114276 w 607933"/>
                <a:gd name="connsiteY43" fmla="*/ 0 h 6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7933" h="603155">
                  <a:moveTo>
                    <a:pt x="224529" y="240179"/>
                  </a:moveTo>
                  <a:cubicBezTo>
                    <a:pt x="293090" y="240179"/>
                    <a:pt x="347740" y="295717"/>
                    <a:pt x="347740" y="364146"/>
                  </a:cubicBezTo>
                  <a:cubicBezTo>
                    <a:pt x="347740" y="399849"/>
                    <a:pt x="331842" y="432576"/>
                    <a:pt x="307001" y="455386"/>
                  </a:cubicBezTo>
                  <a:cubicBezTo>
                    <a:pt x="335816" y="457370"/>
                    <a:pt x="363638" y="470262"/>
                    <a:pt x="384504" y="491089"/>
                  </a:cubicBezTo>
                  <a:cubicBezTo>
                    <a:pt x="407358" y="514891"/>
                    <a:pt x="421269" y="546626"/>
                    <a:pt x="420275" y="580345"/>
                  </a:cubicBezTo>
                  <a:lnTo>
                    <a:pt x="419282" y="603155"/>
                  </a:lnTo>
                  <a:lnTo>
                    <a:pt x="213599" y="603155"/>
                  </a:lnTo>
                  <a:lnTo>
                    <a:pt x="25802" y="603155"/>
                  </a:lnTo>
                  <a:lnTo>
                    <a:pt x="26796" y="578362"/>
                  </a:lnTo>
                  <a:cubicBezTo>
                    <a:pt x="27789" y="512907"/>
                    <a:pt x="78465" y="460345"/>
                    <a:pt x="142057" y="455386"/>
                  </a:cubicBezTo>
                  <a:cubicBezTo>
                    <a:pt x="117216" y="432576"/>
                    <a:pt x="101318" y="399849"/>
                    <a:pt x="101318" y="364146"/>
                  </a:cubicBezTo>
                  <a:cubicBezTo>
                    <a:pt x="101318" y="295717"/>
                    <a:pt x="156962" y="240179"/>
                    <a:pt x="224529" y="240179"/>
                  </a:cubicBezTo>
                  <a:close/>
                  <a:moveTo>
                    <a:pt x="412248" y="100181"/>
                  </a:moveTo>
                  <a:cubicBezTo>
                    <a:pt x="479794" y="100181"/>
                    <a:pt x="535420" y="154745"/>
                    <a:pt x="535420" y="223197"/>
                  </a:cubicBezTo>
                  <a:cubicBezTo>
                    <a:pt x="535420" y="259903"/>
                    <a:pt x="519527" y="291649"/>
                    <a:pt x="494694" y="314466"/>
                  </a:cubicBezTo>
                  <a:cubicBezTo>
                    <a:pt x="523500" y="317442"/>
                    <a:pt x="551313" y="330339"/>
                    <a:pt x="571180" y="351172"/>
                  </a:cubicBezTo>
                  <a:cubicBezTo>
                    <a:pt x="595020" y="374982"/>
                    <a:pt x="607933" y="406728"/>
                    <a:pt x="607933" y="439465"/>
                  </a:cubicBezTo>
                  <a:lnTo>
                    <a:pt x="606940" y="603155"/>
                  </a:lnTo>
                  <a:lnTo>
                    <a:pt x="458934" y="603155"/>
                  </a:lnTo>
                  <a:lnTo>
                    <a:pt x="459927" y="582322"/>
                  </a:lnTo>
                  <a:lnTo>
                    <a:pt x="459927" y="581330"/>
                  </a:lnTo>
                  <a:lnTo>
                    <a:pt x="459927" y="580338"/>
                  </a:lnTo>
                  <a:cubicBezTo>
                    <a:pt x="460921" y="536687"/>
                    <a:pt x="443041" y="494029"/>
                    <a:pt x="412248" y="463275"/>
                  </a:cubicBezTo>
                  <a:cubicBezTo>
                    <a:pt x="400328" y="451370"/>
                    <a:pt x="386421" y="441450"/>
                    <a:pt x="371521" y="433513"/>
                  </a:cubicBezTo>
                  <a:cubicBezTo>
                    <a:pt x="382448" y="411688"/>
                    <a:pt x="387414" y="387878"/>
                    <a:pt x="387414" y="364069"/>
                  </a:cubicBezTo>
                  <a:cubicBezTo>
                    <a:pt x="387414" y="296609"/>
                    <a:pt x="346688" y="239070"/>
                    <a:pt x="289075" y="214268"/>
                  </a:cubicBezTo>
                  <a:cubicBezTo>
                    <a:pt x="294042" y="150776"/>
                    <a:pt x="346688" y="100181"/>
                    <a:pt x="412248" y="100181"/>
                  </a:cubicBezTo>
                  <a:close/>
                  <a:moveTo>
                    <a:pt x="114276" y="0"/>
                  </a:moveTo>
                  <a:cubicBezTo>
                    <a:pt x="133156" y="0"/>
                    <a:pt x="148062" y="15877"/>
                    <a:pt x="148062" y="34732"/>
                  </a:cubicBezTo>
                  <a:lnTo>
                    <a:pt x="148062" y="79386"/>
                  </a:lnTo>
                  <a:lnTo>
                    <a:pt x="193772" y="79386"/>
                  </a:lnTo>
                  <a:cubicBezTo>
                    <a:pt x="212653" y="79386"/>
                    <a:pt x="228552" y="95263"/>
                    <a:pt x="228552" y="114117"/>
                  </a:cubicBezTo>
                  <a:cubicBezTo>
                    <a:pt x="228552" y="132971"/>
                    <a:pt x="212653" y="148849"/>
                    <a:pt x="193772" y="148849"/>
                  </a:cubicBezTo>
                  <a:lnTo>
                    <a:pt x="148062" y="148849"/>
                  </a:lnTo>
                  <a:lnTo>
                    <a:pt x="148062" y="194495"/>
                  </a:lnTo>
                  <a:cubicBezTo>
                    <a:pt x="148062" y="213349"/>
                    <a:pt x="133156" y="228234"/>
                    <a:pt x="114276" y="228234"/>
                  </a:cubicBezTo>
                  <a:cubicBezTo>
                    <a:pt x="95396" y="228234"/>
                    <a:pt x="79496" y="213349"/>
                    <a:pt x="79496" y="194495"/>
                  </a:cubicBezTo>
                  <a:lnTo>
                    <a:pt x="79496" y="148849"/>
                  </a:lnTo>
                  <a:lnTo>
                    <a:pt x="34780" y="148849"/>
                  </a:lnTo>
                  <a:cubicBezTo>
                    <a:pt x="14906" y="148849"/>
                    <a:pt x="0" y="132971"/>
                    <a:pt x="0" y="114117"/>
                  </a:cubicBezTo>
                  <a:cubicBezTo>
                    <a:pt x="0" y="95263"/>
                    <a:pt x="14906" y="79386"/>
                    <a:pt x="34780" y="79386"/>
                  </a:cubicBezTo>
                  <a:lnTo>
                    <a:pt x="79496" y="79386"/>
                  </a:lnTo>
                  <a:lnTo>
                    <a:pt x="79496" y="34732"/>
                  </a:lnTo>
                  <a:cubicBezTo>
                    <a:pt x="79496" y="15877"/>
                    <a:pt x="95396" y="0"/>
                    <a:pt x="114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70" name="íŝľïďé"/>
          <p:cNvGrpSpPr/>
          <p:nvPr/>
        </p:nvGrpSpPr>
        <p:grpSpPr>
          <a:xfrm>
            <a:off x="632460" y="3257550"/>
            <a:ext cx="495300" cy="495300"/>
            <a:chOff x="1235349" y="4070052"/>
            <a:chExt cx="745852" cy="745850"/>
          </a:xfrm>
        </p:grpSpPr>
        <p:sp>
          <p:nvSpPr>
            <p:cNvPr id="61" name="íšļidé"/>
            <p:cNvSpPr/>
            <p:nvPr/>
          </p:nvSpPr>
          <p:spPr>
            <a:xfrm>
              <a:off x="1235349" y="4070052"/>
              <a:ext cx="745852" cy="745850"/>
            </a:xfrm>
            <a:prstGeom prst="ellipse">
              <a:avLst/>
            </a:prstGeom>
            <a:noFill/>
            <a:ln w="3175">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69" name="iṣ1ïḑê"/>
            <p:cNvSpPr/>
            <p:nvPr/>
          </p:nvSpPr>
          <p:spPr bwMode="auto">
            <a:xfrm>
              <a:off x="1463949" y="4315934"/>
              <a:ext cx="288652" cy="254086"/>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9525">
              <a:noFill/>
              <a:round/>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33" name="ïṥlïdè"/>
          <p:cNvGrpSpPr/>
          <p:nvPr/>
        </p:nvGrpSpPr>
        <p:grpSpPr>
          <a:xfrm>
            <a:off x="6415405" y="3257550"/>
            <a:ext cx="495300" cy="495300"/>
            <a:chOff x="1235349" y="4070052"/>
            <a:chExt cx="745852" cy="745850"/>
          </a:xfrm>
        </p:grpSpPr>
        <p:sp>
          <p:nvSpPr>
            <p:cNvPr id="137" name="iṧľíḋe"/>
            <p:cNvSpPr/>
            <p:nvPr/>
          </p:nvSpPr>
          <p:spPr>
            <a:xfrm>
              <a:off x="1235349" y="4070052"/>
              <a:ext cx="745852" cy="745850"/>
            </a:xfrm>
            <a:prstGeom prst="ellipse">
              <a:avLst/>
            </a:prstGeom>
            <a:noFill/>
            <a:ln w="3175">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138" name="ïS1íḋè"/>
            <p:cNvSpPr/>
            <p:nvPr/>
          </p:nvSpPr>
          <p:spPr bwMode="auto">
            <a:xfrm>
              <a:off x="1463949" y="4315934"/>
              <a:ext cx="288652" cy="254086"/>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9525">
              <a:noFill/>
              <a:round/>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íŝľïďé"/>
          <p:cNvGrpSpPr/>
          <p:nvPr/>
        </p:nvGrpSpPr>
        <p:grpSpPr>
          <a:xfrm>
            <a:off x="632460" y="1762125"/>
            <a:ext cx="495300" cy="495300"/>
            <a:chOff x="1235349" y="4070052"/>
            <a:chExt cx="745852" cy="745850"/>
          </a:xfrm>
        </p:grpSpPr>
        <p:sp>
          <p:nvSpPr>
            <p:cNvPr id="11" name="íšļidé"/>
            <p:cNvSpPr/>
            <p:nvPr/>
          </p:nvSpPr>
          <p:spPr>
            <a:xfrm>
              <a:off x="1235349" y="4070052"/>
              <a:ext cx="745852" cy="745850"/>
            </a:xfrm>
            <a:prstGeom prst="ellipse">
              <a:avLst/>
            </a:prstGeom>
            <a:noFill/>
            <a:ln w="3175">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12" name="iṣ1ïḑê"/>
            <p:cNvSpPr/>
            <p:nvPr/>
          </p:nvSpPr>
          <p:spPr bwMode="auto">
            <a:xfrm>
              <a:off x="1463949" y="4315934"/>
              <a:ext cx="288652" cy="254086"/>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9525">
              <a:noFill/>
              <a:round/>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13" name="文本框 12"/>
          <p:cNvSpPr txBox="1"/>
          <p:nvPr/>
        </p:nvSpPr>
        <p:spPr>
          <a:xfrm>
            <a:off x="1296670" y="1471295"/>
            <a:ext cx="2994025" cy="1076325"/>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雨天禁止在室外焊接；在潮湿地方作业，脚下要铺有绝缘物，穿好绝缘鞋-相对湿度超过90%，温度高于40°。</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1296670" y="3052445"/>
            <a:ext cx="2994025" cy="829945"/>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高空作业、水上作业，地面要有专人监护，遇有六级以上大风应禁止作业。</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5" name="图片 14" descr="555片1"/>
          <p:cNvPicPr>
            <a:picLocks noChangeAspect="1"/>
          </p:cNvPicPr>
          <p:nvPr/>
        </p:nvPicPr>
        <p:blipFill>
          <a:blip r:embed="rId1"/>
          <a:srcRect l="26116" t="14597" r="15979"/>
          <a:stretch>
            <a:fillRect/>
          </a:stretch>
        </p:blipFill>
        <p:spPr>
          <a:xfrm>
            <a:off x="4394200" y="2745105"/>
            <a:ext cx="1898015" cy="2098675"/>
          </a:xfrm>
          <a:prstGeom prst="rect">
            <a:avLst/>
          </a:prstGeom>
        </p:spPr>
      </p:pic>
      <p:pic>
        <p:nvPicPr>
          <p:cNvPr id="16" name="图片 15" descr="555片1"/>
          <p:cNvPicPr>
            <a:picLocks noChangeAspect="1"/>
          </p:cNvPicPr>
          <p:nvPr/>
        </p:nvPicPr>
        <p:blipFill>
          <a:blip r:embed="rId1"/>
          <a:srcRect l="26116" r="15979" b="86436"/>
          <a:stretch>
            <a:fillRect/>
          </a:stretch>
        </p:blipFill>
        <p:spPr>
          <a:xfrm>
            <a:off x="4394200" y="923925"/>
            <a:ext cx="1898015" cy="333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2"/>
          <p:cNvSpPr>
            <a:spLocks noGrp="1"/>
          </p:cNvSpPr>
          <p:nvPr/>
        </p:nvSpPr>
        <p:spPr>
          <a:xfrm>
            <a:off x="716915" y="805180"/>
            <a:ext cx="3573780" cy="479425"/>
          </a:xfrm>
          <a:prstGeom prst="rect">
            <a:avLst/>
          </a:prstGeom>
          <a:noFill/>
          <a:ln w="9525">
            <a:noFill/>
            <a:miter/>
          </a:ln>
        </p:spPr>
        <p:txBody>
          <a:bodyPr/>
          <a:lstStyle>
            <a:lvl1pPr marL="267970" indent="-267970" algn="just" defTabSz="685800" rtl="0" eaLnBrk="1"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mj-ea"/>
                <a:ea typeface="+mj-ea"/>
                <a:cs typeface="+mn-cs"/>
              </a:defRPr>
            </a:lvl1pPr>
            <a:lvl2pPr marL="267970" indent="-267970" algn="just"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hangingPunct="1">
              <a:buClr>
                <a:schemeClr val="hlink"/>
              </a:buClr>
              <a:buFont typeface="Wingdings" panose="05000000000000000000" pitchFamily="2" charset="2"/>
              <a:buNone/>
            </a:pPr>
            <a:r>
              <a:rPr lang="zh-CN" altLang="en-US" sz="1800" b="1" dirty="0">
                <a:solidFill>
                  <a:schemeClr val="accent2"/>
                </a:solidFill>
                <a:latin typeface="微软雅黑" panose="020B0503020204020204" pitchFamily="34" charset="-122"/>
                <a:ea typeface="微软雅黑" panose="020B0503020204020204" pitchFamily="34" charset="-122"/>
                <a:sym typeface="+mn-ea"/>
              </a:rPr>
              <a:t>安全操作规程</a:t>
            </a:r>
            <a:endParaRPr lang="zh-CN" altLang="en-US" sz="1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三、电焊安全操作规范</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 name="文本框 2"/>
          <p:cNvSpPr txBox="1"/>
          <p:nvPr/>
        </p:nvSpPr>
        <p:spPr>
          <a:xfrm>
            <a:off x="1619885" y="3726815"/>
            <a:ext cx="3164840" cy="829945"/>
          </a:xfrm>
          <a:prstGeom prst="rect">
            <a:avLst/>
          </a:prstGeom>
          <a:noFill/>
        </p:spPr>
        <p:txBody>
          <a:bodyPr wrap="square" rtlCol="0" anchor="t">
            <a:spAutoFit/>
          </a:bodyPr>
          <a:lstStyle/>
          <a:p>
            <a:pPr lvl="0" indent="0" algn="just">
              <a:buClr>
                <a:srgbClr val="262626"/>
              </a:buCl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焊工在进入禁火区域内工作，必须经安全部门同意，办理动火手续，并采取安全措施，方准工作。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2531" name="Picture 4" descr="L@GS}FW_WQY2N@Z$IDMV]6H"/>
          <p:cNvPicPr>
            <a:picLocks noGrp="1" noChangeAspect="1"/>
          </p:cNvPicPr>
          <p:nvPr>
            <p:ph sz="half" idx="2"/>
          </p:nvPr>
        </p:nvPicPr>
        <p:blipFill>
          <a:blip r:embed="rId1"/>
          <a:srcRect/>
          <a:stretch>
            <a:fillRect/>
          </a:stretch>
        </p:blipFill>
        <p:spPr>
          <a:xfrm>
            <a:off x="5019040" y="1816100"/>
            <a:ext cx="4076700" cy="2057400"/>
          </a:xfrm>
          <a:prstGeom prst="rect">
            <a:avLst/>
          </a:prstGeom>
          <a:noFill/>
          <a:ln w="9525">
            <a:noFill/>
            <a:miter/>
          </a:ln>
        </p:spPr>
      </p:pic>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15670" y="1452434"/>
            <a:ext cx="4036750" cy="2951101"/>
            <a:chOff x="660400" y="1564862"/>
            <a:chExt cx="5655562" cy="4134676"/>
          </a:xfrm>
        </p:grpSpPr>
        <p:grpSp>
          <p:nvGrpSpPr>
            <p:cNvPr id="130" name="ïṡľiḑê"/>
            <p:cNvGrpSpPr/>
            <p:nvPr/>
          </p:nvGrpSpPr>
          <p:grpSpPr>
            <a:xfrm>
              <a:off x="782943" y="1564862"/>
              <a:ext cx="678212" cy="678212"/>
              <a:chOff x="6381946" y="1801827"/>
              <a:chExt cx="509048" cy="509048"/>
            </a:xfrm>
          </p:grpSpPr>
          <p:sp>
            <p:nvSpPr>
              <p:cNvPr id="127" name="îŝľïḋê"/>
              <p:cNvSpPr/>
              <p:nvPr/>
            </p:nvSpPr>
            <p:spPr>
              <a:xfrm>
                <a:off x="6381946" y="1801827"/>
                <a:ext cx="509048" cy="509048"/>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0000" lnSpcReduction="10000"/>
              </a:bodyPr>
              <a:lstStyle/>
              <a:p>
                <a:pPr algn="ctr" defTabSz="914400"/>
                <a:endParaRPr lang="zh-CN" altLang="en-US" sz="2000" b="1" dirty="0">
                  <a:solidFill>
                    <a:schemeClr val="bg1"/>
                  </a:solidFill>
                </a:endParaRPr>
              </a:p>
            </p:txBody>
          </p:sp>
          <p:sp>
            <p:nvSpPr>
              <p:cNvPr id="129" name="ïSḻîďê"/>
              <p:cNvSpPr/>
              <p:nvPr/>
            </p:nvSpPr>
            <p:spPr>
              <a:xfrm>
                <a:off x="6495068" y="1928046"/>
                <a:ext cx="282804" cy="25661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68" name="îṣ1ïde"/>
            <p:cNvGrpSpPr/>
            <p:nvPr/>
          </p:nvGrpSpPr>
          <p:grpSpPr>
            <a:xfrm>
              <a:off x="782943" y="3293095"/>
              <a:ext cx="678212" cy="678212"/>
              <a:chOff x="6381946" y="1801827"/>
              <a:chExt cx="509048" cy="509048"/>
            </a:xfrm>
          </p:grpSpPr>
          <p:sp>
            <p:nvSpPr>
              <p:cNvPr id="169" name="íṩļïdê"/>
              <p:cNvSpPr/>
              <p:nvPr/>
            </p:nvSpPr>
            <p:spPr>
              <a:xfrm>
                <a:off x="6381946" y="1801827"/>
                <a:ext cx="509048" cy="509048"/>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0000" lnSpcReduction="10000"/>
              </a:bodyPr>
              <a:lstStyle/>
              <a:p>
                <a:pPr algn="ctr" defTabSz="914400"/>
                <a:endParaRPr lang="zh-CN" altLang="en-US" sz="2000" b="1" dirty="0">
                  <a:solidFill>
                    <a:schemeClr val="bg1"/>
                  </a:solidFill>
                </a:endParaRPr>
              </a:p>
            </p:txBody>
          </p:sp>
          <p:sp>
            <p:nvSpPr>
              <p:cNvPr id="170" name="îṥļîḍe"/>
              <p:cNvSpPr/>
              <p:nvPr/>
            </p:nvSpPr>
            <p:spPr>
              <a:xfrm>
                <a:off x="6495068" y="1928046"/>
                <a:ext cx="282804" cy="25661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73" name="îṡḷîdé"/>
            <p:cNvGrpSpPr/>
            <p:nvPr/>
          </p:nvGrpSpPr>
          <p:grpSpPr>
            <a:xfrm>
              <a:off x="782943" y="5021326"/>
              <a:ext cx="678212" cy="678212"/>
              <a:chOff x="6381946" y="1801827"/>
              <a:chExt cx="509048" cy="509048"/>
            </a:xfrm>
          </p:grpSpPr>
          <p:sp>
            <p:nvSpPr>
              <p:cNvPr id="174" name="işľïdè"/>
              <p:cNvSpPr/>
              <p:nvPr/>
            </p:nvSpPr>
            <p:spPr>
              <a:xfrm>
                <a:off x="6381946" y="1801827"/>
                <a:ext cx="509048" cy="509048"/>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0000" lnSpcReduction="10000"/>
              </a:bodyPr>
              <a:lstStyle/>
              <a:p>
                <a:pPr algn="ctr" defTabSz="914400"/>
                <a:endParaRPr lang="zh-CN" altLang="en-US" sz="2000" b="1" dirty="0">
                  <a:solidFill>
                    <a:schemeClr val="bg1"/>
                  </a:solidFill>
                </a:endParaRPr>
              </a:p>
            </p:txBody>
          </p:sp>
          <p:sp>
            <p:nvSpPr>
              <p:cNvPr id="175" name="iṡlíḋê"/>
              <p:cNvSpPr/>
              <p:nvPr/>
            </p:nvSpPr>
            <p:spPr>
              <a:xfrm>
                <a:off x="6495068" y="1928046"/>
                <a:ext cx="282804" cy="25661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cxnSp>
          <p:nvCxnSpPr>
            <p:cNvPr id="187" name="直接箭头连接符 186"/>
            <p:cNvCxnSpPr/>
            <p:nvPr/>
          </p:nvCxnSpPr>
          <p:spPr>
            <a:xfrm flipV="1">
              <a:off x="660400" y="4496316"/>
              <a:ext cx="5655562" cy="2"/>
            </a:xfrm>
            <a:prstGeom prst="straightConnector1">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p:nvPr/>
          </p:nvCxnSpPr>
          <p:spPr>
            <a:xfrm flipV="1">
              <a:off x="660400" y="2768084"/>
              <a:ext cx="5655562" cy="1"/>
            </a:xfrm>
            <a:prstGeom prst="straightConnector1">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619885" y="1452245"/>
            <a:ext cx="3266440"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在室外临时搭接电焊机，必须由电工接线。严禁开关、电源线超负荷。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619885" y="2391410"/>
            <a:ext cx="3165475" cy="1076325"/>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在休息或作业完毕，应先关闭电焊机，再切断总电源。工作完毕后要查看场地，灭绝火种，确认安全后方可离开。</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1" name="组合 50"/>
          <p:cNvGrpSpPr/>
          <p:nvPr/>
        </p:nvGrpSpPr>
        <p:grpSpPr>
          <a:xfrm>
            <a:off x="-8255" y="852805"/>
            <a:ext cx="765810" cy="312420"/>
            <a:chOff x="-13" y="1343"/>
            <a:chExt cx="1206" cy="492"/>
          </a:xfrm>
        </p:grpSpPr>
        <p:sp>
          <p:nvSpPr>
            <p:cNvPr id="52" name="矩形 51"/>
            <p:cNvSpPr/>
            <p:nvPr/>
          </p:nvSpPr>
          <p:spPr>
            <a:xfrm>
              <a:off x="293" y="1343"/>
              <a:ext cx="900" cy="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 y="1343"/>
              <a:ext cx="900" cy="493"/>
            </a:xfrm>
            <a:prstGeom prst="rect">
              <a:avLst/>
            </a:prstGeom>
            <a:solidFill>
              <a:srgbClr val="B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圆角 23"/>
          <p:cNvSpPr/>
          <p:nvPr/>
        </p:nvSpPr>
        <p:spPr>
          <a:xfrm>
            <a:off x="5606216" y="3054507"/>
            <a:ext cx="2265833" cy="319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25"/>
          <p:cNvSpPr txBox="1"/>
          <p:nvPr/>
        </p:nvSpPr>
        <p:spPr>
          <a:xfrm flipH="1">
            <a:off x="5606216" y="3018433"/>
            <a:ext cx="2265833" cy="368300"/>
          </a:xfrm>
          <a:prstGeom prst="rect">
            <a:avLst/>
          </a:prstGeom>
          <a:noFill/>
        </p:spPr>
        <p:txBody>
          <a:bodyPr wrap="square" rtlCol="0">
            <a:spAutoFit/>
            <a:scene3d>
              <a:camera prst="orthographicFront"/>
              <a:lightRig rig="threePt" dir="t"/>
            </a:scene3d>
          </a:bodyPr>
          <a:lstStyle/>
          <a:p>
            <a:pPr marL="0" marR="0" lvl="0" indent="0" algn="dist" defTabSz="914400" rtl="0" eaLnBrk="1" fontAlgn="base" latinLnBrk="0" hangingPunct="1">
              <a:lnSpc>
                <a:spcPct val="100000"/>
              </a:lnSpc>
              <a:spcBef>
                <a:spcPts val="0"/>
              </a:spcBef>
              <a:spcAft>
                <a:spcPts val="0"/>
              </a:spcAft>
              <a:buClrTx/>
              <a:buSzTx/>
              <a:buFontTx/>
              <a:buNone/>
              <a:defRPr/>
            </a:pPr>
            <a:r>
              <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电焊十不准</a:t>
            </a:r>
            <a:endPar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5"/>
          <p:cNvSpPr txBox="1"/>
          <p:nvPr/>
        </p:nvSpPr>
        <p:spPr>
          <a:xfrm flipH="1">
            <a:off x="5606216" y="2195281"/>
            <a:ext cx="2265833" cy="692150"/>
          </a:xfrm>
          <a:prstGeom prst="rect">
            <a:avLst/>
          </a:prstGeom>
          <a:noFill/>
        </p:spPr>
        <p:txBody>
          <a:bodyPr wrap="square" lIns="0" tIns="0" rIns="0" bIns="0" rtlCol="0">
            <a:spAutoFit/>
            <a:scene3d>
              <a:camera prst="orthographicFront"/>
              <a:lightRig rig="threePt" dir="t"/>
            </a:scene3d>
          </a:bodyPr>
          <a:lstStyle>
            <a:defPPr>
              <a:defRPr lang="zh-CN"/>
            </a:defPPr>
            <a:lvl1pPr lvl="0" algn="dist" fontAlgn="base">
              <a:defRPr sz="28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4500" noProof="1">
                <a:solidFill>
                  <a:schemeClr val="accent2"/>
                </a:solidFill>
                <a:sym typeface="微软雅黑" panose="020B0503020204020204" pitchFamily="34" charset="-122"/>
              </a:rPr>
              <a:t>PART 4</a:t>
            </a:r>
            <a:endParaRPr lang="en-US" altLang="zh-CN" sz="4500" noProof="1">
              <a:solidFill>
                <a:schemeClr val="accent2"/>
              </a:solidFill>
              <a:sym typeface="微软雅黑" panose="020B0503020204020204" pitchFamily="34" charset="-122"/>
            </a:endParaRPr>
          </a:p>
        </p:txBody>
      </p:sp>
      <p:sp>
        <p:nvSpPr>
          <p:cNvPr id="7" name="arrowheads-pointing-to-the-left_31872"/>
          <p:cNvSpPr>
            <a:spLocks noChangeAspect="1"/>
          </p:cNvSpPr>
          <p:nvPr/>
        </p:nvSpPr>
        <p:spPr bwMode="auto">
          <a:xfrm flipH="1">
            <a:off x="5606216" y="1702925"/>
            <a:ext cx="600521" cy="351027"/>
          </a:xfrm>
          <a:custGeom>
            <a:avLst/>
            <a:gdLst>
              <a:gd name="connsiteX0" fmla="*/ 578594 w 606375"/>
              <a:gd name="connsiteY0" fmla="*/ 20890 h 354450"/>
              <a:gd name="connsiteX1" fmla="*/ 423181 w 606375"/>
              <a:gd name="connsiteY1" fmla="*/ 176072 h 354450"/>
              <a:gd name="connsiteX2" fmla="*/ 423181 w 606375"/>
              <a:gd name="connsiteY2" fmla="*/ 182855 h 354450"/>
              <a:gd name="connsiteX3" fmla="*/ 574247 w 606375"/>
              <a:gd name="connsiteY3" fmla="*/ 333696 h 354450"/>
              <a:gd name="connsiteX4" fmla="*/ 577643 w 606375"/>
              <a:gd name="connsiteY4" fmla="*/ 335052 h 354450"/>
              <a:gd name="connsiteX5" fmla="*/ 581039 w 606375"/>
              <a:gd name="connsiteY5" fmla="*/ 333696 h 354450"/>
              <a:gd name="connsiteX6" fmla="*/ 581039 w 606375"/>
              <a:gd name="connsiteY6" fmla="*/ 326778 h 354450"/>
              <a:gd name="connsiteX7" fmla="*/ 433641 w 606375"/>
              <a:gd name="connsiteY7" fmla="*/ 179463 h 354450"/>
              <a:gd name="connsiteX8" fmla="*/ 585522 w 606375"/>
              <a:gd name="connsiteY8" fmla="*/ 27808 h 354450"/>
              <a:gd name="connsiteX9" fmla="*/ 585522 w 606375"/>
              <a:gd name="connsiteY9" fmla="*/ 20890 h 354450"/>
              <a:gd name="connsiteX10" fmla="*/ 578594 w 606375"/>
              <a:gd name="connsiteY10" fmla="*/ 20890 h 354450"/>
              <a:gd name="connsiteX11" fmla="*/ 377412 w 606375"/>
              <a:gd name="connsiteY11" fmla="*/ 20890 h 354450"/>
              <a:gd name="connsiteX12" fmla="*/ 222134 w 606375"/>
              <a:gd name="connsiteY12" fmla="*/ 176072 h 354450"/>
              <a:gd name="connsiteX13" fmla="*/ 222134 w 606375"/>
              <a:gd name="connsiteY13" fmla="*/ 182855 h 354450"/>
              <a:gd name="connsiteX14" fmla="*/ 373065 w 606375"/>
              <a:gd name="connsiteY14" fmla="*/ 333696 h 354450"/>
              <a:gd name="connsiteX15" fmla="*/ 376461 w 606375"/>
              <a:gd name="connsiteY15" fmla="*/ 335052 h 354450"/>
              <a:gd name="connsiteX16" fmla="*/ 379857 w 606375"/>
              <a:gd name="connsiteY16" fmla="*/ 333696 h 354450"/>
              <a:gd name="connsiteX17" fmla="*/ 379857 w 606375"/>
              <a:gd name="connsiteY17" fmla="*/ 326778 h 354450"/>
              <a:gd name="connsiteX18" fmla="*/ 232459 w 606375"/>
              <a:gd name="connsiteY18" fmla="*/ 179463 h 354450"/>
              <a:gd name="connsiteX19" fmla="*/ 384340 w 606375"/>
              <a:gd name="connsiteY19" fmla="*/ 27808 h 354450"/>
              <a:gd name="connsiteX20" fmla="*/ 384340 w 606375"/>
              <a:gd name="connsiteY20" fmla="*/ 20890 h 354450"/>
              <a:gd name="connsiteX21" fmla="*/ 377412 w 606375"/>
              <a:gd name="connsiteY21" fmla="*/ 20890 h 354450"/>
              <a:gd name="connsiteX22" fmla="*/ 176161 w 606375"/>
              <a:gd name="connsiteY22" fmla="*/ 20890 h 354450"/>
              <a:gd name="connsiteX23" fmla="*/ 20887 w 606375"/>
              <a:gd name="connsiteY23" fmla="*/ 176072 h 354450"/>
              <a:gd name="connsiteX24" fmla="*/ 20887 w 606375"/>
              <a:gd name="connsiteY24" fmla="*/ 182855 h 354450"/>
              <a:gd name="connsiteX25" fmla="*/ 171814 w 606375"/>
              <a:gd name="connsiteY25" fmla="*/ 333696 h 354450"/>
              <a:gd name="connsiteX26" fmla="*/ 175210 w 606375"/>
              <a:gd name="connsiteY26" fmla="*/ 335052 h 354450"/>
              <a:gd name="connsiteX27" fmla="*/ 178742 w 606375"/>
              <a:gd name="connsiteY27" fmla="*/ 333696 h 354450"/>
              <a:gd name="connsiteX28" fmla="*/ 178742 w 606375"/>
              <a:gd name="connsiteY28" fmla="*/ 326778 h 354450"/>
              <a:gd name="connsiteX29" fmla="*/ 31211 w 606375"/>
              <a:gd name="connsiteY29" fmla="*/ 179463 h 354450"/>
              <a:gd name="connsiteX30" fmla="*/ 183089 w 606375"/>
              <a:gd name="connsiteY30" fmla="*/ 27808 h 354450"/>
              <a:gd name="connsiteX31" fmla="*/ 183089 w 606375"/>
              <a:gd name="connsiteY31" fmla="*/ 20890 h 354450"/>
              <a:gd name="connsiteX32" fmla="*/ 176161 w 606375"/>
              <a:gd name="connsiteY32" fmla="*/ 20890 h 354450"/>
              <a:gd name="connsiteX33" fmla="*/ 582126 w 606375"/>
              <a:gd name="connsiteY33" fmla="*/ 0 h 354450"/>
              <a:gd name="connsiteX34" fmla="*/ 599243 w 606375"/>
              <a:gd name="connsiteY34" fmla="*/ 7190 h 354450"/>
              <a:gd name="connsiteX35" fmla="*/ 599243 w 606375"/>
              <a:gd name="connsiteY35" fmla="*/ 41509 h 354450"/>
              <a:gd name="connsiteX36" fmla="*/ 461083 w 606375"/>
              <a:gd name="connsiteY36" fmla="*/ 179463 h 354450"/>
              <a:gd name="connsiteX37" fmla="*/ 594896 w 606375"/>
              <a:gd name="connsiteY37" fmla="*/ 313077 h 354450"/>
              <a:gd name="connsiteX38" fmla="*/ 594896 w 606375"/>
              <a:gd name="connsiteY38" fmla="*/ 347397 h 354450"/>
              <a:gd name="connsiteX39" fmla="*/ 577643 w 606375"/>
              <a:gd name="connsiteY39" fmla="*/ 354450 h 354450"/>
              <a:gd name="connsiteX40" fmla="*/ 560390 w 606375"/>
              <a:gd name="connsiteY40" fmla="*/ 347397 h 354450"/>
              <a:gd name="connsiteX41" fmla="*/ 409460 w 606375"/>
              <a:gd name="connsiteY41" fmla="*/ 196691 h 354450"/>
              <a:gd name="connsiteX42" fmla="*/ 409460 w 606375"/>
              <a:gd name="connsiteY42" fmla="*/ 162236 h 354450"/>
              <a:gd name="connsiteX43" fmla="*/ 564873 w 606375"/>
              <a:gd name="connsiteY43" fmla="*/ 7190 h 354450"/>
              <a:gd name="connsiteX44" fmla="*/ 582126 w 606375"/>
              <a:gd name="connsiteY44" fmla="*/ 0 h 354450"/>
              <a:gd name="connsiteX45" fmla="*/ 380944 w 606375"/>
              <a:gd name="connsiteY45" fmla="*/ 0 h 354450"/>
              <a:gd name="connsiteX46" fmla="*/ 398061 w 606375"/>
              <a:gd name="connsiteY46" fmla="*/ 7190 h 354450"/>
              <a:gd name="connsiteX47" fmla="*/ 398061 w 606375"/>
              <a:gd name="connsiteY47" fmla="*/ 41509 h 354450"/>
              <a:gd name="connsiteX48" fmla="*/ 259901 w 606375"/>
              <a:gd name="connsiteY48" fmla="*/ 179463 h 354450"/>
              <a:gd name="connsiteX49" fmla="*/ 393714 w 606375"/>
              <a:gd name="connsiteY49" fmla="*/ 313077 h 354450"/>
              <a:gd name="connsiteX50" fmla="*/ 393714 w 606375"/>
              <a:gd name="connsiteY50" fmla="*/ 347397 h 354450"/>
              <a:gd name="connsiteX51" fmla="*/ 376461 w 606375"/>
              <a:gd name="connsiteY51" fmla="*/ 354450 h 354450"/>
              <a:gd name="connsiteX52" fmla="*/ 359344 w 606375"/>
              <a:gd name="connsiteY52" fmla="*/ 347397 h 354450"/>
              <a:gd name="connsiteX53" fmla="*/ 208278 w 606375"/>
              <a:gd name="connsiteY53" fmla="*/ 196691 h 354450"/>
              <a:gd name="connsiteX54" fmla="*/ 208278 w 606375"/>
              <a:gd name="connsiteY54" fmla="*/ 162236 h 354450"/>
              <a:gd name="connsiteX55" fmla="*/ 363691 w 606375"/>
              <a:gd name="connsiteY55" fmla="*/ 7190 h 354450"/>
              <a:gd name="connsiteX56" fmla="*/ 380944 w 606375"/>
              <a:gd name="connsiteY56" fmla="*/ 0 h 354450"/>
              <a:gd name="connsiteX57" fmla="*/ 179693 w 606375"/>
              <a:gd name="connsiteY57" fmla="*/ 0 h 354450"/>
              <a:gd name="connsiteX58" fmla="*/ 196810 w 606375"/>
              <a:gd name="connsiteY58" fmla="*/ 7190 h 354450"/>
              <a:gd name="connsiteX59" fmla="*/ 196810 w 606375"/>
              <a:gd name="connsiteY59" fmla="*/ 41509 h 354450"/>
              <a:gd name="connsiteX60" fmla="*/ 58653 w 606375"/>
              <a:gd name="connsiteY60" fmla="*/ 179463 h 354450"/>
              <a:gd name="connsiteX61" fmla="*/ 192463 w 606375"/>
              <a:gd name="connsiteY61" fmla="*/ 313077 h 354450"/>
              <a:gd name="connsiteX62" fmla="*/ 192463 w 606375"/>
              <a:gd name="connsiteY62" fmla="*/ 347397 h 354450"/>
              <a:gd name="connsiteX63" fmla="*/ 175210 w 606375"/>
              <a:gd name="connsiteY63" fmla="*/ 354450 h 354450"/>
              <a:gd name="connsiteX64" fmla="*/ 158093 w 606375"/>
              <a:gd name="connsiteY64" fmla="*/ 347397 h 354450"/>
              <a:gd name="connsiteX65" fmla="*/ 7030 w 606375"/>
              <a:gd name="connsiteY65" fmla="*/ 196691 h 354450"/>
              <a:gd name="connsiteX66" fmla="*/ 7030 w 606375"/>
              <a:gd name="connsiteY66" fmla="*/ 162236 h 354450"/>
              <a:gd name="connsiteX67" fmla="*/ 162440 w 606375"/>
              <a:gd name="connsiteY67" fmla="*/ 7190 h 354450"/>
              <a:gd name="connsiteX68" fmla="*/ 179693 w 606375"/>
              <a:gd name="connsiteY68" fmla="*/ 0 h 3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375" h="354450">
                <a:moveTo>
                  <a:pt x="578594" y="20890"/>
                </a:moveTo>
                <a:lnTo>
                  <a:pt x="423181" y="176072"/>
                </a:lnTo>
                <a:cubicBezTo>
                  <a:pt x="421414" y="177836"/>
                  <a:pt x="421414" y="180956"/>
                  <a:pt x="423181" y="182855"/>
                </a:cubicBezTo>
                <a:lnTo>
                  <a:pt x="574247" y="333696"/>
                </a:lnTo>
                <a:cubicBezTo>
                  <a:pt x="575198" y="334510"/>
                  <a:pt x="576420" y="335052"/>
                  <a:pt x="577643" y="335052"/>
                </a:cubicBezTo>
                <a:cubicBezTo>
                  <a:pt x="578866" y="335052"/>
                  <a:pt x="580224" y="334646"/>
                  <a:pt x="581039" y="333696"/>
                </a:cubicBezTo>
                <a:cubicBezTo>
                  <a:pt x="582941" y="331797"/>
                  <a:pt x="582941" y="328677"/>
                  <a:pt x="581039" y="326778"/>
                </a:cubicBezTo>
                <a:lnTo>
                  <a:pt x="433641" y="179463"/>
                </a:lnTo>
                <a:lnTo>
                  <a:pt x="585522" y="27808"/>
                </a:lnTo>
                <a:cubicBezTo>
                  <a:pt x="587424" y="25909"/>
                  <a:pt x="587424" y="22789"/>
                  <a:pt x="585522" y="20890"/>
                </a:cubicBezTo>
                <a:cubicBezTo>
                  <a:pt x="583621" y="18991"/>
                  <a:pt x="580496" y="18991"/>
                  <a:pt x="578594" y="20890"/>
                </a:cubicBezTo>
                <a:close/>
                <a:moveTo>
                  <a:pt x="377412" y="20890"/>
                </a:moveTo>
                <a:lnTo>
                  <a:pt x="222134" y="176072"/>
                </a:lnTo>
                <a:cubicBezTo>
                  <a:pt x="220232" y="177836"/>
                  <a:pt x="220232" y="180956"/>
                  <a:pt x="222134" y="182855"/>
                </a:cubicBezTo>
                <a:lnTo>
                  <a:pt x="373065" y="333696"/>
                </a:lnTo>
                <a:cubicBezTo>
                  <a:pt x="374016" y="334510"/>
                  <a:pt x="375238" y="335052"/>
                  <a:pt x="376461" y="335052"/>
                </a:cubicBezTo>
                <a:cubicBezTo>
                  <a:pt x="377684" y="335052"/>
                  <a:pt x="378906" y="334646"/>
                  <a:pt x="379857" y="333696"/>
                </a:cubicBezTo>
                <a:cubicBezTo>
                  <a:pt x="381895" y="331797"/>
                  <a:pt x="381895" y="328677"/>
                  <a:pt x="379857" y="326778"/>
                </a:cubicBezTo>
                <a:lnTo>
                  <a:pt x="232459" y="179463"/>
                </a:lnTo>
                <a:lnTo>
                  <a:pt x="384340" y="27808"/>
                </a:lnTo>
                <a:cubicBezTo>
                  <a:pt x="386242" y="25909"/>
                  <a:pt x="386242" y="22789"/>
                  <a:pt x="384340" y="20890"/>
                </a:cubicBezTo>
                <a:cubicBezTo>
                  <a:pt x="382439" y="18991"/>
                  <a:pt x="379314" y="18991"/>
                  <a:pt x="377412" y="20890"/>
                </a:cubicBezTo>
                <a:close/>
                <a:moveTo>
                  <a:pt x="176161" y="20890"/>
                </a:moveTo>
                <a:lnTo>
                  <a:pt x="20887" y="176072"/>
                </a:lnTo>
                <a:cubicBezTo>
                  <a:pt x="18985" y="177836"/>
                  <a:pt x="18985" y="180956"/>
                  <a:pt x="20887" y="182855"/>
                </a:cubicBezTo>
                <a:lnTo>
                  <a:pt x="171814" y="333696"/>
                </a:lnTo>
                <a:cubicBezTo>
                  <a:pt x="172765" y="334510"/>
                  <a:pt x="173987" y="335052"/>
                  <a:pt x="175210" y="335052"/>
                </a:cubicBezTo>
                <a:cubicBezTo>
                  <a:pt x="176568" y="335052"/>
                  <a:pt x="177791" y="334646"/>
                  <a:pt x="178742" y="333696"/>
                </a:cubicBezTo>
                <a:cubicBezTo>
                  <a:pt x="180644" y="331797"/>
                  <a:pt x="180644" y="328677"/>
                  <a:pt x="178742" y="326778"/>
                </a:cubicBezTo>
                <a:lnTo>
                  <a:pt x="31211" y="179463"/>
                </a:lnTo>
                <a:lnTo>
                  <a:pt x="183089" y="27808"/>
                </a:lnTo>
                <a:cubicBezTo>
                  <a:pt x="184991" y="25909"/>
                  <a:pt x="184991" y="22789"/>
                  <a:pt x="183089" y="20890"/>
                </a:cubicBezTo>
                <a:cubicBezTo>
                  <a:pt x="181187" y="18991"/>
                  <a:pt x="178063" y="18991"/>
                  <a:pt x="176161" y="20890"/>
                </a:cubicBezTo>
                <a:close/>
                <a:moveTo>
                  <a:pt x="582126" y="0"/>
                </a:moveTo>
                <a:cubicBezTo>
                  <a:pt x="588511" y="0"/>
                  <a:pt x="594624" y="2578"/>
                  <a:pt x="599243" y="7190"/>
                </a:cubicBezTo>
                <a:cubicBezTo>
                  <a:pt x="608753" y="16549"/>
                  <a:pt x="608753" y="32013"/>
                  <a:pt x="599243" y="41509"/>
                </a:cubicBezTo>
                <a:lnTo>
                  <a:pt x="461083" y="179463"/>
                </a:lnTo>
                <a:lnTo>
                  <a:pt x="594896" y="313077"/>
                </a:lnTo>
                <a:cubicBezTo>
                  <a:pt x="604406" y="322437"/>
                  <a:pt x="604406" y="337901"/>
                  <a:pt x="594896" y="347397"/>
                </a:cubicBezTo>
                <a:cubicBezTo>
                  <a:pt x="590277" y="352009"/>
                  <a:pt x="584164" y="354450"/>
                  <a:pt x="577643" y="354450"/>
                </a:cubicBezTo>
                <a:cubicBezTo>
                  <a:pt x="571122" y="354450"/>
                  <a:pt x="565009" y="352009"/>
                  <a:pt x="560390" y="347397"/>
                </a:cubicBezTo>
                <a:lnTo>
                  <a:pt x="409460" y="196691"/>
                </a:lnTo>
                <a:cubicBezTo>
                  <a:pt x="399950" y="187195"/>
                  <a:pt x="399950" y="171731"/>
                  <a:pt x="409460" y="162236"/>
                </a:cubicBezTo>
                <a:lnTo>
                  <a:pt x="564873" y="7190"/>
                </a:lnTo>
                <a:cubicBezTo>
                  <a:pt x="569356" y="2578"/>
                  <a:pt x="575605" y="0"/>
                  <a:pt x="582126" y="0"/>
                </a:cubicBezTo>
                <a:close/>
                <a:moveTo>
                  <a:pt x="380944" y="0"/>
                </a:moveTo>
                <a:cubicBezTo>
                  <a:pt x="387329" y="0"/>
                  <a:pt x="393442" y="2578"/>
                  <a:pt x="398061" y="7190"/>
                </a:cubicBezTo>
                <a:cubicBezTo>
                  <a:pt x="407571" y="16549"/>
                  <a:pt x="407571" y="32013"/>
                  <a:pt x="398061" y="41509"/>
                </a:cubicBezTo>
                <a:lnTo>
                  <a:pt x="259901" y="179463"/>
                </a:lnTo>
                <a:lnTo>
                  <a:pt x="393714" y="313077"/>
                </a:lnTo>
                <a:cubicBezTo>
                  <a:pt x="403224" y="322437"/>
                  <a:pt x="403224" y="337901"/>
                  <a:pt x="393714" y="347397"/>
                </a:cubicBezTo>
                <a:cubicBezTo>
                  <a:pt x="389095" y="352009"/>
                  <a:pt x="382982" y="354450"/>
                  <a:pt x="376461" y="354450"/>
                </a:cubicBezTo>
                <a:cubicBezTo>
                  <a:pt x="369940" y="354450"/>
                  <a:pt x="363963" y="352009"/>
                  <a:pt x="359344" y="347397"/>
                </a:cubicBezTo>
                <a:lnTo>
                  <a:pt x="208278" y="196691"/>
                </a:lnTo>
                <a:cubicBezTo>
                  <a:pt x="198768" y="187195"/>
                  <a:pt x="198768" y="171731"/>
                  <a:pt x="208278" y="162236"/>
                </a:cubicBezTo>
                <a:lnTo>
                  <a:pt x="363691" y="7190"/>
                </a:lnTo>
                <a:cubicBezTo>
                  <a:pt x="368310" y="2578"/>
                  <a:pt x="374423" y="0"/>
                  <a:pt x="380944" y="0"/>
                </a:cubicBezTo>
                <a:close/>
                <a:moveTo>
                  <a:pt x="179693" y="0"/>
                </a:moveTo>
                <a:cubicBezTo>
                  <a:pt x="186214" y="0"/>
                  <a:pt x="192327" y="2578"/>
                  <a:pt x="196810" y="7190"/>
                </a:cubicBezTo>
                <a:cubicBezTo>
                  <a:pt x="206319" y="16549"/>
                  <a:pt x="206319" y="32013"/>
                  <a:pt x="196810" y="41509"/>
                </a:cubicBezTo>
                <a:lnTo>
                  <a:pt x="58653" y="179463"/>
                </a:lnTo>
                <a:lnTo>
                  <a:pt x="192463" y="313077"/>
                </a:lnTo>
                <a:cubicBezTo>
                  <a:pt x="201972" y="322437"/>
                  <a:pt x="201972" y="337901"/>
                  <a:pt x="192463" y="347397"/>
                </a:cubicBezTo>
                <a:cubicBezTo>
                  <a:pt x="187844" y="352009"/>
                  <a:pt x="181731" y="354450"/>
                  <a:pt x="175210" y="354450"/>
                </a:cubicBezTo>
                <a:cubicBezTo>
                  <a:pt x="168825" y="354450"/>
                  <a:pt x="162712" y="352009"/>
                  <a:pt x="158093" y="347397"/>
                </a:cubicBezTo>
                <a:lnTo>
                  <a:pt x="7030" y="196691"/>
                </a:lnTo>
                <a:cubicBezTo>
                  <a:pt x="-2343" y="187195"/>
                  <a:pt x="-2343" y="171731"/>
                  <a:pt x="7030" y="162236"/>
                </a:cubicBezTo>
                <a:lnTo>
                  <a:pt x="162440" y="7190"/>
                </a:lnTo>
                <a:cubicBezTo>
                  <a:pt x="167059" y="2578"/>
                  <a:pt x="173172" y="0"/>
                  <a:pt x="179693" y="0"/>
                </a:cubicBezTo>
                <a:close/>
              </a:path>
            </a:pathLst>
          </a:custGeom>
          <a:solidFill>
            <a:schemeClr val="accent4"/>
          </a:solidFill>
          <a:ln>
            <a:noFill/>
          </a:ln>
        </p:spPr>
        <p:txBody>
          <a:bodyPr/>
          <a:lstStyle/>
          <a:p>
            <a:endParaRPr lang="zh-CN" altLang="en-US" sz="135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四、焊接作业十不准</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2" name="组合 1"/>
          <p:cNvGrpSpPr/>
          <p:nvPr/>
        </p:nvGrpSpPr>
        <p:grpSpPr>
          <a:xfrm>
            <a:off x="774700" y="1253490"/>
            <a:ext cx="7538720" cy="3641725"/>
            <a:chOff x="2608" y="2823"/>
            <a:chExt cx="9184" cy="4436"/>
          </a:xfrm>
        </p:grpSpPr>
        <p:grpSp>
          <p:nvGrpSpPr>
            <p:cNvPr id="55298" name="íşḷïdê"/>
            <p:cNvGrpSpPr/>
            <p:nvPr/>
          </p:nvGrpSpPr>
          <p:grpSpPr>
            <a:xfrm>
              <a:off x="2608" y="2823"/>
              <a:ext cx="9185" cy="4437"/>
              <a:chOff x="2208705" y="2390140"/>
              <a:chExt cx="7774590" cy="3756660"/>
            </a:xfrm>
          </p:grpSpPr>
          <p:sp>
            <p:nvSpPr>
              <p:cNvPr id="22" name="ïSlîḍé"/>
              <p:cNvSpPr/>
              <p:nvPr/>
            </p:nvSpPr>
            <p:spPr>
              <a:xfrm>
                <a:off x="2208705" y="2849404"/>
                <a:ext cx="7774590" cy="3297396"/>
              </a:xfrm>
              <a:custGeom>
                <a:avLst/>
                <a:gdLst/>
                <a:ahLst/>
                <a:cxnLst/>
                <a:rect l="0" t="0" r="0" b="0"/>
                <a:pathLst>
                  <a:path w="120000" h="120000" extrusionOk="0">
                    <a:moveTo>
                      <a:pt x="4350" y="0"/>
                    </a:moveTo>
                    <a:cubicBezTo>
                      <a:pt x="1950" y="0"/>
                      <a:pt x="0" y="4616"/>
                      <a:pt x="0" y="10316"/>
                    </a:cubicBezTo>
                    <a:lnTo>
                      <a:pt x="0" y="120000"/>
                    </a:lnTo>
                    <a:lnTo>
                      <a:pt x="120000" y="120000"/>
                    </a:lnTo>
                    <a:lnTo>
                      <a:pt x="120000" y="10316"/>
                    </a:lnTo>
                    <a:cubicBezTo>
                      <a:pt x="120000" y="4616"/>
                      <a:pt x="118050" y="0"/>
                      <a:pt x="115650" y="0"/>
                    </a:cubicBezTo>
                    <a:lnTo>
                      <a:pt x="4350" y="0"/>
                    </a:lnTo>
                    <a:close/>
                  </a:path>
                </a:pathLst>
              </a:custGeom>
              <a:solidFill>
                <a:schemeClr val="bg1">
                  <a:lumMod val="95000"/>
                </a:schemeClr>
              </a:solidFill>
              <a:ln>
                <a:noFill/>
              </a:ln>
            </p:spPr>
            <p:txBody>
              <a:bodyPr anchor="ct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3" name="îṡḷîḓè"/>
              <p:cNvSpPr/>
              <p:nvPr/>
            </p:nvSpPr>
            <p:spPr>
              <a:xfrm>
                <a:off x="2468986" y="3094910"/>
                <a:ext cx="7254027" cy="3051890"/>
              </a:xfrm>
              <a:prstGeom prst="rect">
                <a:avLst/>
              </a:prstGeom>
              <a:solidFill>
                <a:schemeClr val="bg1"/>
              </a:solidFill>
              <a:ln>
                <a:noFill/>
              </a:ln>
              <a:effectLst>
                <a:outerShdw blurRad="101600" sx="101000" sy="101000" algn="ctr" rotWithShape="0">
                  <a:prstClr val="black">
                    <a:alpha val="10000"/>
                  </a:prstClr>
                </a:outerShdw>
              </a:effectLst>
            </p:spPr>
            <p:txBody>
              <a:bodyPr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íṣḻidè"/>
              <p:cNvSpPr/>
              <p:nvPr/>
            </p:nvSpPr>
            <p:spPr>
              <a:xfrm>
                <a:off x="5037944" y="2390140"/>
                <a:ext cx="2116111" cy="774613"/>
              </a:xfrm>
              <a:custGeom>
                <a:avLst/>
                <a:gdLst/>
                <a:ahLst/>
                <a:cxnLst/>
                <a:rect l="0" t="0" r="0" b="0"/>
                <a:pathLst>
                  <a:path w="120000" h="120000" extrusionOk="0">
                    <a:moveTo>
                      <a:pt x="41777" y="0"/>
                    </a:moveTo>
                    <a:cubicBezTo>
                      <a:pt x="38438" y="0"/>
                      <a:pt x="35733" y="7372"/>
                      <a:pt x="35733" y="16461"/>
                    </a:cubicBezTo>
                    <a:lnTo>
                      <a:pt x="35733" y="53688"/>
                    </a:lnTo>
                    <a:lnTo>
                      <a:pt x="0" y="53688"/>
                    </a:lnTo>
                    <a:lnTo>
                      <a:pt x="0" y="120000"/>
                    </a:lnTo>
                    <a:lnTo>
                      <a:pt x="120000" y="120000"/>
                    </a:lnTo>
                    <a:lnTo>
                      <a:pt x="120000" y="53688"/>
                    </a:lnTo>
                    <a:lnTo>
                      <a:pt x="84266" y="53688"/>
                    </a:lnTo>
                    <a:lnTo>
                      <a:pt x="84266" y="16461"/>
                    </a:lnTo>
                    <a:cubicBezTo>
                      <a:pt x="84266" y="7372"/>
                      <a:pt x="81561" y="0"/>
                      <a:pt x="78222" y="0"/>
                    </a:cubicBezTo>
                    <a:lnTo>
                      <a:pt x="41777" y="0"/>
                    </a:lnTo>
                    <a:close/>
                    <a:moveTo>
                      <a:pt x="60000" y="17877"/>
                    </a:moveTo>
                    <a:cubicBezTo>
                      <a:pt x="63005" y="17877"/>
                      <a:pt x="65444" y="24516"/>
                      <a:pt x="65444" y="32705"/>
                    </a:cubicBezTo>
                    <a:cubicBezTo>
                      <a:pt x="65444" y="40888"/>
                      <a:pt x="63005" y="47533"/>
                      <a:pt x="60000" y="47533"/>
                    </a:cubicBezTo>
                    <a:cubicBezTo>
                      <a:pt x="56994" y="47533"/>
                      <a:pt x="54555" y="40888"/>
                      <a:pt x="54555" y="32705"/>
                    </a:cubicBezTo>
                    <a:cubicBezTo>
                      <a:pt x="54555" y="24516"/>
                      <a:pt x="56994" y="17877"/>
                      <a:pt x="60000" y="17877"/>
                    </a:cubicBezTo>
                    <a:close/>
                  </a:path>
                </a:pathLst>
              </a:custGeom>
              <a:solidFill>
                <a:schemeClr val="accent1"/>
              </a:solidFill>
              <a:ln>
                <a:noFill/>
              </a:ln>
            </p:spPr>
            <p:txBody>
              <a:bodyPr anchor="ct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3" name="îSḻíde"/>
            <p:cNvSpPr/>
            <p:nvPr/>
          </p:nvSpPr>
          <p:spPr>
            <a:xfrm>
              <a:off x="3573" y="407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9" name="íSľïḋé"/>
            <p:cNvSpPr/>
            <p:nvPr/>
          </p:nvSpPr>
          <p:spPr>
            <a:xfrm>
              <a:off x="3573" y="4725"/>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1" name="iślidè"/>
            <p:cNvSpPr/>
            <p:nvPr/>
          </p:nvSpPr>
          <p:spPr>
            <a:xfrm>
              <a:off x="3573" y="538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3" name="íSļîḋè"/>
            <p:cNvSpPr/>
            <p:nvPr/>
          </p:nvSpPr>
          <p:spPr>
            <a:xfrm>
              <a:off x="3573" y="6035"/>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5" name="îṥḷîḓê"/>
            <p:cNvSpPr/>
            <p:nvPr/>
          </p:nvSpPr>
          <p:spPr>
            <a:xfrm>
              <a:off x="3573" y="669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cxnSp>
          <p:nvCxnSpPr>
            <p:cNvPr id="16" name="直接连接符 15"/>
            <p:cNvCxnSpPr/>
            <p:nvPr/>
          </p:nvCxnSpPr>
          <p:spPr>
            <a:xfrm>
              <a:off x="4038" y="4545"/>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38" y="5203"/>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38" y="5858"/>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038" y="6513"/>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159000" y="2215515"/>
            <a:ext cx="1554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不是焊工不焊</a:t>
            </a:r>
            <a:endParaRPr lang="zh-CN" altLang="en-US"/>
          </a:p>
        </p:txBody>
      </p:sp>
      <p:sp>
        <p:nvSpPr>
          <p:cNvPr id="8" name="文本框 7"/>
          <p:cNvSpPr txBox="1"/>
          <p:nvPr/>
        </p:nvSpPr>
        <p:spPr>
          <a:xfrm>
            <a:off x="2159000" y="2753360"/>
            <a:ext cx="36118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要害部门和重点部位未经批准不焊</a:t>
            </a:r>
            <a:endParaRPr lang="zh-CN" altLang="en-US"/>
          </a:p>
        </p:txBody>
      </p:sp>
      <p:sp>
        <p:nvSpPr>
          <p:cNvPr id="10" name="文本框 9"/>
          <p:cNvSpPr txBox="1"/>
          <p:nvPr/>
        </p:nvSpPr>
        <p:spPr>
          <a:xfrm>
            <a:off x="2159000" y="3291205"/>
            <a:ext cx="54406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不了解焊接点周围情况、不了解焊接物内部情况不焊</a:t>
            </a:r>
            <a:endParaRPr lang="zh-CN" altLang="en-US"/>
          </a:p>
        </p:txBody>
      </p:sp>
      <p:sp>
        <p:nvSpPr>
          <p:cNvPr id="12" name="文本框 11"/>
          <p:cNvSpPr txBox="1"/>
          <p:nvPr/>
        </p:nvSpPr>
        <p:spPr>
          <a:xfrm>
            <a:off x="2159000" y="3829050"/>
            <a:ext cx="2697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火星飞溅物去向不明不焊</a:t>
            </a:r>
            <a:endParaRPr lang="zh-CN" altLang="en-US"/>
          </a:p>
        </p:txBody>
      </p:sp>
      <p:sp>
        <p:nvSpPr>
          <p:cNvPr id="14" name="文本框 13"/>
          <p:cNvSpPr txBox="1"/>
          <p:nvPr/>
        </p:nvSpPr>
        <p:spPr>
          <a:xfrm>
            <a:off x="2159000" y="4366895"/>
            <a:ext cx="54406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装过易燃、易爆物品的容器，没有彻底清洗干净不焊</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3513138" y="52705"/>
            <a:ext cx="2110105"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四、焊接作业十不准</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nvGrpSpPr>
          <p:cNvPr id="2" name="组合 1"/>
          <p:cNvGrpSpPr/>
          <p:nvPr/>
        </p:nvGrpSpPr>
        <p:grpSpPr>
          <a:xfrm>
            <a:off x="774700" y="1253490"/>
            <a:ext cx="7538720" cy="3641725"/>
            <a:chOff x="2608" y="2823"/>
            <a:chExt cx="9184" cy="4436"/>
          </a:xfrm>
        </p:grpSpPr>
        <p:grpSp>
          <p:nvGrpSpPr>
            <p:cNvPr id="55298" name="íşḷïdê"/>
            <p:cNvGrpSpPr/>
            <p:nvPr/>
          </p:nvGrpSpPr>
          <p:grpSpPr>
            <a:xfrm>
              <a:off x="2608" y="2823"/>
              <a:ext cx="9185" cy="4437"/>
              <a:chOff x="2208705" y="2390140"/>
              <a:chExt cx="7774590" cy="3756660"/>
            </a:xfrm>
          </p:grpSpPr>
          <p:sp>
            <p:nvSpPr>
              <p:cNvPr id="22" name="ïSlîḍé"/>
              <p:cNvSpPr/>
              <p:nvPr/>
            </p:nvSpPr>
            <p:spPr>
              <a:xfrm>
                <a:off x="2208705" y="2849404"/>
                <a:ext cx="7774590" cy="3297396"/>
              </a:xfrm>
              <a:custGeom>
                <a:avLst/>
                <a:gdLst/>
                <a:ahLst/>
                <a:cxnLst/>
                <a:rect l="0" t="0" r="0" b="0"/>
                <a:pathLst>
                  <a:path w="120000" h="120000" extrusionOk="0">
                    <a:moveTo>
                      <a:pt x="4350" y="0"/>
                    </a:moveTo>
                    <a:cubicBezTo>
                      <a:pt x="1950" y="0"/>
                      <a:pt x="0" y="4616"/>
                      <a:pt x="0" y="10316"/>
                    </a:cubicBezTo>
                    <a:lnTo>
                      <a:pt x="0" y="120000"/>
                    </a:lnTo>
                    <a:lnTo>
                      <a:pt x="120000" y="120000"/>
                    </a:lnTo>
                    <a:lnTo>
                      <a:pt x="120000" y="10316"/>
                    </a:lnTo>
                    <a:cubicBezTo>
                      <a:pt x="120000" y="4616"/>
                      <a:pt x="118050" y="0"/>
                      <a:pt x="115650" y="0"/>
                    </a:cubicBezTo>
                    <a:lnTo>
                      <a:pt x="4350" y="0"/>
                    </a:lnTo>
                    <a:close/>
                  </a:path>
                </a:pathLst>
              </a:custGeom>
              <a:solidFill>
                <a:schemeClr val="bg1">
                  <a:lumMod val="95000"/>
                </a:schemeClr>
              </a:solidFill>
              <a:ln>
                <a:noFill/>
              </a:ln>
            </p:spPr>
            <p:txBody>
              <a:bodyPr anchor="ct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3" name="îṡḷîḓè"/>
              <p:cNvSpPr/>
              <p:nvPr/>
            </p:nvSpPr>
            <p:spPr>
              <a:xfrm>
                <a:off x="2468986" y="3094910"/>
                <a:ext cx="7254027" cy="3051890"/>
              </a:xfrm>
              <a:prstGeom prst="rect">
                <a:avLst/>
              </a:prstGeom>
              <a:solidFill>
                <a:schemeClr val="bg1"/>
              </a:solidFill>
              <a:ln>
                <a:noFill/>
              </a:ln>
              <a:effectLst>
                <a:outerShdw blurRad="101600" sx="101000" sy="101000" algn="ctr" rotWithShape="0">
                  <a:prstClr val="black">
                    <a:alpha val="10000"/>
                  </a:prstClr>
                </a:outerShdw>
              </a:effectLst>
            </p:spPr>
            <p:txBody>
              <a:bodyPr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íṣḻidè"/>
              <p:cNvSpPr/>
              <p:nvPr/>
            </p:nvSpPr>
            <p:spPr>
              <a:xfrm>
                <a:off x="5037944" y="2390140"/>
                <a:ext cx="2116111" cy="774613"/>
              </a:xfrm>
              <a:custGeom>
                <a:avLst/>
                <a:gdLst/>
                <a:ahLst/>
                <a:cxnLst/>
                <a:rect l="0" t="0" r="0" b="0"/>
                <a:pathLst>
                  <a:path w="120000" h="120000" extrusionOk="0">
                    <a:moveTo>
                      <a:pt x="41777" y="0"/>
                    </a:moveTo>
                    <a:cubicBezTo>
                      <a:pt x="38438" y="0"/>
                      <a:pt x="35733" y="7372"/>
                      <a:pt x="35733" y="16461"/>
                    </a:cubicBezTo>
                    <a:lnTo>
                      <a:pt x="35733" y="53688"/>
                    </a:lnTo>
                    <a:lnTo>
                      <a:pt x="0" y="53688"/>
                    </a:lnTo>
                    <a:lnTo>
                      <a:pt x="0" y="120000"/>
                    </a:lnTo>
                    <a:lnTo>
                      <a:pt x="120000" y="120000"/>
                    </a:lnTo>
                    <a:lnTo>
                      <a:pt x="120000" y="53688"/>
                    </a:lnTo>
                    <a:lnTo>
                      <a:pt x="84266" y="53688"/>
                    </a:lnTo>
                    <a:lnTo>
                      <a:pt x="84266" y="16461"/>
                    </a:lnTo>
                    <a:cubicBezTo>
                      <a:pt x="84266" y="7372"/>
                      <a:pt x="81561" y="0"/>
                      <a:pt x="78222" y="0"/>
                    </a:cubicBezTo>
                    <a:lnTo>
                      <a:pt x="41777" y="0"/>
                    </a:lnTo>
                    <a:close/>
                    <a:moveTo>
                      <a:pt x="60000" y="17877"/>
                    </a:moveTo>
                    <a:cubicBezTo>
                      <a:pt x="63005" y="17877"/>
                      <a:pt x="65444" y="24516"/>
                      <a:pt x="65444" y="32705"/>
                    </a:cubicBezTo>
                    <a:cubicBezTo>
                      <a:pt x="65444" y="40888"/>
                      <a:pt x="63005" y="47533"/>
                      <a:pt x="60000" y="47533"/>
                    </a:cubicBezTo>
                    <a:cubicBezTo>
                      <a:pt x="56994" y="47533"/>
                      <a:pt x="54555" y="40888"/>
                      <a:pt x="54555" y="32705"/>
                    </a:cubicBezTo>
                    <a:cubicBezTo>
                      <a:pt x="54555" y="24516"/>
                      <a:pt x="56994" y="17877"/>
                      <a:pt x="60000" y="17877"/>
                    </a:cubicBezTo>
                    <a:close/>
                  </a:path>
                </a:pathLst>
              </a:custGeom>
              <a:solidFill>
                <a:schemeClr val="accent1"/>
              </a:solidFill>
              <a:ln>
                <a:noFill/>
              </a:ln>
            </p:spPr>
            <p:txBody>
              <a:bodyPr anchor="ct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defRPr>
                </a:lvl1pPr>
                <a:lvl2pPr marR="0" lvl="1" algn="l" rtl="0">
                  <a:lnSpc>
                    <a:spcPct val="100000"/>
                  </a:lnSpc>
                  <a:spcBef>
                    <a:spcPts val="0"/>
                  </a:spcBef>
                  <a:spcAft>
                    <a:spcPts val="0"/>
                  </a:spcAft>
                  <a:buNone/>
                  <a:defRPr sz="1400" b="0" i="0" u="none" strike="noStrike" cap="none">
                    <a:solidFill>
                      <a:srgbClr val="000000"/>
                    </a:solidFill>
                  </a:defRPr>
                </a:lvl2pPr>
                <a:lvl3pPr marR="0" lvl="2" algn="l" rtl="0">
                  <a:lnSpc>
                    <a:spcPct val="100000"/>
                  </a:lnSpc>
                  <a:spcBef>
                    <a:spcPts val="0"/>
                  </a:spcBef>
                  <a:spcAft>
                    <a:spcPts val="0"/>
                  </a:spcAft>
                  <a:buNone/>
                  <a:defRPr sz="1400" b="0" i="0" u="none" strike="noStrike" cap="none">
                    <a:solidFill>
                      <a:srgbClr val="000000"/>
                    </a:solidFill>
                  </a:defRPr>
                </a:lvl3pPr>
                <a:lvl4pPr marR="0" lvl="3" algn="l" rtl="0">
                  <a:lnSpc>
                    <a:spcPct val="100000"/>
                  </a:lnSpc>
                  <a:spcBef>
                    <a:spcPts val="0"/>
                  </a:spcBef>
                  <a:spcAft>
                    <a:spcPts val="0"/>
                  </a:spcAft>
                  <a:buNone/>
                  <a:defRPr sz="1400" b="0" i="0" u="none" strike="noStrike" cap="none">
                    <a:solidFill>
                      <a:srgbClr val="000000"/>
                    </a:solidFill>
                  </a:defRPr>
                </a:lvl4pPr>
                <a:lvl5pPr marR="0" lvl="4" algn="l" rtl="0">
                  <a:lnSpc>
                    <a:spcPct val="100000"/>
                  </a:lnSpc>
                  <a:spcBef>
                    <a:spcPts val="0"/>
                  </a:spcBef>
                  <a:spcAft>
                    <a:spcPts val="0"/>
                  </a:spcAft>
                  <a:buNone/>
                  <a:defRPr sz="1400" b="0" i="0" u="none" strike="noStrike" cap="none">
                    <a:solidFill>
                      <a:srgbClr val="000000"/>
                    </a:solidFill>
                  </a:defRPr>
                </a:lvl5pPr>
                <a:lvl6pPr marR="0" lvl="5" algn="l" rtl="0">
                  <a:lnSpc>
                    <a:spcPct val="100000"/>
                  </a:lnSpc>
                  <a:spcBef>
                    <a:spcPts val="0"/>
                  </a:spcBef>
                  <a:spcAft>
                    <a:spcPts val="0"/>
                  </a:spcAft>
                  <a:buNone/>
                  <a:defRPr sz="1400" b="0" i="0" u="none" strike="noStrike" cap="none">
                    <a:solidFill>
                      <a:srgbClr val="000000"/>
                    </a:solidFill>
                  </a:defRPr>
                </a:lvl6pPr>
                <a:lvl7pPr marR="0" lvl="6" algn="l" rtl="0">
                  <a:lnSpc>
                    <a:spcPct val="100000"/>
                  </a:lnSpc>
                  <a:spcBef>
                    <a:spcPts val="0"/>
                  </a:spcBef>
                  <a:spcAft>
                    <a:spcPts val="0"/>
                  </a:spcAft>
                  <a:buNone/>
                  <a:defRPr sz="1400" b="0" i="0" u="none" strike="noStrike" cap="none">
                    <a:solidFill>
                      <a:srgbClr val="000000"/>
                    </a:solidFill>
                  </a:defRPr>
                </a:lvl7pPr>
                <a:lvl8pPr marR="0" lvl="7" algn="l" rtl="0">
                  <a:lnSpc>
                    <a:spcPct val="100000"/>
                  </a:lnSpc>
                  <a:spcBef>
                    <a:spcPts val="0"/>
                  </a:spcBef>
                  <a:spcAft>
                    <a:spcPts val="0"/>
                  </a:spcAft>
                  <a:buNone/>
                  <a:defRPr sz="1400" b="0" i="0" u="none" strike="noStrike" cap="none">
                    <a:solidFill>
                      <a:srgbClr val="000000"/>
                    </a:solidFill>
                  </a:defRPr>
                </a:lvl8pPr>
                <a:lvl9pPr marR="0" lvl="8" algn="l" rtl="0">
                  <a:lnSpc>
                    <a:spcPct val="100000"/>
                  </a:lnSpc>
                  <a:spcBef>
                    <a:spcPts val="0"/>
                  </a:spcBef>
                  <a:spcAft>
                    <a:spcPts val="0"/>
                  </a:spcAft>
                  <a:buNone/>
                  <a:defRPr sz="1400" b="0" i="0" u="none" strike="noStrike" cap="none">
                    <a:solidFill>
                      <a:srgbClr val="000000"/>
                    </a:solidFill>
                  </a:defRPr>
                </a:lvl9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3" name="îSḻíde"/>
            <p:cNvSpPr/>
            <p:nvPr/>
          </p:nvSpPr>
          <p:spPr>
            <a:xfrm>
              <a:off x="3573" y="407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9" name="íSľïḋé"/>
            <p:cNvSpPr/>
            <p:nvPr/>
          </p:nvSpPr>
          <p:spPr>
            <a:xfrm>
              <a:off x="3573" y="4725"/>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1" name="iślidè"/>
            <p:cNvSpPr/>
            <p:nvPr/>
          </p:nvSpPr>
          <p:spPr>
            <a:xfrm>
              <a:off x="3573" y="538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3" name="íSļîḋè"/>
            <p:cNvSpPr/>
            <p:nvPr/>
          </p:nvSpPr>
          <p:spPr>
            <a:xfrm>
              <a:off x="3573" y="6035"/>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sp>
          <p:nvSpPr>
            <p:cNvPr id="15" name="îṥḷîḓê"/>
            <p:cNvSpPr/>
            <p:nvPr/>
          </p:nvSpPr>
          <p:spPr>
            <a:xfrm>
              <a:off x="3573" y="6690"/>
              <a:ext cx="353" cy="298"/>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0">
                <a:ln>
                  <a:noFill/>
                </a:ln>
                <a:solidFill>
                  <a:schemeClr val="tx1"/>
                </a:solidFill>
                <a:effectLst/>
                <a:uLnTx/>
                <a:uFillTx/>
                <a:latin typeface="+mn-lt"/>
                <a:ea typeface="+mn-ea"/>
                <a:cs typeface="+mn-cs"/>
              </a:endParaRPr>
            </a:p>
          </p:txBody>
        </p:sp>
        <p:cxnSp>
          <p:nvCxnSpPr>
            <p:cNvPr id="16" name="直接连接符 15"/>
            <p:cNvCxnSpPr/>
            <p:nvPr/>
          </p:nvCxnSpPr>
          <p:spPr>
            <a:xfrm>
              <a:off x="4038" y="4545"/>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38" y="5203"/>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38" y="5858"/>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038" y="6513"/>
              <a:ext cx="6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011680" y="2215515"/>
            <a:ext cx="36118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用可燃材料作保温隔音的部位不焊</a:t>
            </a:r>
            <a:endParaRPr lang="zh-CN" altLang="en-US"/>
          </a:p>
        </p:txBody>
      </p:sp>
      <p:sp>
        <p:nvSpPr>
          <p:cNvPr id="7" name="文本框 6"/>
          <p:cNvSpPr txBox="1"/>
          <p:nvPr/>
        </p:nvSpPr>
        <p:spPr>
          <a:xfrm>
            <a:off x="2011680" y="2753360"/>
            <a:ext cx="4586605" cy="368300"/>
          </a:xfrm>
          <a:prstGeom prst="rect">
            <a:avLst/>
          </a:prstGeom>
          <a:noFill/>
        </p:spPr>
        <p:txBody>
          <a:bodyPr wrap="square" rtlCol="0" anchor="t">
            <a:spAutoFit/>
          </a:bodyPr>
          <a:lstStyle/>
          <a:p>
            <a:pPr marL="0" lvl="0" indent="0">
              <a:buClr>
                <a:srgbClr val="262626"/>
              </a:buClr>
              <a:buNone/>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密闭或有压力的容器和管道不焊</a:t>
            </a:r>
            <a:endParaRPr lang="zh-CN" altLang="en-US"/>
          </a:p>
        </p:txBody>
      </p:sp>
      <p:sp>
        <p:nvSpPr>
          <p:cNvPr id="8" name="文本框 7"/>
          <p:cNvSpPr txBox="1"/>
          <p:nvPr/>
        </p:nvSpPr>
        <p:spPr>
          <a:xfrm>
            <a:off x="2011680" y="3290570"/>
            <a:ext cx="3840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焊接部位旁边有易燃、易爆物品不焊</a:t>
            </a:r>
            <a:endParaRPr lang="zh-CN" altLang="en-US"/>
          </a:p>
        </p:txBody>
      </p:sp>
      <p:sp>
        <p:nvSpPr>
          <p:cNvPr id="10" name="文本框 9"/>
          <p:cNvSpPr txBox="1"/>
          <p:nvPr/>
        </p:nvSpPr>
        <p:spPr>
          <a:xfrm>
            <a:off x="2011680" y="3828415"/>
            <a:ext cx="3840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附近有与明火作业相抵触的作业不焊</a:t>
            </a:r>
            <a:endParaRPr lang="zh-CN" altLang="en-US"/>
          </a:p>
        </p:txBody>
      </p:sp>
      <p:sp>
        <p:nvSpPr>
          <p:cNvPr id="12" name="文本框 11"/>
          <p:cNvSpPr txBox="1"/>
          <p:nvPr/>
        </p:nvSpPr>
        <p:spPr>
          <a:xfrm>
            <a:off x="2011680" y="4365625"/>
            <a:ext cx="56692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禁火区内未办理动火审批手续，没有采取安全措施不焊</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89625" y="3111500"/>
            <a:ext cx="29394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87720" y="337375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5524500" y="476700"/>
            <a:ext cx="3619500" cy="4362450"/>
          </a:xfrm>
          <a:prstGeom prst="rect">
            <a:avLst/>
          </a:prstGeom>
          <a:blipFill dpi="0" rotWithShape="1">
            <a:blip r:embed="rId1"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1" name="矩形 30"/>
          <p:cNvSpPr/>
          <p:nvPr/>
        </p:nvSpPr>
        <p:spPr>
          <a:xfrm>
            <a:off x="4544060" y="476885"/>
            <a:ext cx="2428875" cy="1873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4" name="椭圆 33"/>
          <p:cNvSpPr/>
          <p:nvPr/>
        </p:nvSpPr>
        <p:spPr>
          <a:xfrm>
            <a:off x="627432" y="3571103"/>
            <a:ext cx="941098" cy="94109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3" name="route_310231"/>
          <p:cNvSpPr>
            <a:spLocks noChangeAspect="1"/>
          </p:cNvSpPr>
          <p:nvPr/>
        </p:nvSpPr>
        <p:spPr bwMode="auto">
          <a:xfrm>
            <a:off x="809022" y="3831929"/>
            <a:ext cx="631331" cy="419447"/>
          </a:xfrm>
          <a:custGeom>
            <a:avLst/>
            <a:gdLst>
              <a:gd name="connsiteX0" fmla="*/ 0 w 604107"/>
              <a:gd name="connsiteY0" fmla="*/ 379555 h 401360"/>
              <a:gd name="connsiteX1" fmla="*/ 375408 w 604107"/>
              <a:gd name="connsiteY1" fmla="*/ 379555 h 401360"/>
              <a:gd name="connsiteX2" fmla="*/ 375408 w 604107"/>
              <a:gd name="connsiteY2" fmla="*/ 401360 h 401360"/>
              <a:gd name="connsiteX3" fmla="*/ 0 w 604107"/>
              <a:gd name="connsiteY3" fmla="*/ 401360 h 401360"/>
              <a:gd name="connsiteX4" fmla="*/ 593808 w 604107"/>
              <a:gd name="connsiteY4" fmla="*/ 283516 h 401360"/>
              <a:gd name="connsiteX5" fmla="*/ 593808 w 604107"/>
              <a:gd name="connsiteY5" fmla="*/ 305281 h 401360"/>
              <a:gd name="connsiteX6" fmla="*/ 380983 w 604107"/>
              <a:gd name="connsiteY6" fmla="*/ 401360 h 401360"/>
              <a:gd name="connsiteX7" fmla="*/ 380983 w 604107"/>
              <a:gd name="connsiteY7" fmla="*/ 379596 h 401360"/>
              <a:gd name="connsiteX8" fmla="*/ 538457 w 604107"/>
              <a:gd name="connsiteY8" fmla="*/ 275965 h 401360"/>
              <a:gd name="connsiteX9" fmla="*/ 593808 w 604107"/>
              <a:gd name="connsiteY9" fmla="*/ 275965 h 401360"/>
              <a:gd name="connsiteX10" fmla="*/ 375988 w 604107"/>
              <a:gd name="connsiteY10" fmla="*/ 371722 h 401360"/>
              <a:gd name="connsiteX11" fmla="*/ 0 w 604107"/>
              <a:gd name="connsiteY11" fmla="*/ 371722 h 401360"/>
              <a:gd name="connsiteX12" fmla="*/ 141676 w 604107"/>
              <a:gd name="connsiteY12" fmla="*/ 314755 h 401360"/>
              <a:gd name="connsiteX13" fmla="*/ 372833 w 604107"/>
              <a:gd name="connsiteY13" fmla="*/ 351540 h 401360"/>
              <a:gd name="connsiteX14" fmla="*/ 379716 w 604107"/>
              <a:gd name="connsiteY14" fmla="*/ 351540 h 401360"/>
              <a:gd name="connsiteX15" fmla="*/ 153160 w 604107"/>
              <a:gd name="connsiteY15" fmla="*/ 175127 h 401360"/>
              <a:gd name="connsiteX16" fmla="*/ 375148 w 604107"/>
              <a:gd name="connsiteY16" fmla="*/ 311733 h 401360"/>
              <a:gd name="connsiteX17" fmla="*/ 378016 w 604107"/>
              <a:gd name="connsiteY17" fmla="*/ 312019 h 401360"/>
              <a:gd name="connsiteX18" fmla="*/ 557557 w 604107"/>
              <a:gd name="connsiteY18" fmla="*/ 230256 h 401360"/>
              <a:gd name="connsiteX19" fmla="*/ 587528 w 604107"/>
              <a:gd name="connsiteY19" fmla="*/ 230829 h 401360"/>
              <a:gd name="connsiteX20" fmla="*/ 377442 w 604107"/>
              <a:gd name="connsiteY20" fmla="*/ 330921 h 401360"/>
              <a:gd name="connsiteX21" fmla="*/ 40445 w 604107"/>
              <a:gd name="connsiteY21" fmla="*/ 245435 h 401360"/>
              <a:gd name="connsiteX22" fmla="*/ 42166 w 604107"/>
              <a:gd name="connsiteY22" fmla="*/ 225245 h 401360"/>
              <a:gd name="connsiteX23" fmla="*/ 310750 w 604107"/>
              <a:gd name="connsiteY23" fmla="*/ 20564 h 401360"/>
              <a:gd name="connsiteX24" fmla="*/ 308025 w 604107"/>
              <a:gd name="connsiteY24" fmla="*/ 20850 h 401360"/>
              <a:gd name="connsiteX25" fmla="*/ 130338 w 604107"/>
              <a:gd name="connsiteY25" fmla="*/ 63649 h 401360"/>
              <a:gd name="connsiteX26" fmla="*/ 125749 w 604107"/>
              <a:gd name="connsiteY26" fmla="*/ 66941 h 401360"/>
              <a:gd name="connsiteX27" fmla="*/ 126179 w 604107"/>
              <a:gd name="connsiteY27" fmla="*/ 71951 h 401360"/>
              <a:gd name="connsiteX28" fmla="*/ 379444 w 604107"/>
              <a:gd name="connsiteY28" fmla="*/ 272920 h 401360"/>
              <a:gd name="connsiteX29" fmla="*/ 555553 w 604107"/>
              <a:gd name="connsiteY29" fmla="*/ 192618 h 401360"/>
              <a:gd name="connsiteX30" fmla="*/ 324948 w 604107"/>
              <a:gd name="connsiteY30" fmla="*/ 29438 h 401360"/>
              <a:gd name="connsiteX31" fmla="*/ 310750 w 604107"/>
              <a:gd name="connsiteY31" fmla="*/ 20564 h 401360"/>
              <a:gd name="connsiteX32" fmla="*/ 303149 w 604107"/>
              <a:gd name="connsiteY32" fmla="*/ 810 h 401360"/>
              <a:gd name="connsiteX33" fmla="*/ 343448 w 604107"/>
              <a:gd name="connsiteY33" fmla="*/ 20134 h 401360"/>
              <a:gd name="connsiteX34" fmla="*/ 593844 w 604107"/>
              <a:gd name="connsiteY34" fmla="*/ 176300 h 401360"/>
              <a:gd name="connsiteX35" fmla="*/ 603883 w 604107"/>
              <a:gd name="connsiteY35" fmla="*/ 184459 h 401360"/>
              <a:gd name="connsiteX36" fmla="*/ 598003 w 604107"/>
              <a:gd name="connsiteY36" fmla="*/ 196054 h 401360"/>
              <a:gd name="connsiteX37" fmla="*/ 385324 w 604107"/>
              <a:gd name="connsiteY37" fmla="*/ 292816 h 401360"/>
              <a:gd name="connsiteX38" fmla="*/ 381021 w 604107"/>
              <a:gd name="connsiteY38" fmla="*/ 293818 h 401360"/>
              <a:gd name="connsiteX39" fmla="*/ 379731 w 604107"/>
              <a:gd name="connsiteY39" fmla="*/ 293675 h 401360"/>
              <a:gd name="connsiteX40" fmla="*/ 108109 w 604107"/>
              <a:gd name="connsiteY40" fmla="*/ 81684 h 401360"/>
              <a:gd name="connsiteX41" fmla="*/ 106818 w 604107"/>
              <a:gd name="connsiteY41" fmla="*/ 58496 h 401360"/>
              <a:gd name="connsiteX42" fmla="*/ 125605 w 604107"/>
              <a:gd name="connsiteY42" fmla="*/ 43609 h 40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107" h="401360">
                <a:moveTo>
                  <a:pt x="0" y="379555"/>
                </a:moveTo>
                <a:lnTo>
                  <a:pt x="375408" y="379555"/>
                </a:lnTo>
                <a:lnTo>
                  <a:pt x="375408" y="401360"/>
                </a:lnTo>
                <a:lnTo>
                  <a:pt x="0" y="401360"/>
                </a:lnTo>
                <a:close/>
                <a:moveTo>
                  <a:pt x="593808" y="283516"/>
                </a:moveTo>
                <a:lnTo>
                  <a:pt x="593808" y="305281"/>
                </a:lnTo>
                <a:lnTo>
                  <a:pt x="380983" y="401360"/>
                </a:lnTo>
                <a:lnTo>
                  <a:pt x="380983" y="379596"/>
                </a:lnTo>
                <a:close/>
                <a:moveTo>
                  <a:pt x="538457" y="275965"/>
                </a:moveTo>
                <a:lnTo>
                  <a:pt x="593808" y="275965"/>
                </a:lnTo>
                <a:lnTo>
                  <a:pt x="375988" y="371722"/>
                </a:lnTo>
                <a:lnTo>
                  <a:pt x="0" y="371722"/>
                </a:lnTo>
                <a:lnTo>
                  <a:pt x="141676" y="314755"/>
                </a:lnTo>
                <a:cubicBezTo>
                  <a:pt x="199466" y="334650"/>
                  <a:pt x="276757" y="351540"/>
                  <a:pt x="372833" y="351540"/>
                </a:cubicBezTo>
                <a:lnTo>
                  <a:pt x="379716" y="351540"/>
                </a:lnTo>
                <a:close/>
                <a:moveTo>
                  <a:pt x="153160" y="175127"/>
                </a:moveTo>
                <a:cubicBezTo>
                  <a:pt x="199192" y="232977"/>
                  <a:pt x="272471" y="298416"/>
                  <a:pt x="375148" y="311733"/>
                </a:cubicBezTo>
                <a:lnTo>
                  <a:pt x="378016" y="312019"/>
                </a:lnTo>
                <a:lnTo>
                  <a:pt x="557557" y="230256"/>
                </a:lnTo>
                <a:cubicBezTo>
                  <a:pt x="576199" y="230829"/>
                  <a:pt x="587528" y="230829"/>
                  <a:pt x="587528" y="230829"/>
                </a:cubicBezTo>
                <a:lnTo>
                  <a:pt x="377442" y="330921"/>
                </a:lnTo>
                <a:cubicBezTo>
                  <a:pt x="197041" y="331923"/>
                  <a:pt x="81745" y="271353"/>
                  <a:pt x="40445" y="245435"/>
                </a:cubicBezTo>
                <a:cubicBezTo>
                  <a:pt x="30837" y="239277"/>
                  <a:pt x="31841" y="229970"/>
                  <a:pt x="42166" y="225245"/>
                </a:cubicBezTo>
                <a:close/>
                <a:moveTo>
                  <a:pt x="310750" y="20564"/>
                </a:moveTo>
                <a:cubicBezTo>
                  <a:pt x="309746" y="20564"/>
                  <a:pt x="308885" y="20707"/>
                  <a:pt x="308025" y="20850"/>
                </a:cubicBezTo>
                <a:lnTo>
                  <a:pt x="130338" y="63649"/>
                </a:lnTo>
                <a:cubicBezTo>
                  <a:pt x="128043" y="64078"/>
                  <a:pt x="126322" y="65366"/>
                  <a:pt x="125749" y="66941"/>
                </a:cubicBezTo>
                <a:cubicBezTo>
                  <a:pt x="124888" y="68659"/>
                  <a:pt x="125605" y="70663"/>
                  <a:pt x="126179" y="71951"/>
                </a:cubicBezTo>
                <a:cubicBezTo>
                  <a:pt x="155435" y="125915"/>
                  <a:pt x="238184" y="253023"/>
                  <a:pt x="379444" y="272920"/>
                </a:cubicBezTo>
                <a:lnTo>
                  <a:pt x="555553" y="192618"/>
                </a:lnTo>
                <a:cubicBezTo>
                  <a:pt x="496755" y="182455"/>
                  <a:pt x="384177" y="147529"/>
                  <a:pt x="324948" y="29438"/>
                </a:cubicBezTo>
                <a:cubicBezTo>
                  <a:pt x="322366" y="24285"/>
                  <a:pt x="316486" y="20564"/>
                  <a:pt x="310750" y="20564"/>
                </a:cubicBezTo>
                <a:close/>
                <a:moveTo>
                  <a:pt x="303149" y="810"/>
                </a:moveTo>
                <a:cubicBezTo>
                  <a:pt x="318494" y="-2768"/>
                  <a:pt x="336277" y="5820"/>
                  <a:pt x="343448" y="20134"/>
                </a:cubicBezTo>
                <a:cubicBezTo>
                  <a:pt x="419886" y="172578"/>
                  <a:pt x="592123" y="176300"/>
                  <a:pt x="593844" y="176300"/>
                </a:cubicBezTo>
                <a:cubicBezTo>
                  <a:pt x="598720" y="176300"/>
                  <a:pt x="602879" y="179736"/>
                  <a:pt x="603883" y="184459"/>
                </a:cubicBezTo>
                <a:cubicBezTo>
                  <a:pt x="604887" y="189183"/>
                  <a:pt x="602449" y="194050"/>
                  <a:pt x="598003" y="196054"/>
                </a:cubicBezTo>
                <a:lnTo>
                  <a:pt x="385324" y="292816"/>
                </a:lnTo>
                <a:cubicBezTo>
                  <a:pt x="384033" y="293389"/>
                  <a:pt x="382456" y="293818"/>
                  <a:pt x="381021" y="293818"/>
                </a:cubicBezTo>
                <a:cubicBezTo>
                  <a:pt x="380591" y="293818"/>
                  <a:pt x="380161" y="293675"/>
                  <a:pt x="379731" y="293675"/>
                </a:cubicBezTo>
                <a:cubicBezTo>
                  <a:pt x="227141" y="273922"/>
                  <a:pt x="138943" y="138797"/>
                  <a:pt x="108109" y="81684"/>
                </a:cubicBezTo>
                <a:cubicBezTo>
                  <a:pt x="104094" y="74241"/>
                  <a:pt x="103520" y="65796"/>
                  <a:pt x="106818" y="58496"/>
                </a:cubicBezTo>
                <a:cubicBezTo>
                  <a:pt x="110117" y="51052"/>
                  <a:pt x="117001" y="45613"/>
                  <a:pt x="125605" y="43609"/>
                </a:cubicBezTo>
                <a:close/>
              </a:path>
            </a:pathLst>
          </a:custGeom>
          <a:solidFill>
            <a:schemeClr val="accent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36" name="椭圆 35"/>
          <p:cNvSpPr/>
          <p:nvPr/>
        </p:nvSpPr>
        <p:spPr>
          <a:xfrm>
            <a:off x="2003700" y="3571103"/>
            <a:ext cx="941098" cy="94109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4" name="checked_158820"/>
          <p:cNvSpPr>
            <a:spLocks noChangeAspect="1"/>
          </p:cNvSpPr>
          <p:nvPr/>
        </p:nvSpPr>
        <p:spPr bwMode="auto">
          <a:xfrm>
            <a:off x="2145928" y="3726432"/>
            <a:ext cx="631331" cy="630440"/>
          </a:xfrm>
          <a:custGeom>
            <a:avLst/>
            <a:gdLst>
              <a:gd name="connsiteX0" fmla="*/ 303759 w 607618"/>
              <a:gd name="connsiteY0" fmla="*/ 515747 h 606761"/>
              <a:gd name="connsiteX1" fmla="*/ 324289 w 607618"/>
              <a:gd name="connsiteY1" fmla="*/ 535851 h 606761"/>
              <a:gd name="connsiteX2" fmla="*/ 303759 w 607618"/>
              <a:gd name="connsiteY2" fmla="*/ 555955 h 606761"/>
              <a:gd name="connsiteX3" fmla="*/ 283229 w 607618"/>
              <a:gd name="connsiteY3" fmla="*/ 535851 h 606761"/>
              <a:gd name="connsiteX4" fmla="*/ 303759 w 607618"/>
              <a:gd name="connsiteY4" fmla="*/ 515747 h 606761"/>
              <a:gd name="connsiteX5" fmla="*/ 303759 w 607618"/>
              <a:gd name="connsiteY5" fmla="*/ 495269 h 606761"/>
              <a:gd name="connsiteX6" fmla="*/ 263492 w 607618"/>
              <a:gd name="connsiteY6" fmla="*/ 536225 h 606761"/>
              <a:gd name="connsiteX7" fmla="*/ 303759 w 607618"/>
              <a:gd name="connsiteY7" fmla="*/ 576423 h 606761"/>
              <a:gd name="connsiteX8" fmla="*/ 344026 w 607618"/>
              <a:gd name="connsiteY8" fmla="*/ 536225 h 606761"/>
              <a:gd name="connsiteX9" fmla="*/ 303759 w 607618"/>
              <a:gd name="connsiteY9" fmla="*/ 495269 h 606761"/>
              <a:gd name="connsiteX10" fmla="*/ 151808 w 607618"/>
              <a:gd name="connsiteY10" fmla="*/ 81154 h 606761"/>
              <a:gd name="connsiteX11" fmla="*/ 151808 w 607618"/>
              <a:gd name="connsiteY11" fmla="*/ 464931 h 606761"/>
              <a:gd name="connsiteX12" fmla="*/ 455710 w 607618"/>
              <a:gd name="connsiteY12" fmla="*/ 464931 h 606761"/>
              <a:gd name="connsiteX13" fmla="*/ 455710 w 607618"/>
              <a:gd name="connsiteY13" fmla="*/ 81154 h 606761"/>
              <a:gd name="connsiteX14" fmla="*/ 516447 w 607618"/>
              <a:gd name="connsiteY14" fmla="*/ 68978 h 606761"/>
              <a:gd name="connsiteX15" fmla="*/ 530865 w 607618"/>
              <a:gd name="connsiteY15" fmla="*/ 68978 h 606761"/>
              <a:gd name="connsiteX16" fmla="*/ 555906 w 607618"/>
              <a:gd name="connsiteY16" fmla="*/ 130443 h 606761"/>
              <a:gd name="connsiteX17" fmla="*/ 530865 w 607618"/>
              <a:gd name="connsiteY17" fmla="*/ 191908 h 606761"/>
              <a:gd name="connsiteX18" fmla="*/ 523277 w 607618"/>
              <a:gd name="connsiteY18" fmla="*/ 194943 h 606761"/>
              <a:gd name="connsiteX19" fmla="*/ 516447 w 607618"/>
              <a:gd name="connsiteY19" fmla="*/ 191908 h 606761"/>
              <a:gd name="connsiteX20" fmla="*/ 516447 w 607618"/>
              <a:gd name="connsiteY20" fmla="*/ 177490 h 606761"/>
              <a:gd name="connsiteX21" fmla="*/ 535418 w 607618"/>
              <a:gd name="connsiteY21" fmla="*/ 130443 h 606761"/>
              <a:gd name="connsiteX22" fmla="*/ 516447 w 607618"/>
              <a:gd name="connsiteY22" fmla="*/ 83396 h 606761"/>
              <a:gd name="connsiteX23" fmla="*/ 516447 w 607618"/>
              <a:gd name="connsiteY23" fmla="*/ 68978 h 606761"/>
              <a:gd name="connsiteX24" fmla="*/ 76653 w 607618"/>
              <a:gd name="connsiteY24" fmla="*/ 66691 h 606761"/>
              <a:gd name="connsiteX25" fmla="*/ 91071 w 607618"/>
              <a:gd name="connsiteY25" fmla="*/ 66691 h 606761"/>
              <a:gd name="connsiteX26" fmla="*/ 91071 w 607618"/>
              <a:gd name="connsiteY26" fmla="*/ 80350 h 606761"/>
              <a:gd name="connsiteX27" fmla="*/ 72100 w 607618"/>
              <a:gd name="connsiteY27" fmla="*/ 127397 h 606761"/>
              <a:gd name="connsiteX28" fmla="*/ 91071 w 607618"/>
              <a:gd name="connsiteY28" fmla="*/ 174444 h 606761"/>
              <a:gd name="connsiteX29" fmla="*/ 91071 w 607618"/>
              <a:gd name="connsiteY29" fmla="*/ 188862 h 606761"/>
              <a:gd name="connsiteX30" fmla="*/ 84241 w 607618"/>
              <a:gd name="connsiteY30" fmla="*/ 191897 h 606761"/>
              <a:gd name="connsiteX31" fmla="*/ 76653 w 607618"/>
              <a:gd name="connsiteY31" fmla="*/ 188862 h 606761"/>
              <a:gd name="connsiteX32" fmla="*/ 51612 w 607618"/>
              <a:gd name="connsiteY32" fmla="*/ 127397 h 606761"/>
              <a:gd name="connsiteX33" fmla="*/ 76653 w 607618"/>
              <a:gd name="connsiteY33" fmla="*/ 66691 h 606761"/>
              <a:gd name="connsiteX34" fmla="*/ 558975 w 607618"/>
              <a:gd name="connsiteY34" fmla="*/ 46314 h 606761"/>
              <a:gd name="connsiteX35" fmla="*/ 573416 w 607618"/>
              <a:gd name="connsiteY35" fmla="*/ 46314 h 606761"/>
              <a:gd name="connsiteX36" fmla="*/ 573416 w 607618"/>
              <a:gd name="connsiteY36" fmla="*/ 211647 h 606761"/>
              <a:gd name="connsiteX37" fmla="*/ 565816 w 607618"/>
              <a:gd name="connsiteY37" fmla="*/ 214681 h 606761"/>
              <a:gd name="connsiteX38" fmla="*/ 558975 w 607618"/>
              <a:gd name="connsiteY38" fmla="*/ 211647 h 606761"/>
              <a:gd name="connsiteX39" fmla="*/ 558975 w 607618"/>
              <a:gd name="connsiteY39" fmla="*/ 197238 h 606761"/>
              <a:gd name="connsiteX40" fmla="*/ 558975 w 607618"/>
              <a:gd name="connsiteY40" fmla="*/ 60724 h 606761"/>
              <a:gd name="connsiteX41" fmla="*/ 558975 w 607618"/>
              <a:gd name="connsiteY41" fmla="*/ 46314 h 606761"/>
              <a:gd name="connsiteX42" fmla="*/ 34137 w 607618"/>
              <a:gd name="connsiteY42" fmla="*/ 46314 h 606761"/>
              <a:gd name="connsiteX43" fmla="*/ 48550 w 607618"/>
              <a:gd name="connsiteY43" fmla="*/ 46314 h 606761"/>
              <a:gd name="connsiteX44" fmla="*/ 48550 w 607618"/>
              <a:gd name="connsiteY44" fmla="*/ 60724 h 606761"/>
              <a:gd name="connsiteX45" fmla="*/ 48550 w 607618"/>
              <a:gd name="connsiteY45" fmla="*/ 197238 h 606761"/>
              <a:gd name="connsiteX46" fmla="*/ 48550 w 607618"/>
              <a:gd name="connsiteY46" fmla="*/ 211647 h 606761"/>
              <a:gd name="connsiteX47" fmla="*/ 41723 w 607618"/>
              <a:gd name="connsiteY47" fmla="*/ 214681 h 606761"/>
              <a:gd name="connsiteX48" fmla="*/ 34137 w 607618"/>
              <a:gd name="connsiteY48" fmla="*/ 211647 h 606761"/>
              <a:gd name="connsiteX49" fmla="*/ 34137 w 607618"/>
              <a:gd name="connsiteY49" fmla="*/ 46314 h 606761"/>
              <a:gd name="connsiteX50" fmla="*/ 334149 w 607618"/>
              <a:gd name="connsiteY50" fmla="*/ 30338 h 606761"/>
              <a:gd name="connsiteX51" fmla="*/ 324272 w 607618"/>
              <a:gd name="connsiteY51" fmla="*/ 40198 h 606761"/>
              <a:gd name="connsiteX52" fmla="*/ 334149 w 607618"/>
              <a:gd name="connsiteY52" fmla="*/ 50816 h 606761"/>
              <a:gd name="connsiteX53" fmla="*/ 344026 w 607618"/>
              <a:gd name="connsiteY53" fmla="*/ 50816 h 606761"/>
              <a:gd name="connsiteX54" fmla="*/ 354662 w 607618"/>
              <a:gd name="connsiteY54" fmla="*/ 40198 h 606761"/>
              <a:gd name="connsiteX55" fmla="*/ 344026 w 607618"/>
              <a:gd name="connsiteY55" fmla="*/ 30338 h 606761"/>
              <a:gd name="connsiteX56" fmla="*/ 263492 w 607618"/>
              <a:gd name="connsiteY56" fmla="*/ 30338 h 606761"/>
              <a:gd name="connsiteX57" fmla="*/ 252856 w 607618"/>
              <a:gd name="connsiteY57" fmla="*/ 40198 h 606761"/>
              <a:gd name="connsiteX58" fmla="*/ 263492 w 607618"/>
              <a:gd name="connsiteY58" fmla="*/ 50816 h 606761"/>
              <a:gd name="connsiteX59" fmla="*/ 303759 w 607618"/>
              <a:gd name="connsiteY59" fmla="*/ 50816 h 606761"/>
              <a:gd name="connsiteX60" fmla="*/ 313636 w 607618"/>
              <a:gd name="connsiteY60" fmla="*/ 40198 h 606761"/>
              <a:gd name="connsiteX61" fmla="*/ 303759 w 607618"/>
              <a:gd name="connsiteY61" fmla="*/ 30338 h 606761"/>
              <a:gd name="connsiteX62" fmla="*/ 176120 w 607618"/>
              <a:gd name="connsiteY62" fmla="*/ 0 h 606761"/>
              <a:gd name="connsiteX63" fmla="*/ 431398 w 607618"/>
              <a:gd name="connsiteY63" fmla="*/ 0 h 606761"/>
              <a:gd name="connsiteX64" fmla="*/ 476223 w 607618"/>
              <a:gd name="connsiteY64" fmla="*/ 44749 h 606761"/>
              <a:gd name="connsiteX65" fmla="*/ 476223 w 607618"/>
              <a:gd name="connsiteY65" fmla="*/ 562012 h 606761"/>
              <a:gd name="connsiteX66" fmla="*/ 431398 w 607618"/>
              <a:gd name="connsiteY66" fmla="*/ 606761 h 606761"/>
              <a:gd name="connsiteX67" fmla="*/ 176120 w 607618"/>
              <a:gd name="connsiteY67" fmla="*/ 606761 h 606761"/>
              <a:gd name="connsiteX68" fmla="*/ 131295 w 607618"/>
              <a:gd name="connsiteY68" fmla="*/ 562012 h 606761"/>
              <a:gd name="connsiteX69" fmla="*/ 131295 w 607618"/>
              <a:gd name="connsiteY69" fmla="*/ 44749 h 606761"/>
              <a:gd name="connsiteX70" fmla="*/ 176120 w 607618"/>
              <a:gd name="connsiteY7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618" h="606761">
                <a:moveTo>
                  <a:pt x="303759" y="515747"/>
                </a:moveTo>
                <a:cubicBezTo>
                  <a:pt x="315097" y="515747"/>
                  <a:pt x="324289" y="524748"/>
                  <a:pt x="324289" y="535851"/>
                </a:cubicBezTo>
                <a:cubicBezTo>
                  <a:pt x="324289" y="546954"/>
                  <a:pt x="315097" y="555955"/>
                  <a:pt x="303759" y="555955"/>
                </a:cubicBezTo>
                <a:cubicBezTo>
                  <a:pt x="292421" y="555955"/>
                  <a:pt x="283229" y="546954"/>
                  <a:pt x="283229" y="535851"/>
                </a:cubicBezTo>
                <a:cubicBezTo>
                  <a:pt x="283229" y="524748"/>
                  <a:pt x="292421" y="515747"/>
                  <a:pt x="303759" y="515747"/>
                </a:cubicBezTo>
                <a:close/>
                <a:moveTo>
                  <a:pt x="303759" y="495269"/>
                </a:moveTo>
                <a:cubicBezTo>
                  <a:pt x="281726" y="495269"/>
                  <a:pt x="263492" y="513472"/>
                  <a:pt x="263492" y="536225"/>
                </a:cubicBezTo>
                <a:cubicBezTo>
                  <a:pt x="263492" y="558220"/>
                  <a:pt x="281726" y="576423"/>
                  <a:pt x="303759" y="576423"/>
                </a:cubicBezTo>
                <a:cubicBezTo>
                  <a:pt x="325792" y="576423"/>
                  <a:pt x="344026" y="558220"/>
                  <a:pt x="344026" y="536225"/>
                </a:cubicBezTo>
                <a:cubicBezTo>
                  <a:pt x="344026" y="513472"/>
                  <a:pt x="325792" y="495269"/>
                  <a:pt x="303759" y="495269"/>
                </a:cubicBezTo>
                <a:close/>
                <a:moveTo>
                  <a:pt x="151808" y="81154"/>
                </a:moveTo>
                <a:lnTo>
                  <a:pt x="151808" y="464931"/>
                </a:lnTo>
                <a:lnTo>
                  <a:pt x="455710" y="464931"/>
                </a:lnTo>
                <a:lnTo>
                  <a:pt x="455710" y="81154"/>
                </a:lnTo>
                <a:close/>
                <a:moveTo>
                  <a:pt x="516447" y="68978"/>
                </a:moveTo>
                <a:cubicBezTo>
                  <a:pt x="520241" y="65184"/>
                  <a:pt x="526312" y="65184"/>
                  <a:pt x="530865" y="68978"/>
                </a:cubicBezTo>
                <a:cubicBezTo>
                  <a:pt x="546800" y="85672"/>
                  <a:pt x="555906" y="106919"/>
                  <a:pt x="555906" y="130443"/>
                </a:cubicBezTo>
                <a:cubicBezTo>
                  <a:pt x="555906" y="153208"/>
                  <a:pt x="546800" y="175214"/>
                  <a:pt x="530865" y="191908"/>
                </a:cubicBezTo>
                <a:cubicBezTo>
                  <a:pt x="528588" y="193425"/>
                  <a:pt x="526312" y="194943"/>
                  <a:pt x="523277" y="194943"/>
                </a:cubicBezTo>
                <a:cubicBezTo>
                  <a:pt x="521000" y="194943"/>
                  <a:pt x="517965" y="193425"/>
                  <a:pt x="516447" y="191908"/>
                </a:cubicBezTo>
                <a:cubicBezTo>
                  <a:pt x="512653" y="187355"/>
                  <a:pt x="512653" y="181284"/>
                  <a:pt x="516447" y="177490"/>
                </a:cubicBezTo>
                <a:cubicBezTo>
                  <a:pt x="528588" y="164590"/>
                  <a:pt x="535418" y="147896"/>
                  <a:pt x="535418" y="130443"/>
                </a:cubicBezTo>
                <a:cubicBezTo>
                  <a:pt x="535418" y="112990"/>
                  <a:pt x="528588" y="96296"/>
                  <a:pt x="516447" y="83396"/>
                </a:cubicBezTo>
                <a:cubicBezTo>
                  <a:pt x="512653" y="79602"/>
                  <a:pt x="512653" y="72772"/>
                  <a:pt x="516447" y="68978"/>
                </a:cubicBezTo>
                <a:close/>
                <a:moveTo>
                  <a:pt x="76653" y="66691"/>
                </a:moveTo>
                <a:cubicBezTo>
                  <a:pt x="81206" y="62138"/>
                  <a:pt x="87277" y="62138"/>
                  <a:pt x="91071" y="66691"/>
                </a:cubicBezTo>
                <a:cubicBezTo>
                  <a:pt x="94865" y="70485"/>
                  <a:pt x="94865" y="76556"/>
                  <a:pt x="91071" y="80350"/>
                </a:cubicBezTo>
                <a:cubicBezTo>
                  <a:pt x="78930" y="93250"/>
                  <a:pt x="72100" y="109944"/>
                  <a:pt x="72100" y="127397"/>
                </a:cubicBezTo>
                <a:cubicBezTo>
                  <a:pt x="72100" y="145609"/>
                  <a:pt x="78930" y="162303"/>
                  <a:pt x="91071" y="174444"/>
                </a:cubicBezTo>
                <a:cubicBezTo>
                  <a:pt x="94865" y="178238"/>
                  <a:pt x="94865" y="185068"/>
                  <a:pt x="91071" y="188862"/>
                </a:cubicBezTo>
                <a:cubicBezTo>
                  <a:pt x="89553" y="191138"/>
                  <a:pt x="86518" y="191897"/>
                  <a:pt x="84241" y="191897"/>
                </a:cubicBezTo>
                <a:cubicBezTo>
                  <a:pt x="81206" y="191897"/>
                  <a:pt x="78930" y="191138"/>
                  <a:pt x="76653" y="188862"/>
                </a:cubicBezTo>
                <a:cubicBezTo>
                  <a:pt x="60718" y="172168"/>
                  <a:pt x="51612" y="150920"/>
                  <a:pt x="51612" y="127397"/>
                </a:cubicBezTo>
                <a:cubicBezTo>
                  <a:pt x="51612" y="104632"/>
                  <a:pt x="60718" y="82626"/>
                  <a:pt x="76653" y="66691"/>
                </a:cubicBezTo>
                <a:close/>
                <a:moveTo>
                  <a:pt x="558975" y="46314"/>
                </a:moveTo>
                <a:cubicBezTo>
                  <a:pt x="562775" y="42522"/>
                  <a:pt x="569616" y="42522"/>
                  <a:pt x="573416" y="46314"/>
                </a:cubicBezTo>
                <a:cubicBezTo>
                  <a:pt x="619019" y="91819"/>
                  <a:pt x="619019" y="166143"/>
                  <a:pt x="573416" y="211647"/>
                </a:cubicBezTo>
                <a:cubicBezTo>
                  <a:pt x="571136" y="213923"/>
                  <a:pt x="568856" y="214681"/>
                  <a:pt x="565816" y="214681"/>
                </a:cubicBezTo>
                <a:cubicBezTo>
                  <a:pt x="563536" y="214681"/>
                  <a:pt x="561255" y="213923"/>
                  <a:pt x="558975" y="211647"/>
                </a:cubicBezTo>
                <a:cubicBezTo>
                  <a:pt x="555175" y="207855"/>
                  <a:pt x="555175" y="201788"/>
                  <a:pt x="558975" y="197238"/>
                </a:cubicBezTo>
                <a:cubicBezTo>
                  <a:pt x="596978" y="160076"/>
                  <a:pt x="596978" y="98644"/>
                  <a:pt x="558975" y="60724"/>
                </a:cubicBezTo>
                <a:cubicBezTo>
                  <a:pt x="555175" y="56932"/>
                  <a:pt x="555175" y="50106"/>
                  <a:pt x="558975" y="46314"/>
                </a:cubicBezTo>
                <a:close/>
                <a:moveTo>
                  <a:pt x="34137" y="46314"/>
                </a:moveTo>
                <a:cubicBezTo>
                  <a:pt x="37930" y="42522"/>
                  <a:pt x="44757" y="42522"/>
                  <a:pt x="48550" y="46314"/>
                </a:cubicBezTo>
                <a:cubicBezTo>
                  <a:pt x="52343" y="50106"/>
                  <a:pt x="52343" y="56932"/>
                  <a:pt x="48550" y="60724"/>
                </a:cubicBezTo>
                <a:cubicBezTo>
                  <a:pt x="10620" y="98644"/>
                  <a:pt x="10620" y="160076"/>
                  <a:pt x="48550" y="197238"/>
                </a:cubicBezTo>
                <a:cubicBezTo>
                  <a:pt x="52343" y="201788"/>
                  <a:pt x="52343" y="207855"/>
                  <a:pt x="48550" y="211647"/>
                </a:cubicBezTo>
                <a:cubicBezTo>
                  <a:pt x="46274" y="213923"/>
                  <a:pt x="43998" y="214681"/>
                  <a:pt x="41723" y="214681"/>
                </a:cubicBezTo>
                <a:cubicBezTo>
                  <a:pt x="38688" y="214681"/>
                  <a:pt x="36412" y="213923"/>
                  <a:pt x="34137" y="211647"/>
                </a:cubicBezTo>
                <a:cubicBezTo>
                  <a:pt x="-11379" y="166143"/>
                  <a:pt x="-11379" y="91819"/>
                  <a:pt x="34137" y="46314"/>
                </a:cubicBezTo>
                <a:close/>
                <a:moveTo>
                  <a:pt x="334149" y="30338"/>
                </a:moveTo>
                <a:cubicBezTo>
                  <a:pt x="328831" y="30338"/>
                  <a:pt x="324272" y="34889"/>
                  <a:pt x="324272" y="40198"/>
                </a:cubicBezTo>
                <a:cubicBezTo>
                  <a:pt x="324272" y="46266"/>
                  <a:pt x="328831" y="50816"/>
                  <a:pt x="334149" y="50816"/>
                </a:cubicBezTo>
                <a:lnTo>
                  <a:pt x="344026" y="50816"/>
                </a:lnTo>
                <a:cubicBezTo>
                  <a:pt x="350104" y="50816"/>
                  <a:pt x="354662" y="46266"/>
                  <a:pt x="354662" y="40198"/>
                </a:cubicBezTo>
                <a:cubicBezTo>
                  <a:pt x="354662" y="34889"/>
                  <a:pt x="350104" y="30338"/>
                  <a:pt x="344026" y="30338"/>
                </a:cubicBezTo>
                <a:close/>
                <a:moveTo>
                  <a:pt x="263492" y="30338"/>
                </a:moveTo>
                <a:cubicBezTo>
                  <a:pt x="257414" y="30338"/>
                  <a:pt x="252856" y="34889"/>
                  <a:pt x="252856" y="40198"/>
                </a:cubicBezTo>
                <a:cubicBezTo>
                  <a:pt x="252856" y="46266"/>
                  <a:pt x="257414" y="50816"/>
                  <a:pt x="263492" y="50816"/>
                </a:cubicBezTo>
                <a:lnTo>
                  <a:pt x="303759" y="50816"/>
                </a:lnTo>
                <a:cubicBezTo>
                  <a:pt x="309077" y="50816"/>
                  <a:pt x="313636" y="46266"/>
                  <a:pt x="313636" y="40198"/>
                </a:cubicBezTo>
                <a:cubicBezTo>
                  <a:pt x="313636" y="34889"/>
                  <a:pt x="309077" y="30338"/>
                  <a:pt x="303759" y="30338"/>
                </a:cubicBezTo>
                <a:close/>
                <a:moveTo>
                  <a:pt x="176120" y="0"/>
                </a:moveTo>
                <a:lnTo>
                  <a:pt x="431398" y="0"/>
                </a:lnTo>
                <a:cubicBezTo>
                  <a:pt x="455710" y="0"/>
                  <a:pt x="476223" y="19720"/>
                  <a:pt x="476223" y="44749"/>
                </a:cubicBezTo>
                <a:lnTo>
                  <a:pt x="476223" y="562012"/>
                </a:lnTo>
                <a:cubicBezTo>
                  <a:pt x="476223" y="587041"/>
                  <a:pt x="455710" y="606761"/>
                  <a:pt x="431398" y="606761"/>
                </a:cubicBezTo>
                <a:lnTo>
                  <a:pt x="176120" y="606761"/>
                </a:lnTo>
                <a:cubicBezTo>
                  <a:pt x="151808" y="606761"/>
                  <a:pt x="131295" y="587041"/>
                  <a:pt x="131295" y="562012"/>
                </a:cubicBezTo>
                <a:lnTo>
                  <a:pt x="131295" y="44749"/>
                </a:lnTo>
                <a:cubicBezTo>
                  <a:pt x="131295" y="19720"/>
                  <a:pt x="151808" y="0"/>
                  <a:pt x="176120" y="0"/>
                </a:cubicBezTo>
                <a:close/>
              </a:path>
            </a:pathLst>
          </a:custGeom>
          <a:solidFill>
            <a:schemeClr val="accent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38" name="椭圆 37"/>
          <p:cNvSpPr/>
          <p:nvPr/>
        </p:nvSpPr>
        <p:spPr>
          <a:xfrm>
            <a:off x="3329167" y="3571103"/>
            <a:ext cx="941098" cy="94109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5" name="magnifying-glass_118228"/>
          <p:cNvSpPr>
            <a:spLocks noChangeAspect="1"/>
          </p:cNvSpPr>
          <p:nvPr/>
        </p:nvSpPr>
        <p:spPr bwMode="auto">
          <a:xfrm>
            <a:off x="3491603" y="3733536"/>
            <a:ext cx="631331" cy="616232"/>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accent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3" name="文本框 2"/>
          <p:cNvSpPr txBox="1"/>
          <p:nvPr/>
        </p:nvSpPr>
        <p:spPr>
          <a:xfrm>
            <a:off x="484505" y="838835"/>
            <a:ext cx="3837305" cy="2515235"/>
          </a:xfrm>
          <a:prstGeom prst="rect">
            <a:avLst/>
          </a:prstGeom>
          <a:noFill/>
        </p:spPr>
        <p:txBody>
          <a:bodyPr wrap="square" rtlCol="0" anchor="t">
            <a:spAutoFit/>
          </a:bodyPr>
          <a:lstStyle/>
          <a:p>
            <a:pPr algn="just" fontAlgn="auto">
              <a:lnSpc>
                <a:spcPts val="2100"/>
              </a:lnSpc>
            </a:pPr>
            <a:r>
              <a:rPr lang="en-US" altLang="zh-CN" sz="15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在电焊作业现场，常出现一些易造成人身触电伤亡事故的安全隐患，如电焊作业时，焊工不戴专用手套；电焊机的引出线接头或绝缘破裂导体裸露；引出线接线柱裸露不加护罩；引出线直接搭在金属物体上；引出线拖拉在地面积水里甚至直接扔到深水里，而且焊工还站在水里作业。当安监人员制止、纠正这些习惯性违章行为时，焊工及相当一部分检修工的回答既简单又统一： </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4638675" y="1229360"/>
            <a:ext cx="2240280" cy="368300"/>
          </a:xfrm>
          <a:prstGeom prst="rect">
            <a:avLst/>
          </a:prstGeom>
          <a:noFill/>
        </p:spPr>
        <p:txBody>
          <a:bodyPr wrap="none" rtlCol="0" anchor="t">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“这个电不打人。”</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6" name="文本框 5"/>
          <p:cNvSpPr txBox="1"/>
          <p:nvPr/>
        </p:nvSpPr>
        <p:spPr>
          <a:xfrm>
            <a:off x="941705" y="853440"/>
            <a:ext cx="7259955" cy="1753235"/>
          </a:xfrm>
          <a:prstGeom prst="rect">
            <a:avLst/>
          </a:prstGeom>
          <a:noFill/>
        </p:spPr>
        <p:txBody>
          <a:bodyPr wrap="square" rtlCol="0" anchor="t">
            <a:spAutoFit/>
          </a:bodyPr>
          <a:lstStyle/>
          <a:p>
            <a:pPr algn="just" fontAlgn="auto">
              <a:lnSpc>
                <a:spcPct val="150000"/>
              </a:lnSpc>
            </a:pPr>
            <a:r>
              <a:rPr lang="zh-CN" altLang="en-US" b="1" dirty="0">
                <a:solidFill>
                  <a:srgbClr val="BC8062"/>
                </a:solidFill>
                <a:latin typeface="微软雅黑" panose="020B0503020204020204" pitchFamily="34" charset="-122"/>
                <a:ea typeface="微软雅黑" panose="020B0503020204020204" pitchFamily="34" charset="-122"/>
                <a:cs typeface="微软雅黑" panose="020B0503020204020204" pitchFamily="34" charset="-122"/>
                <a:sym typeface="+mn-ea"/>
              </a:rPr>
              <a:t>“这个电不打人！？”</a:t>
            </a:r>
            <a:endParaRPr lang="zh-CN" altLang="en-US"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auto">
              <a:lnSpc>
                <a:spcPct val="150000"/>
              </a:lnSpc>
              <a:buNone/>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电焊机负荷侧（二次低压侧）电压真的不会伤人吗？这是个</a:t>
            </a:r>
            <a:r>
              <a:rPr lang="zh-CN" altLang="en-US"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认识上的误区！</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是缺乏电气专业技术知识的错误认识，也是对触电事故了解不够的原故。为此，我们</a:t>
            </a:r>
            <a:r>
              <a:rPr lang="zh-CN" altLang="en-US"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多次付出了惨痛的生命代价！</a:t>
            </a:r>
            <a:endParaRPr lang="zh-CN" altLang="en-US"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304800" y="2836254"/>
            <a:ext cx="8534400" cy="206957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wrap="square" anchor="ctr">
            <a:noAutofit/>
          </a:bodyPr>
          <a:lstStyle/>
          <a:p>
            <a:pPr algn="ctr"/>
            <a:endParaRPr lang="zh-CN" altLang="en-US" sz="135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7" name="矩形 16"/>
          <p:cNvSpPr/>
          <p:nvPr/>
        </p:nvSpPr>
        <p:spPr>
          <a:xfrm>
            <a:off x="0" y="257220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矩形 28"/>
          <p:cNvSpPr/>
          <p:nvPr/>
        </p:nvSpPr>
        <p:spPr>
          <a:xfrm>
            <a:off x="1190625" y="1083367"/>
            <a:ext cx="97211" cy="10895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2" name="图片 31"/>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5208905" y="408940"/>
            <a:ext cx="3935095" cy="4735195"/>
          </a:xfrm>
          <a:prstGeom prst="rect">
            <a:avLst/>
          </a:prstGeom>
        </p:spPr>
      </p:pic>
      <p:sp>
        <p:nvSpPr>
          <p:cNvPr id="6" name="文本框 5"/>
          <p:cNvSpPr txBox="1"/>
          <p:nvPr/>
        </p:nvSpPr>
        <p:spPr>
          <a:xfrm>
            <a:off x="1456055" y="1443990"/>
            <a:ext cx="1102360" cy="521970"/>
          </a:xfrm>
          <a:prstGeom prst="rect">
            <a:avLst/>
          </a:prstGeom>
          <a:noFill/>
        </p:spPr>
        <p:txBody>
          <a:bodyPr wrap="none" rtlCol="0" anchor="t">
            <a:spAutoFit/>
          </a:bodyPr>
          <a:lstStyle/>
          <a:p>
            <a:r>
              <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案例1 </a:t>
            </a:r>
            <a:endPar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348740" y="2812415"/>
            <a:ext cx="3860165" cy="1753235"/>
          </a:xfrm>
          <a:prstGeom prst="rect">
            <a:avLst/>
          </a:prstGeom>
          <a:noFill/>
        </p:spPr>
        <p:txBody>
          <a:bodyPr wrap="square" rtlCol="0" anchor="t">
            <a:spAutoFit/>
          </a:bodyPr>
          <a:lstStyle/>
          <a:p>
            <a:pPr algn="just">
              <a:lnSpc>
                <a:spcPct val="150000"/>
              </a:lnSpc>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某安装公司对某氧化铝厂3号熟料烧成窑进行大修，临时工何某在窑尾焊接钩钉时，不慎触电，送往医院抢救无效死亡。</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nvGrpSpPr>
        <p:grpSpPr>
          <a:xfrm>
            <a:off x="5907491" y="1708937"/>
            <a:ext cx="1390853" cy="1391759"/>
            <a:chOff x="7533" y="2196"/>
            <a:chExt cx="3703" cy="3705"/>
          </a:xfrm>
        </p:grpSpPr>
        <p:sp>
          <p:nvSpPr>
            <p:cNvPr id="8" name="ValueShape"/>
            <p:cNvSpPr/>
            <p:nvPr/>
          </p:nvSpPr>
          <p:spPr bwMode="auto">
            <a:xfrm>
              <a:off x="8373" y="2321"/>
              <a:ext cx="2023" cy="3455"/>
            </a:xfrm>
            <a:custGeom>
              <a:avLst/>
              <a:gdLst>
                <a:gd name="T0" fmla="*/ 609 w 746"/>
                <a:gd name="T1" fmla="*/ 26 h 1274"/>
                <a:gd name="T2" fmla="*/ 22 w 746"/>
                <a:gd name="T3" fmla="*/ 613 h 1274"/>
                <a:gd name="T4" fmla="*/ 46 w 746"/>
                <a:gd name="T5" fmla="*/ 671 h 1274"/>
                <a:gd name="T6" fmla="*/ 271 w 746"/>
                <a:gd name="T7" fmla="*/ 671 h 1274"/>
                <a:gd name="T8" fmla="*/ 81 w 746"/>
                <a:gd name="T9" fmla="*/ 1213 h 1274"/>
                <a:gd name="T10" fmla="*/ 137 w 746"/>
                <a:gd name="T11" fmla="*/ 1248 h 1274"/>
                <a:gd name="T12" fmla="*/ 724 w 746"/>
                <a:gd name="T13" fmla="*/ 661 h 1274"/>
                <a:gd name="T14" fmla="*/ 700 w 746"/>
                <a:gd name="T15" fmla="*/ 603 h 1274"/>
                <a:gd name="T16" fmla="*/ 475 w 746"/>
                <a:gd name="T17" fmla="*/ 603 h 1274"/>
                <a:gd name="T18" fmla="*/ 665 w 746"/>
                <a:gd name="T19" fmla="*/ 61 h 1274"/>
                <a:gd name="T20" fmla="*/ 609 w 746"/>
                <a:gd name="T21" fmla="*/ 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1274">
                  <a:moveTo>
                    <a:pt x="609" y="26"/>
                  </a:moveTo>
                  <a:cubicBezTo>
                    <a:pt x="22" y="613"/>
                    <a:pt x="22" y="613"/>
                    <a:pt x="22" y="613"/>
                  </a:cubicBezTo>
                  <a:cubicBezTo>
                    <a:pt x="0" y="634"/>
                    <a:pt x="15" y="671"/>
                    <a:pt x="46" y="671"/>
                  </a:cubicBezTo>
                  <a:cubicBezTo>
                    <a:pt x="271" y="671"/>
                    <a:pt x="271" y="671"/>
                    <a:pt x="271" y="671"/>
                  </a:cubicBezTo>
                  <a:cubicBezTo>
                    <a:pt x="81" y="1213"/>
                    <a:pt x="81" y="1213"/>
                    <a:pt x="81" y="1213"/>
                  </a:cubicBezTo>
                  <a:cubicBezTo>
                    <a:pt x="69" y="1247"/>
                    <a:pt x="112" y="1274"/>
                    <a:pt x="137" y="1248"/>
                  </a:cubicBezTo>
                  <a:cubicBezTo>
                    <a:pt x="724" y="661"/>
                    <a:pt x="724" y="661"/>
                    <a:pt x="724" y="661"/>
                  </a:cubicBezTo>
                  <a:cubicBezTo>
                    <a:pt x="746" y="640"/>
                    <a:pt x="731" y="603"/>
                    <a:pt x="700" y="603"/>
                  </a:cubicBezTo>
                  <a:cubicBezTo>
                    <a:pt x="475" y="603"/>
                    <a:pt x="475" y="603"/>
                    <a:pt x="475" y="603"/>
                  </a:cubicBezTo>
                  <a:cubicBezTo>
                    <a:pt x="665" y="61"/>
                    <a:pt x="665" y="61"/>
                    <a:pt x="665" y="61"/>
                  </a:cubicBezTo>
                  <a:cubicBezTo>
                    <a:pt x="677" y="27"/>
                    <a:pt x="634" y="0"/>
                    <a:pt x="609" y="26"/>
                  </a:cubicBezTo>
                  <a:close/>
                </a:path>
              </a:pathLst>
            </a:custGeom>
            <a:gradFill flip="none" rotWithShape="1">
              <a:gsLst>
                <a:gs pos="0">
                  <a:srgbClr val="EDBF5F"/>
                </a:gs>
                <a:gs pos="100000">
                  <a:schemeClr val="lt1">
                    <a:lumMod val="85000"/>
                  </a:schemeClr>
                </a:gs>
                <a:gs pos="62000">
                  <a:srgbClr val="EDBF5F"/>
                </a:gs>
                <a:gs pos="62100">
                  <a:schemeClr val="lt1">
                    <a:lumMod val="8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0" name="Freeform 6"/>
            <p:cNvSpPr/>
            <p:nvPr/>
          </p:nvSpPr>
          <p:spPr bwMode="auto">
            <a:xfrm>
              <a:off x="7997" y="2659"/>
              <a:ext cx="1391" cy="2474"/>
            </a:xfrm>
            <a:custGeom>
              <a:avLst/>
              <a:gdLst>
                <a:gd name="T0" fmla="*/ 205 w 513"/>
                <a:gd name="T1" fmla="*/ 912 h 912"/>
                <a:gd name="T2" fmla="*/ 183 w 513"/>
                <a:gd name="T3" fmla="*/ 904 h 912"/>
                <a:gd name="T4" fmla="*/ 0 w 513"/>
                <a:gd name="T5" fmla="*/ 512 h 912"/>
                <a:gd name="T6" fmla="*/ 138 w 513"/>
                <a:gd name="T7" fmla="*/ 162 h 912"/>
                <a:gd name="T8" fmla="*/ 475 w 513"/>
                <a:gd name="T9" fmla="*/ 1 h 912"/>
                <a:gd name="T10" fmla="*/ 512 w 513"/>
                <a:gd name="T11" fmla="*/ 33 h 912"/>
                <a:gd name="T12" fmla="*/ 480 w 513"/>
                <a:gd name="T13" fmla="*/ 69 h 912"/>
                <a:gd name="T14" fmla="*/ 68 w 513"/>
                <a:gd name="T15" fmla="*/ 512 h 912"/>
                <a:gd name="T16" fmla="*/ 227 w 513"/>
                <a:gd name="T17" fmla="*/ 852 h 912"/>
                <a:gd name="T18" fmla="*/ 237 w 513"/>
                <a:gd name="T19" fmla="*/ 888 h 912"/>
                <a:gd name="T20" fmla="*/ 205 w 513"/>
                <a:gd name="T21"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912">
                  <a:moveTo>
                    <a:pt x="205" y="912"/>
                  </a:moveTo>
                  <a:cubicBezTo>
                    <a:pt x="197" y="912"/>
                    <a:pt x="189" y="910"/>
                    <a:pt x="183" y="904"/>
                  </a:cubicBezTo>
                  <a:cubicBezTo>
                    <a:pt x="67" y="807"/>
                    <a:pt x="0" y="664"/>
                    <a:pt x="0" y="512"/>
                  </a:cubicBezTo>
                  <a:cubicBezTo>
                    <a:pt x="0" y="382"/>
                    <a:pt x="49" y="257"/>
                    <a:pt x="138" y="162"/>
                  </a:cubicBezTo>
                  <a:cubicBezTo>
                    <a:pt x="227" y="68"/>
                    <a:pt x="347" y="10"/>
                    <a:pt x="475" y="1"/>
                  </a:cubicBezTo>
                  <a:cubicBezTo>
                    <a:pt x="494" y="0"/>
                    <a:pt x="511" y="14"/>
                    <a:pt x="512" y="33"/>
                  </a:cubicBezTo>
                  <a:cubicBezTo>
                    <a:pt x="513" y="52"/>
                    <a:pt x="499" y="68"/>
                    <a:pt x="480" y="69"/>
                  </a:cubicBezTo>
                  <a:cubicBezTo>
                    <a:pt x="249" y="86"/>
                    <a:pt x="68" y="280"/>
                    <a:pt x="68" y="512"/>
                  </a:cubicBezTo>
                  <a:cubicBezTo>
                    <a:pt x="68" y="643"/>
                    <a:pt x="126" y="767"/>
                    <a:pt x="227" y="852"/>
                  </a:cubicBezTo>
                  <a:cubicBezTo>
                    <a:pt x="237" y="861"/>
                    <a:pt x="241" y="875"/>
                    <a:pt x="237" y="888"/>
                  </a:cubicBezTo>
                  <a:cubicBezTo>
                    <a:pt x="233" y="902"/>
                    <a:pt x="220" y="912"/>
                    <a:pt x="205" y="912"/>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Freeform 7"/>
            <p:cNvSpPr/>
            <p:nvPr/>
          </p:nvSpPr>
          <p:spPr bwMode="auto">
            <a:xfrm>
              <a:off x="8491" y="2196"/>
              <a:ext cx="1269" cy="372"/>
            </a:xfrm>
            <a:custGeom>
              <a:avLst/>
              <a:gdLst>
                <a:gd name="T0" fmla="*/ 39 w 468"/>
                <a:gd name="T1" fmla="*/ 137 h 137"/>
                <a:gd name="T2" fmla="*/ 9 w 468"/>
                <a:gd name="T3" fmla="*/ 118 h 137"/>
                <a:gd name="T4" fmla="*/ 24 w 468"/>
                <a:gd name="T5" fmla="*/ 72 h 137"/>
                <a:gd name="T6" fmla="*/ 329 w 468"/>
                <a:gd name="T7" fmla="*/ 0 h 137"/>
                <a:gd name="T8" fmla="*/ 437 w 468"/>
                <a:gd name="T9" fmla="*/ 9 h 137"/>
                <a:gd name="T10" fmla="*/ 465 w 468"/>
                <a:gd name="T11" fmla="*/ 48 h 137"/>
                <a:gd name="T12" fmla="*/ 426 w 468"/>
                <a:gd name="T13" fmla="*/ 76 h 137"/>
                <a:gd name="T14" fmla="*/ 329 w 468"/>
                <a:gd name="T15" fmla="*/ 69 h 137"/>
                <a:gd name="T16" fmla="*/ 54 w 468"/>
                <a:gd name="T17" fmla="*/ 133 h 137"/>
                <a:gd name="T18" fmla="*/ 39 w 468"/>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137">
                  <a:moveTo>
                    <a:pt x="39" y="137"/>
                  </a:moveTo>
                  <a:cubicBezTo>
                    <a:pt x="27" y="137"/>
                    <a:pt x="15" y="130"/>
                    <a:pt x="9" y="118"/>
                  </a:cubicBezTo>
                  <a:cubicBezTo>
                    <a:pt x="0" y="101"/>
                    <a:pt x="7" y="81"/>
                    <a:pt x="24" y="72"/>
                  </a:cubicBezTo>
                  <a:cubicBezTo>
                    <a:pt x="119" y="25"/>
                    <a:pt x="222" y="0"/>
                    <a:pt x="329" y="0"/>
                  </a:cubicBezTo>
                  <a:cubicBezTo>
                    <a:pt x="365" y="0"/>
                    <a:pt x="401" y="3"/>
                    <a:pt x="437" y="9"/>
                  </a:cubicBezTo>
                  <a:cubicBezTo>
                    <a:pt x="455" y="12"/>
                    <a:pt x="468" y="29"/>
                    <a:pt x="465" y="48"/>
                  </a:cubicBezTo>
                  <a:cubicBezTo>
                    <a:pt x="462" y="66"/>
                    <a:pt x="445" y="79"/>
                    <a:pt x="426" y="76"/>
                  </a:cubicBezTo>
                  <a:cubicBezTo>
                    <a:pt x="394" y="71"/>
                    <a:pt x="362" y="69"/>
                    <a:pt x="329" y="69"/>
                  </a:cubicBezTo>
                  <a:cubicBezTo>
                    <a:pt x="232" y="69"/>
                    <a:pt x="140" y="90"/>
                    <a:pt x="54" y="133"/>
                  </a:cubicBezTo>
                  <a:cubicBezTo>
                    <a:pt x="49" y="136"/>
                    <a:pt x="44" y="137"/>
                    <a:pt x="39" y="137"/>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Freeform 8"/>
            <p:cNvSpPr/>
            <p:nvPr/>
          </p:nvSpPr>
          <p:spPr bwMode="auto">
            <a:xfrm>
              <a:off x="7533" y="2581"/>
              <a:ext cx="934" cy="2993"/>
            </a:xfrm>
            <a:custGeom>
              <a:avLst/>
              <a:gdLst>
                <a:gd name="T0" fmla="*/ 308 w 345"/>
                <a:gd name="T1" fmla="*/ 1104 h 1104"/>
                <a:gd name="T2" fmla="*/ 288 w 345"/>
                <a:gd name="T3" fmla="*/ 1098 h 1104"/>
                <a:gd name="T4" fmla="*/ 0 w 345"/>
                <a:gd name="T5" fmla="*/ 541 h 1104"/>
                <a:gd name="T6" fmla="*/ 252 w 345"/>
                <a:gd name="T7" fmla="*/ 12 h 1104"/>
                <a:gd name="T8" fmla="*/ 300 w 345"/>
                <a:gd name="T9" fmla="*/ 17 h 1104"/>
                <a:gd name="T10" fmla="*/ 295 w 345"/>
                <a:gd name="T11" fmla="*/ 65 h 1104"/>
                <a:gd name="T12" fmla="*/ 69 w 345"/>
                <a:gd name="T13" fmla="*/ 541 h 1104"/>
                <a:gd name="T14" fmla="*/ 327 w 345"/>
                <a:gd name="T15" fmla="*/ 1042 h 1104"/>
                <a:gd name="T16" fmla="*/ 340 w 345"/>
                <a:gd name="T17" fmla="*/ 1081 h 1104"/>
                <a:gd name="T18" fmla="*/ 308 w 345"/>
                <a:gd name="T19" fmla="*/ 110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1104">
                  <a:moveTo>
                    <a:pt x="308" y="1104"/>
                  </a:moveTo>
                  <a:cubicBezTo>
                    <a:pt x="301" y="1104"/>
                    <a:pt x="294" y="1102"/>
                    <a:pt x="288" y="1098"/>
                  </a:cubicBezTo>
                  <a:cubicBezTo>
                    <a:pt x="108" y="970"/>
                    <a:pt x="0" y="762"/>
                    <a:pt x="0" y="541"/>
                  </a:cubicBezTo>
                  <a:cubicBezTo>
                    <a:pt x="0" y="335"/>
                    <a:pt x="92" y="142"/>
                    <a:pt x="252" y="12"/>
                  </a:cubicBezTo>
                  <a:cubicBezTo>
                    <a:pt x="266" y="0"/>
                    <a:pt x="288" y="2"/>
                    <a:pt x="300" y="17"/>
                  </a:cubicBezTo>
                  <a:cubicBezTo>
                    <a:pt x="312" y="31"/>
                    <a:pt x="310" y="53"/>
                    <a:pt x="295" y="65"/>
                  </a:cubicBezTo>
                  <a:cubicBezTo>
                    <a:pt x="151" y="182"/>
                    <a:pt x="69" y="356"/>
                    <a:pt x="69" y="541"/>
                  </a:cubicBezTo>
                  <a:cubicBezTo>
                    <a:pt x="69" y="739"/>
                    <a:pt x="165" y="927"/>
                    <a:pt x="327" y="1042"/>
                  </a:cubicBezTo>
                  <a:cubicBezTo>
                    <a:pt x="339" y="1051"/>
                    <a:pt x="345" y="1067"/>
                    <a:pt x="340" y="1081"/>
                  </a:cubicBezTo>
                  <a:cubicBezTo>
                    <a:pt x="335" y="1094"/>
                    <a:pt x="322" y="1104"/>
                    <a:pt x="308" y="1104"/>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Freeform 9"/>
            <p:cNvSpPr/>
            <p:nvPr/>
          </p:nvSpPr>
          <p:spPr bwMode="auto">
            <a:xfrm>
              <a:off x="9292" y="5005"/>
              <a:ext cx="938" cy="432"/>
            </a:xfrm>
            <a:custGeom>
              <a:avLst/>
              <a:gdLst>
                <a:gd name="T0" fmla="*/ 34 w 346"/>
                <a:gd name="T1" fmla="*/ 159 h 159"/>
                <a:gd name="T2" fmla="*/ 0 w 346"/>
                <a:gd name="T3" fmla="*/ 125 h 159"/>
                <a:gd name="T4" fmla="*/ 34 w 346"/>
                <a:gd name="T5" fmla="*/ 91 h 159"/>
                <a:gd name="T6" fmla="*/ 288 w 346"/>
                <a:gd name="T7" fmla="*/ 11 h 159"/>
                <a:gd name="T8" fmla="*/ 335 w 346"/>
                <a:gd name="T9" fmla="*/ 20 h 159"/>
                <a:gd name="T10" fmla="*/ 327 w 346"/>
                <a:gd name="T11" fmla="*/ 67 h 159"/>
                <a:gd name="T12" fmla="*/ 34 w 3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346" h="159">
                  <a:moveTo>
                    <a:pt x="34" y="159"/>
                  </a:moveTo>
                  <a:cubicBezTo>
                    <a:pt x="15" y="159"/>
                    <a:pt x="0" y="144"/>
                    <a:pt x="0" y="125"/>
                  </a:cubicBezTo>
                  <a:cubicBezTo>
                    <a:pt x="0" y="106"/>
                    <a:pt x="15" y="91"/>
                    <a:pt x="34" y="91"/>
                  </a:cubicBezTo>
                  <a:cubicBezTo>
                    <a:pt x="125" y="91"/>
                    <a:pt x="213" y="63"/>
                    <a:pt x="288" y="11"/>
                  </a:cubicBezTo>
                  <a:cubicBezTo>
                    <a:pt x="303" y="0"/>
                    <a:pt x="324" y="4"/>
                    <a:pt x="335" y="20"/>
                  </a:cubicBezTo>
                  <a:cubicBezTo>
                    <a:pt x="346" y="35"/>
                    <a:pt x="342" y="56"/>
                    <a:pt x="327" y="67"/>
                  </a:cubicBezTo>
                  <a:cubicBezTo>
                    <a:pt x="241" y="127"/>
                    <a:pt x="139" y="159"/>
                    <a:pt x="34" y="159"/>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Freeform 10"/>
            <p:cNvSpPr/>
            <p:nvPr/>
          </p:nvSpPr>
          <p:spPr bwMode="auto">
            <a:xfrm>
              <a:off x="10113" y="2953"/>
              <a:ext cx="660" cy="2021"/>
            </a:xfrm>
            <a:custGeom>
              <a:avLst/>
              <a:gdLst>
                <a:gd name="T0" fmla="*/ 97 w 243"/>
                <a:gd name="T1" fmla="*/ 745 h 745"/>
                <a:gd name="T2" fmla="*/ 71 w 243"/>
                <a:gd name="T3" fmla="*/ 689 h 745"/>
                <a:gd name="T4" fmla="*/ 175 w 243"/>
                <a:gd name="T5" fmla="*/ 404 h 745"/>
                <a:gd name="T6" fmla="*/ 16 w 243"/>
                <a:gd name="T7" fmla="*/ 64 h 745"/>
                <a:gd name="T8" fmla="*/ 12 w 243"/>
                <a:gd name="T9" fmla="*/ 16 h 745"/>
                <a:gd name="T10" fmla="*/ 60 w 243"/>
                <a:gd name="T11" fmla="*/ 12 h 745"/>
                <a:gd name="T12" fmla="*/ 243 w 243"/>
                <a:gd name="T13" fmla="*/ 404 h 745"/>
                <a:gd name="T14" fmla="*/ 123 w 243"/>
                <a:gd name="T15" fmla="*/ 733 h 745"/>
                <a:gd name="T16" fmla="*/ 97 w 243"/>
                <a:gd name="T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745">
                  <a:moveTo>
                    <a:pt x="97" y="745"/>
                  </a:moveTo>
                  <a:cubicBezTo>
                    <a:pt x="68" y="745"/>
                    <a:pt x="53" y="711"/>
                    <a:pt x="71" y="689"/>
                  </a:cubicBezTo>
                  <a:cubicBezTo>
                    <a:pt x="138" y="610"/>
                    <a:pt x="175" y="508"/>
                    <a:pt x="175" y="404"/>
                  </a:cubicBezTo>
                  <a:cubicBezTo>
                    <a:pt x="175" y="273"/>
                    <a:pt x="117" y="149"/>
                    <a:pt x="16" y="64"/>
                  </a:cubicBezTo>
                  <a:cubicBezTo>
                    <a:pt x="2" y="52"/>
                    <a:pt x="0" y="30"/>
                    <a:pt x="12" y="16"/>
                  </a:cubicBezTo>
                  <a:cubicBezTo>
                    <a:pt x="24" y="2"/>
                    <a:pt x="46" y="0"/>
                    <a:pt x="60" y="12"/>
                  </a:cubicBezTo>
                  <a:cubicBezTo>
                    <a:pt x="176" y="109"/>
                    <a:pt x="243" y="252"/>
                    <a:pt x="243" y="404"/>
                  </a:cubicBezTo>
                  <a:cubicBezTo>
                    <a:pt x="243" y="524"/>
                    <a:pt x="200" y="641"/>
                    <a:pt x="123" y="733"/>
                  </a:cubicBezTo>
                  <a:cubicBezTo>
                    <a:pt x="116" y="741"/>
                    <a:pt x="107" y="745"/>
                    <a:pt x="97" y="745"/>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Freeform 11"/>
            <p:cNvSpPr/>
            <p:nvPr/>
          </p:nvSpPr>
          <p:spPr bwMode="auto">
            <a:xfrm>
              <a:off x="9007" y="3017"/>
              <a:ext cx="2229" cy="2884"/>
            </a:xfrm>
            <a:custGeom>
              <a:avLst/>
              <a:gdLst>
                <a:gd name="T0" fmla="*/ 139 w 822"/>
                <a:gd name="T1" fmla="*/ 1063 h 1063"/>
                <a:gd name="T2" fmla="*/ 31 w 822"/>
                <a:gd name="T3" fmla="*/ 1054 h 1063"/>
                <a:gd name="T4" fmla="*/ 3 w 822"/>
                <a:gd name="T5" fmla="*/ 1015 h 1063"/>
                <a:gd name="T6" fmla="*/ 42 w 822"/>
                <a:gd name="T7" fmla="*/ 987 h 1063"/>
                <a:gd name="T8" fmla="*/ 139 w 822"/>
                <a:gd name="T9" fmla="*/ 994 h 1063"/>
                <a:gd name="T10" fmla="*/ 753 w 822"/>
                <a:gd name="T11" fmla="*/ 380 h 1063"/>
                <a:gd name="T12" fmla="*/ 662 w 822"/>
                <a:gd name="T13" fmla="*/ 57 h 1063"/>
                <a:gd name="T14" fmla="*/ 673 w 822"/>
                <a:gd name="T15" fmla="*/ 10 h 1063"/>
                <a:gd name="T16" fmla="*/ 720 w 822"/>
                <a:gd name="T17" fmla="*/ 21 h 1063"/>
                <a:gd name="T18" fmla="*/ 822 w 822"/>
                <a:gd name="T19" fmla="*/ 380 h 1063"/>
                <a:gd name="T20" fmla="*/ 139 w 822"/>
                <a:gd name="T21" fmla="*/ 106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2" h="1063">
                  <a:moveTo>
                    <a:pt x="139" y="1063"/>
                  </a:moveTo>
                  <a:cubicBezTo>
                    <a:pt x="103" y="1063"/>
                    <a:pt x="67" y="1060"/>
                    <a:pt x="31" y="1054"/>
                  </a:cubicBezTo>
                  <a:cubicBezTo>
                    <a:pt x="13" y="1051"/>
                    <a:pt x="0" y="1034"/>
                    <a:pt x="3" y="1015"/>
                  </a:cubicBezTo>
                  <a:cubicBezTo>
                    <a:pt x="6" y="997"/>
                    <a:pt x="23" y="984"/>
                    <a:pt x="42" y="987"/>
                  </a:cubicBezTo>
                  <a:cubicBezTo>
                    <a:pt x="74" y="992"/>
                    <a:pt x="106" y="994"/>
                    <a:pt x="139" y="994"/>
                  </a:cubicBezTo>
                  <a:cubicBezTo>
                    <a:pt x="478" y="994"/>
                    <a:pt x="753" y="719"/>
                    <a:pt x="753" y="380"/>
                  </a:cubicBezTo>
                  <a:cubicBezTo>
                    <a:pt x="753" y="265"/>
                    <a:pt x="722" y="154"/>
                    <a:pt x="662" y="57"/>
                  </a:cubicBezTo>
                  <a:cubicBezTo>
                    <a:pt x="652" y="41"/>
                    <a:pt x="657" y="20"/>
                    <a:pt x="673" y="10"/>
                  </a:cubicBezTo>
                  <a:cubicBezTo>
                    <a:pt x="689" y="0"/>
                    <a:pt x="710" y="5"/>
                    <a:pt x="720" y="21"/>
                  </a:cubicBezTo>
                  <a:cubicBezTo>
                    <a:pt x="786" y="128"/>
                    <a:pt x="822" y="253"/>
                    <a:pt x="822" y="380"/>
                  </a:cubicBezTo>
                  <a:cubicBezTo>
                    <a:pt x="822" y="756"/>
                    <a:pt x="515" y="1063"/>
                    <a:pt x="139" y="1063"/>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矩形 54"/>
          <p:cNvSpPr/>
          <p:nvPr/>
        </p:nvSpPr>
        <p:spPr>
          <a:xfrm>
            <a:off x="256540" y="640080"/>
            <a:ext cx="2849880" cy="4148455"/>
          </a:xfrm>
          <a:prstGeom prst="rect">
            <a:avLst/>
          </a:prstGeom>
          <a:blipFill dpi="0" rotWithShape="1">
            <a:blip r:embed="rId1"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6" name="矩形: 圆角 55"/>
          <p:cNvSpPr/>
          <p:nvPr/>
        </p:nvSpPr>
        <p:spPr>
          <a:xfrm rot="2700000">
            <a:off x="4581977"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4" name="route_310231"/>
          <p:cNvSpPr>
            <a:spLocks noChangeAspect="1"/>
          </p:cNvSpPr>
          <p:nvPr/>
        </p:nvSpPr>
        <p:spPr bwMode="auto">
          <a:xfrm>
            <a:off x="4698508" y="3929038"/>
            <a:ext cx="483306" cy="453314"/>
          </a:xfrm>
          <a:custGeom>
            <a:avLst/>
            <a:gdLst>
              <a:gd name="T0" fmla="*/ 675 w 675"/>
              <a:gd name="T1" fmla="*/ 16 h 634"/>
              <a:gd name="T2" fmla="*/ 652 w 675"/>
              <a:gd name="T3" fmla="*/ 0 h 634"/>
              <a:gd name="T4" fmla="*/ 452 w 675"/>
              <a:gd name="T5" fmla="*/ 75 h 634"/>
              <a:gd name="T6" fmla="*/ 250 w 675"/>
              <a:gd name="T7" fmla="*/ 0 h 634"/>
              <a:gd name="T8" fmla="*/ 238 w 675"/>
              <a:gd name="T9" fmla="*/ 0 h 634"/>
              <a:gd name="T10" fmla="*/ 11 w 675"/>
              <a:gd name="T11" fmla="*/ 92 h 634"/>
              <a:gd name="T12" fmla="*/ 0 w 675"/>
              <a:gd name="T13" fmla="*/ 107 h 634"/>
              <a:gd name="T14" fmla="*/ 0 w 675"/>
              <a:gd name="T15" fmla="*/ 617 h 634"/>
              <a:gd name="T16" fmla="*/ 23 w 675"/>
              <a:gd name="T17" fmla="*/ 634 h 634"/>
              <a:gd name="T18" fmla="*/ 244 w 675"/>
              <a:gd name="T19" fmla="*/ 554 h 634"/>
              <a:gd name="T20" fmla="*/ 445 w 675"/>
              <a:gd name="T21" fmla="*/ 627 h 634"/>
              <a:gd name="T22" fmla="*/ 457 w 675"/>
              <a:gd name="T23" fmla="*/ 627 h 634"/>
              <a:gd name="T24" fmla="*/ 664 w 675"/>
              <a:gd name="T25" fmla="*/ 547 h 634"/>
              <a:gd name="T26" fmla="*/ 662 w 675"/>
              <a:gd name="T27" fmla="*/ 541 h 634"/>
              <a:gd name="T28" fmla="*/ 675 w 675"/>
              <a:gd name="T29" fmla="*/ 532 h 634"/>
              <a:gd name="T30" fmla="*/ 675 w 675"/>
              <a:gd name="T31" fmla="*/ 16 h 634"/>
              <a:gd name="T32" fmla="*/ 675 w 675"/>
              <a:gd name="T33" fmla="*/ 16 h 634"/>
              <a:gd name="T34" fmla="*/ 486 w 675"/>
              <a:gd name="T35" fmla="*/ 552 h 634"/>
              <a:gd name="T36" fmla="*/ 486 w 675"/>
              <a:gd name="T37" fmla="*/ 126 h 634"/>
              <a:gd name="T38" fmla="*/ 607 w 675"/>
              <a:gd name="T39" fmla="*/ 81 h 634"/>
              <a:gd name="T40" fmla="*/ 607 w 675"/>
              <a:gd name="T41" fmla="*/ 505 h 634"/>
              <a:gd name="T42" fmla="*/ 486 w 675"/>
              <a:gd name="T43" fmla="*/ 552 h 634"/>
              <a:gd name="T44" fmla="*/ 278 w 675"/>
              <a:gd name="T45" fmla="*/ 503 h 634"/>
              <a:gd name="T46" fmla="*/ 278 w 675"/>
              <a:gd name="T47" fmla="*/ 74 h 634"/>
              <a:gd name="T48" fmla="*/ 418 w 675"/>
              <a:gd name="T49" fmla="*/ 126 h 634"/>
              <a:gd name="T50" fmla="*/ 418 w 675"/>
              <a:gd name="T51" fmla="*/ 554 h 634"/>
              <a:gd name="T52" fmla="*/ 278 w 675"/>
              <a:gd name="T53" fmla="*/ 503 h 634"/>
              <a:gd name="T54" fmla="*/ 210 w 675"/>
              <a:gd name="T55" fmla="*/ 76 h 634"/>
              <a:gd name="T56" fmla="*/ 210 w 675"/>
              <a:gd name="T57" fmla="*/ 503 h 634"/>
              <a:gd name="T58" fmla="*/ 68 w 675"/>
              <a:gd name="T59" fmla="*/ 554 h 634"/>
              <a:gd name="T60" fmla="*/ 68 w 675"/>
              <a:gd name="T61" fmla="*/ 133 h 634"/>
              <a:gd name="T62" fmla="*/ 210 w 675"/>
              <a:gd name="T63" fmla="*/ 7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634">
                <a:moveTo>
                  <a:pt x="675" y="16"/>
                </a:moveTo>
                <a:lnTo>
                  <a:pt x="652" y="0"/>
                </a:lnTo>
                <a:lnTo>
                  <a:pt x="452" y="75"/>
                </a:lnTo>
                <a:lnTo>
                  <a:pt x="250" y="0"/>
                </a:lnTo>
                <a:lnTo>
                  <a:pt x="238" y="0"/>
                </a:lnTo>
                <a:lnTo>
                  <a:pt x="11" y="92"/>
                </a:lnTo>
                <a:lnTo>
                  <a:pt x="0" y="107"/>
                </a:lnTo>
                <a:lnTo>
                  <a:pt x="0" y="617"/>
                </a:lnTo>
                <a:lnTo>
                  <a:pt x="23" y="634"/>
                </a:lnTo>
                <a:lnTo>
                  <a:pt x="244" y="554"/>
                </a:lnTo>
                <a:lnTo>
                  <a:pt x="445" y="627"/>
                </a:lnTo>
                <a:lnTo>
                  <a:pt x="457" y="627"/>
                </a:lnTo>
                <a:lnTo>
                  <a:pt x="664" y="547"/>
                </a:lnTo>
                <a:lnTo>
                  <a:pt x="662" y="541"/>
                </a:lnTo>
                <a:lnTo>
                  <a:pt x="675" y="532"/>
                </a:lnTo>
                <a:lnTo>
                  <a:pt x="675" y="16"/>
                </a:lnTo>
                <a:lnTo>
                  <a:pt x="675" y="16"/>
                </a:lnTo>
                <a:close/>
                <a:moveTo>
                  <a:pt x="486" y="552"/>
                </a:moveTo>
                <a:lnTo>
                  <a:pt x="486" y="126"/>
                </a:lnTo>
                <a:lnTo>
                  <a:pt x="607" y="81"/>
                </a:lnTo>
                <a:lnTo>
                  <a:pt x="607" y="505"/>
                </a:lnTo>
                <a:lnTo>
                  <a:pt x="486" y="552"/>
                </a:lnTo>
                <a:close/>
                <a:moveTo>
                  <a:pt x="278" y="503"/>
                </a:moveTo>
                <a:lnTo>
                  <a:pt x="278" y="74"/>
                </a:lnTo>
                <a:lnTo>
                  <a:pt x="418" y="126"/>
                </a:lnTo>
                <a:lnTo>
                  <a:pt x="418" y="554"/>
                </a:lnTo>
                <a:lnTo>
                  <a:pt x="278" y="503"/>
                </a:lnTo>
                <a:close/>
                <a:moveTo>
                  <a:pt x="210" y="76"/>
                </a:moveTo>
                <a:lnTo>
                  <a:pt x="210" y="503"/>
                </a:lnTo>
                <a:lnTo>
                  <a:pt x="68" y="554"/>
                </a:lnTo>
                <a:lnTo>
                  <a:pt x="68" y="133"/>
                </a:lnTo>
                <a:lnTo>
                  <a:pt x="210" y="76"/>
                </a:ln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58" name="矩形: 圆角 57"/>
          <p:cNvSpPr/>
          <p:nvPr/>
        </p:nvSpPr>
        <p:spPr>
          <a:xfrm rot="2700000">
            <a:off x="6088420"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7" name="checked_158820"/>
          <p:cNvSpPr>
            <a:spLocks noChangeAspect="1"/>
          </p:cNvSpPr>
          <p:nvPr/>
        </p:nvSpPr>
        <p:spPr bwMode="auto">
          <a:xfrm>
            <a:off x="6218471" y="3923882"/>
            <a:ext cx="483306" cy="463624"/>
          </a:xfrm>
          <a:custGeom>
            <a:avLst/>
            <a:gdLst>
              <a:gd name="T0" fmla="*/ 1170 w 1218"/>
              <a:gd name="T1" fmla="*/ 107 h 1170"/>
              <a:gd name="T2" fmla="*/ 1054 w 1218"/>
              <a:gd name="T3" fmla="*/ 122 h 1170"/>
              <a:gd name="T4" fmla="*/ 923 w 1218"/>
              <a:gd name="T5" fmla="*/ 198 h 1170"/>
              <a:gd name="T6" fmla="*/ 825 w 1218"/>
              <a:gd name="T7" fmla="*/ 326 h 1170"/>
              <a:gd name="T8" fmla="*/ 780 w 1218"/>
              <a:gd name="T9" fmla="*/ 477 h 1170"/>
              <a:gd name="T10" fmla="*/ 807 w 1218"/>
              <a:gd name="T11" fmla="*/ 677 h 1170"/>
              <a:gd name="T12" fmla="*/ 839 w 1218"/>
              <a:gd name="T13" fmla="*/ 739 h 1170"/>
              <a:gd name="T14" fmla="*/ 846 w 1218"/>
              <a:gd name="T15" fmla="*/ 709 h 1170"/>
              <a:gd name="T16" fmla="*/ 555 w 1218"/>
              <a:gd name="T17" fmla="*/ 1124 h 1170"/>
              <a:gd name="T18" fmla="*/ 264 w 1218"/>
              <a:gd name="T19" fmla="*/ 769 h 1170"/>
              <a:gd name="T20" fmla="*/ 481 w 1218"/>
              <a:gd name="T21" fmla="*/ 342 h 1170"/>
              <a:gd name="T22" fmla="*/ 409 w 1218"/>
              <a:gd name="T23" fmla="*/ 52 h 1170"/>
              <a:gd name="T24" fmla="*/ 304 w 1218"/>
              <a:gd name="T25" fmla="*/ 52 h 1170"/>
              <a:gd name="T26" fmla="*/ 160 w 1218"/>
              <a:gd name="T27" fmla="*/ 248 h 1170"/>
              <a:gd name="T28" fmla="*/ 107 w 1218"/>
              <a:gd name="T29" fmla="*/ 0 h 1170"/>
              <a:gd name="T30" fmla="*/ 55 w 1218"/>
              <a:gd name="T31" fmla="*/ 257 h 1170"/>
              <a:gd name="T32" fmla="*/ 0 w 1218"/>
              <a:gd name="T33" fmla="*/ 570 h 1170"/>
              <a:gd name="T34" fmla="*/ 217 w 1218"/>
              <a:gd name="T35" fmla="*/ 833 h 1170"/>
              <a:gd name="T36" fmla="*/ 892 w 1218"/>
              <a:gd name="T37" fmla="*/ 833 h 1170"/>
              <a:gd name="T38" fmla="*/ 894 w 1218"/>
              <a:gd name="T39" fmla="*/ 743 h 1170"/>
              <a:gd name="T40" fmla="*/ 984 w 1218"/>
              <a:gd name="T41" fmla="*/ 678 h 1170"/>
              <a:gd name="T42" fmla="*/ 1073 w 1218"/>
              <a:gd name="T43" fmla="*/ 591 h 1170"/>
              <a:gd name="T44" fmla="*/ 1141 w 1218"/>
              <a:gd name="T45" fmla="*/ 487 h 1170"/>
              <a:gd name="T46" fmla="*/ 1196 w 1218"/>
              <a:gd name="T47" fmla="*/ 320 h 1170"/>
              <a:gd name="T48" fmla="*/ 1210 w 1218"/>
              <a:gd name="T49" fmla="*/ 210 h 1170"/>
              <a:gd name="T50" fmla="*/ 1217 w 1218"/>
              <a:gd name="T51" fmla="*/ 128 h 1170"/>
              <a:gd name="T52" fmla="*/ 1205 w 1218"/>
              <a:gd name="T53" fmla="*/ 112 h 1170"/>
              <a:gd name="T54" fmla="*/ 1000 w 1218"/>
              <a:gd name="T55" fmla="*/ 371 h 1170"/>
              <a:gd name="T56" fmla="*/ 963 w 1218"/>
              <a:gd name="T57" fmla="*/ 430 h 1170"/>
              <a:gd name="T58" fmla="*/ 914 w 1218"/>
              <a:gd name="T59" fmla="*/ 553 h 1170"/>
              <a:gd name="T60" fmla="*/ 846 w 1218"/>
              <a:gd name="T61" fmla="*/ 708 h 1170"/>
              <a:gd name="T62" fmla="*/ 934 w 1218"/>
              <a:gd name="T63" fmla="*/ 462 h 1170"/>
              <a:gd name="T64" fmla="*/ 977 w 1218"/>
              <a:gd name="T65" fmla="*/ 394 h 1170"/>
              <a:gd name="T66" fmla="*/ 1014 w 1218"/>
              <a:gd name="T67" fmla="*/ 351 h 1170"/>
              <a:gd name="T68" fmla="*/ 1015 w 1218"/>
              <a:gd name="T69" fmla="*/ 35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8" h="1170">
                <a:moveTo>
                  <a:pt x="1205" y="112"/>
                </a:moveTo>
                <a:cubicBezTo>
                  <a:pt x="1198" y="111"/>
                  <a:pt x="1185" y="107"/>
                  <a:pt x="1170" y="107"/>
                </a:cubicBezTo>
                <a:cubicBezTo>
                  <a:pt x="1156" y="107"/>
                  <a:pt x="1136" y="105"/>
                  <a:pt x="1118" y="108"/>
                </a:cubicBezTo>
                <a:cubicBezTo>
                  <a:pt x="1098" y="111"/>
                  <a:pt x="1077" y="115"/>
                  <a:pt x="1054" y="122"/>
                </a:cubicBezTo>
                <a:cubicBezTo>
                  <a:pt x="1032" y="129"/>
                  <a:pt x="1010" y="140"/>
                  <a:pt x="987" y="152"/>
                </a:cubicBezTo>
                <a:cubicBezTo>
                  <a:pt x="964" y="165"/>
                  <a:pt x="944" y="181"/>
                  <a:pt x="923" y="198"/>
                </a:cubicBezTo>
                <a:cubicBezTo>
                  <a:pt x="903" y="216"/>
                  <a:pt x="885" y="236"/>
                  <a:pt x="868" y="257"/>
                </a:cubicBezTo>
                <a:cubicBezTo>
                  <a:pt x="852" y="279"/>
                  <a:pt x="837" y="302"/>
                  <a:pt x="825" y="326"/>
                </a:cubicBezTo>
                <a:cubicBezTo>
                  <a:pt x="813" y="351"/>
                  <a:pt x="802" y="376"/>
                  <a:pt x="795" y="401"/>
                </a:cubicBezTo>
                <a:cubicBezTo>
                  <a:pt x="788" y="426"/>
                  <a:pt x="782" y="452"/>
                  <a:pt x="780" y="477"/>
                </a:cubicBezTo>
                <a:cubicBezTo>
                  <a:pt x="774" y="527"/>
                  <a:pt x="779" y="576"/>
                  <a:pt x="788" y="618"/>
                </a:cubicBezTo>
                <a:cubicBezTo>
                  <a:pt x="794" y="640"/>
                  <a:pt x="800" y="659"/>
                  <a:pt x="807" y="677"/>
                </a:cubicBezTo>
                <a:cubicBezTo>
                  <a:pt x="814" y="694"/>
                  <a:pt x="822" y="710"/>
                  <a:pt x="829" y="723"/>
                </a:cubicBezTo>
                <a:cubicBezTo>
                  <a:pt x="832" y="729"/>
                  <a:pt x="836" y="734"/>
                  <a:pt x="839" y="739"/>
                </a:cubicBezTo>
                <a:cubicBezTo>
                  <a:pt x="841" y="731"/>
                  <a:pt x="843" y="722"/>
                  <a:pt x="845" y="713"/>
                </a:cubicBezTo>
                <a:cubicBezTo>
                  <a:pt x="845" y="712"/>
                  <a:pt x="845" y="710"/>
                  <a:pt x="846" y="709"/>
                </a:cubicBezTo>
                <a:lnTo>
                  <a:pt x="846" y="833"/>
                </a:lnTo>
                <a:cubicBezTo>
                  <a:pt x="846" y="994"/>
                  <a:pt x="715" y="1124"/>
                  <a:pt x="555" y="1124"/>
                </a:cubicBezTo>
                <a:cubicBezTo>
                  <a:pt x="394" y="1124"/>
                  <a:pt x="264" y="994"/>
                  <a:pt x="264" y="833"/>
                </a:cubicBezTo>
                <a:lnTo>
                  <a:pt x="264" y="769"/>
                </a:lnTo>
                <a:cubicBezTo>
                  <a:pt x="374" y="745"/>
                  <a:pt x="481" y="570"/>
                  <a:pt x="481" y="570"/>
                </a:cubicBezTo>
                <a:lnTo>
                  <a:pt x="481" y="342"/>
                </a:lnTo>
                <a:cubicBezTo>
                  <a:pt x="481" y="298"/>
                  <a:pt x="450" y="261"/>
                  <a:pt x="409" y="251"/>
                </a:cubicBezTo>
                <a:lnTo>
                  <a:pt x="409" y="52"/>
                </a:lnTo>
                <a:cubicBezTo>
                  <a:pt x="409" y="23"/>
                  <a:pt x="385" y="0"/>
                  <a:pt x="356" y="0"/>
                </a:cubicBezTo>
                <a:cubicBezTo>
                  <a:pt x="327" y="0"/>
                  <a:pt x="304" y="23"/>
                  <a:pt x="304" y="52"/>
                </a:cubicBezTo>
                <a:lnTo>
                  <a:pt x="304" y="248"/>
                </a:lnTo>
                <a:lnTo>
                  <a:pt x="160" y="248"/>
                </a:lnTo>
                <a:lnTo>
                  <a:pt x="160" y="52"/>
                </a:lnTo>
                <a:cubicBezTo>
                  <a:pt x="160" y="23"/>
                  <a:pt x="136" y="0"/>
                  <a:pt x="107" y="0"/>
                </a:cubicBezTo>
                <a:cubicBezTo>
                  <a:pt x="78" y="0"/>
                  <a:pt x="55" y="23"/>
                  <a:pt x="55" y="52"/>
                </a:cubicBezTo>
                <a:lnTo>
                  <a:pt x="55" y="257"/>
                </a:lnTo>
                <a:cubicBezTo>
                  <a:pt x="22" y="272"/>
                  <a:pt x="0" y="304"/>
                  <a:pt x="0" y="342"/>
                </a:cubicBezTo>
                <a:lnTo>
                  <a:pt x="0" y="570"/>
                </a:lnTo>
                <a:cubicBezTo>
                  <a:pt x="0" y="570"/>
                  <a:pt x="107" y="745"/>
                  <a:pt x="217" y="769"/>
                </a:cubicBezTo>
                <a:lnTo>
                  <a:pt x="217" y="833"/>
                </a:lnTo>
                <a:cubicBezTo>
                  <a:pt x="217" y="1019"/>
                  <a:pt x="369" y="1170"/>
                  <a:pt x="555" y="1170"/>
                </a:cubicBezTo>
                <a:cubicBezTo>
                  <a:pt x="741" y="1170"/>
                  <a:pt x="892" y="1019"/>
                  <a:pt x="892" y="833"/>
                </a:cubicBezTo>
                <a:lnTo>
                  <a:pt x="892" y="742"/>
                </a:lnTo>
                <a:lnTo>
                  <a:pt x="894" y="743"/>
                </a:lnTo>
                <a:cubicBezTo>
                  <a:pt x="903" y="737"/>
                  <a:pt x="929" y="720"/>
                  <a:pt x="939" y="713"/>
                </a:cubicBezTo>
                <a:cubicBezTo>
                  <a:pt x="953" y="703"/>
                  <a:pt x="969" y="691"/>
                  <a:pt x="984" y="678"/>
                </a:cubicBezTo>
                <a:cubicBezTo>
                  <a:pt x="1000" y="666"/>
                  <a:pt x="1015" y="652"/>
                  <a:pt x="1030" y="637"/>
                </a:cubicBezTo>
                <a:cubicBezTo>
                  <a:pt x="1045" y="623"/>
                  <a:pt x="1059" y="607"/>
                  <a:pt x="1073" y="591"/>
                </a:cubicBezTo>
                <a:cubicBezTo>
                  <a:pt x="1086" y="575"/>
                  <a:pt x="1099" y="558"/>
                  <a:pt x="1110" y="541"/>
                </a:cubicBezTo>
                <a:cubicBezTo>
                  <a:pt x="1121" y="523"/>
                  <a:pt x="1132" y="506"/>
                  <a:pt x="1141" y="487"/>
                </a:cubicBezTo>
                <a:cubicBezTo>
                  <a:pt x="1160" y="451"/>
                  <a:pt x="1174" y="414"/>
                  <a:pt x="1184" y="376"/>
                </a:cubicBezTo>
                <a:cubicBezTo>
                  <a:pt x="1189" y="358"/>
                  <a:pt x="1192" y="338"/>
                  <a:pt x="1196" y="320"/>
                </a:cubicBezTo>
                <a:cubicBezTo>
                  <a:pt x="1200" y="301"/>
                  <a:pt x="1202" y="282"/>
                  <a:pt x="1204" y="263"/>
                </a:cubicBezTo>
                <a:cubicBezTo>
                  <a:pt x="1207" y="245"/>
                  <a:pt x="1209" y="227"/>
                  <a:pt x="1210" y="210"/>
                </a:cubicBezTo>
                <a:cubicBezTo>
                  <a:pt x="1212" y="191"/>
                  <a:pt x="1213" y="176"/>
                  <a:pt x="1214" y="163"/>
                </a:cubicBezTo>
                <a:cubicBezTo>
                  <a:pt x="1216" y="150"/>
                  <a:pt x="1216" y="136"/>
                  <a:pt x="1217" y="128"/>
                </a:cubicBezTo>
                <a:cubicBezTo>
                  <a:pt x="1218" y="119"/>
                  <a:pt x="1218" y="115"/>
                  <a:pt x="1218" y="115"/>
                </a:cubicBezTo>
                <a:cubicBezTo>
                  <a:pt x="1218" y="115"/>
                  <a:pt x="1213" y="113"/>
                  <a:pt x="1205" y="112"/>
                </a:cubicBezTo>
                <a:close/>
                <a:moveTo>
                  <a:pt x="1015" y="352"/>
                </a:moveTo>
                <a:cubicBezTo>
                  <a:pt x="1011" y="357"/>
                  <a:pt x="1005" y="363"/>
                  <a:pt x="1000" y="371"/>
                </a:cubicBezTo>
                <a:cubicBezTo>
                  <a:pt x="994" y="379"/>
                  <a:pt x="988" y="388"/>
                  <a:pt x="982" y="397"/>
                </a:cubicBezTo>
                <a:cubicBezTo>
                  <a:pt x="976" y="407"/>
                  <a:pt x="970" y="418"/>
                  <a:pt x="963" y="430"/>
                </a:cubicBezTo>
                <a:cubicBezTo>
                  <a:pt x="957" y="442"/>
                  <a:pt x="951" y="455"/>
                  <a:pt x="945" y="468"/>
                </a:cubicBezTo>
                <a:cubicBezTo>
                  <a:pt x="934" y="495"/>
                  <a:pt x="923" y="524"/>
                  <a:pt x="914" y="553"/>
                </a:cubicBezTo>
                <a:cubicBezTo>
                  <a:pt x="898" y="608"/>
                  <a:pt x="886" y="664"/>
                  <a:pt x="879" y="708"/>
                </a:cubicBezTo>
                <a:lnTo>
                  <a:pt x="846" y="708"/>
                </a:lnTo>
                <a:cubicBezTo>
                  <a:pt x="857" y="663"/>
                  <a:pt x="873" y="604"/>
                  <a:pt x="895" y="547"/>
                </a:cubicBezTo>
                <a:cubicBezTo>
                  <a:pt x="907" y="517"/>
                  <a:pt x="920" y="489"/>
                  <a:pt x="934" y="462"/>
                </a:cubicBezTo>
                <a:cubicBezTo>
                  <a:pt x="941" y="450"/>
                  <a:pt x="948" y="437"/>
                  <a:pt x="955" y="425"/>
                </a:cubicBezTo>
                <a:cubicBezTo>
                  <a:pt x="963" y="414"/>
                  <a:pt x="970" y="404"/>
                  <a:pt x="977" y="394"/>
                </a:cubicBezTo>
                <a:cubicBezTo>
                  <a:pt x="984" y="385"/>
                  <a:pt x="991" y="376"/>
                  <a:pt x="997" y="369"/>
                </a:cubicBezTo>
                <a:cubicBezTo>
                  <a:pt x="1003" y="361"/>
                  <a:pt x="1010" y="356"/>
                  <a:pt x="1014" y="351"/>
                </a:cubicBezTo>
                <a:cubicBezTo>
                  <a:pt x="1024" y="341"/>
                  <a:pt x="1029" y="336"/>
                  <a:pt x="1029" y="336"/>
                </a:cubicBezTo>
                <a:cubicBezTo>
                  <a:pt x="1029" y="336"/>
                  <a:pt x="1024" y="342"/>
                  <a:pt x="1015" y="352"/>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0" name="矩形: 圆角 69"/>
          <p:cNvSpPr/>
          <p:nvPr/>
        </p:nvSpPr>
        <p:spPr>
          <a:xfrm rot="2700000">
            <a:off x="7713608" y="3784822"/>
            <a:ext cx="734779" cy="734779"/>
          </a:xfrm>
          <a:prstGeom prst="roundRect">
            <a:avLst/>
          </a:prstGeom>
          <a:noFill/>
          <a:ln>
            <a:solidFill>
              <a:srgbClr val="BC80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6" name="magnifying-glass_118228"/>
          <p:cNvSpPr>
            <a:spLocks noChangeAspect="1"/>
          </p:cNvSpPr>
          <p:nvPr/>
        </p:nvSpPr>
        <p:spPr bwMode="auto">
          <a:xfrm>
            <a:off x="7834175" y="3947201"/>
            <a:ext cx="483305" cy="416987"/>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rgbClr val="BC806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78" name="矩形 77"/>
          <p:cNvSpPr/>
          <p:nvPr/>
        </p:nvSpPr>
        <p:spPr>
          <a:xfrm>
            <a:off x="3106420" y="1623060"/>
            <a:ext cx="826135" cy="3165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Light" panose="020B0502040204020203" pitchFamily="34" charset="-122"/>
              <a:ea typeface="微软雅黑 Light" panose="020B0502040204020203" pitchFamily="34" charset="-122"/>
            </a:endParaRPr>
          </a:p>
        </p:txBody>
      </p:sp>
      <p:sp>
        <p:nvSpPr>
          <p:cNvPr id="82" name="椭圆 81"/>
          <p:cNvSpPr/>
          <p:nvPr/>
        </p:nvSpPr>
        <p:spPr>
          <a:xfrm>
            <a:off x="3277886" y="2029437"/>
            <a:ext cx="473124" cy="473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checked_158820"/>
          <p:cNvSpPr>
            <a:spLocks noChangeAspect="1"/>
          </p:cNvSpPr>
          <p:nvPr/>
        </p:nvSpPr>
        <p:spPr bwMode="auto">
          <a:xfrm>
            <a:off x="3392959" y="2158535"/>
            <a:ext cx="242976" cy="214928"/>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rgbClr val="BC8062"/>
          </a:solidFill>
          <a:ln>
            <a:solidFill>
              <a:srgbClr val="BC8062"/>
            </a:solidFill>
          </a:ln>
        </p:spPr>
        <p:txBody>
          <a:bodyPr/>
          <a:lstStyle/>
          <a:p>
            <a:endParaRPr lang="zh-CN" altLang="en-US"/>
          </a:p>
        </p:txBody>
      </p:sp>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 name="文本框 1"/>
          <p:cNvSpPr txBox="1"/>
          <p:nvPr/>
        </p:nvSpPr>
        <p:spPr>
          <a:xfrm>
            <a:off x="3277870" y="2670175"/>
            <a:ext cx="459740" cy="1258570"/>
          </a:xfrm>
          <a:prstGeom prst="rect">
            <a:avLst/>
          </a:prstGeom>
          <a:noFill/>
        </p:spPr>
        <p:txBody>
          <a:bodyPr vert="eaVert"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原 因 分 析</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429125" y="930910"/>
            <a:ext cx="4171315" cy="2675255"/>
          </a:xfrm>
          <a:prstGeom prst="rect">
            <a:avLst/>
          </a:prstGeom>
          <a:noFill/>
        </p:spPr>
        <p:txBody>
          <a:bodyPr wrap="square" rtlCol="0" anchor="t">
            <a:spAutoFit/>
          </a:bodyPr>
          <a:lstStyle/>
          <a:p>
            <a:pPr marL="0" indent="0" algn="just" fontAlgn="auto">
              <a:lnSpc>
                <a:spcPct val="120000"/>
              </a:lnSpc>
              <a:buNone/>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1、何某无特种作业资格证，违章进行电焊作业，对电焊操作最基本的技能一无所知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just" fontAlgn="auto">
              <a:lnSpc>
                <a:spcPct val="120000"/>
              </a:lnSpc>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2、窑体系钢材制造，导电性能良好，何某焊接时左手持钩钉，右手握焊把，被焊物钩钉没有与窑体接触，负载电流通过焊把线、焊条、钩钉、人体、窑体、二次侧地线，回到电焊机，构成电流流通的回路，使电流通过人体，造成触电死亡事故。</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just" fontAlgn="auto">
              <a:lnSpc>
                <a:spcPct val="120000"/>
              </a:lnSpc>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如果被焊物钩钉与窑体直接接触，由于人体电阻远远大于金属的电阻，通过人体的电流很小（可以忽略不计），这起人身触电事故就不会发生了。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806190" y="52705"/>
            <a:ext cx="1545590" cy="321945"/>
          </a:xfrm>
          <a:prstGeom prst="rect">
            <a:avLst/>
          </a:prstGeom>
          <a:noFill/>
        </p:spPr>
        <p:txBody>
          <a:bodyPr wrap="square" rtlCol="0">
            <a:spAutoFit/>
          </a:bodyPr>
          <a:lstStyle/>
          <a:p>
            <a:pPr algn="ctr"/>
            <a:r>
              <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rPr>
              <a:t>一、惨痛的教训</a:t>
            </a:r>
            <a:endParaRPr lang="zh-CN" altLang="en-US" sz="1500" noProof="1">
              <a:solidFill>
                <a:schemeClr val="bg1"/>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7" name="矩形 16"/>
          <p:cNvSpPr/>
          <p:nvPr/>
        </p:nvSpPr>
        <p:spPr>
          <a:xfrm>
            <a:off x="0" y="257220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矩形 28"/>
          <p:cNvSpPr/>
          <p:nvPr/>
        </p:nvSpPr>
        <p:spPr>
          <a:xfrm>
            <a:off x="1190625" y="1083367"/>
            <a:ext cx="97211" cy="10895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2" name="图片 31"/>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5208905" y="408940"/>
            <a:ext cx="3935095" cy="4735195"/>
          </a:xfrm>
          <a:prstGeom prst="rect">
            <a:avLst/>
          </a:prstGeom>
        </p:spPr>
      </p:pic>
      <p:sp>
        <p:nvSpPr>
          <p:cNvPr id="6" name="文本框 5"/>
          <p:cNvSpPr txBox="1"/>
          <p:nvPr/>
        </p:nvSpPr>
        <p:spPr>
          <a:xfrm>
            <a:off x="1456055" y="1443990"/>
            <a:ext cx="1102360" cy="521970"/>
          </a:xfrm>
          <a:prstGeom prst="rect">
            <a:avLst/>
          </a:prstGeom>
          <a:noFill/>
        </p:spPr>
        <p:txBody>
          <a:bodyPr wrap="none" rtlCol="0" anchor="t">
            <a:spAutoFit/>
          </a:bodyPr>
          <a:lstStyle/>
          <a:p>
            <a:r>
              <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lang="en-US" altLang="zh-CN"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190625" y="2854960"/>
            <a:ext cx="3860165" cy="1753235"/>
          </a:xfrm>
          <a:prstGeom prst="rect">
            <a:avLst/>
          </a:prstGeom>
          <a:noFill/>
        </p:spPr>
        <p:txBody>
          <a:bodyPr wrap="square" rtlCol="0" anchor="t">
            <a:spAutoFit/>
          </a:bodyPr>
          <a:lstStyle/>
          <a:p>
            <a:pPr marL="0" indent="0" algn="just" fontAlgn="auto">
              <a:lnSpc>
                <a:spcPct val="150000"/>
              </a:lnSpc>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某日，李某在未采取任何安全防护措施的阴雨天的环境里进行电焊作业，作业中，在距离电焊机和220V电源约6m处触电死亡。</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组合 1"/>
          <p:cNvGrpSpPr/>
          <p:nvPr/>
        </p:nvGrpSpPr>
        <p:grpSpPr>
          <a:xfrm>
            <a:off x="5880735" y="1308100"/>
            <a:ext cx="1449070" cy="2145030"/>
            <a:chOff x="2282" y="1420"/>
            <a:chExt cx="3556" cy="5261"/>
          </a:xfrm>
        </p:grpSpPr>
        <p:sp>
          <p:nvSpPr>
            <p:cNvPr id="41" name="ExtraShape1"/>
            <p:cNvSpPr/>
            <p:nvPr/>
          </p:nvSpPr>
          <p:spPr bwMode="auto">
            <a:xfrm>
              <a:off x="3718" y="1420"/>
              <a:ext cx="692" cy="561"/>
            </a:xfrm>
            <a:custGeom>
              <a:avLst/>
              <a:gdLst>
                <a:gd name="T0" fmla="*/ 179 w 357"/>
                <a:gd name="T1" fmla="*/ 0 h 290"/>
                <a:gd name="T2" fmla="*/ 6 w 357"/>
                <a:gd name="T3" fmla="*/ 271 h 290"/>
                <a:gd name="T4" fmla="*/ 19 w 357"/>
                <a:gd name="T5" fmla="*/ 283 h 290"/>
                <a:gd name="T6" fmla="*/ 179 w 357"/>
                <a:gd name="T7" fmla="*/ 222 h 290"/>
                <a:gd name="T8" fmla="*/ 338 w 357"/>
                <a:gd name="T9" fmla="*/ 283 h 290"/>
                <a:gd name="T10" fmla="*/ 352 w 357"/>
                <a:gd name="T11" fmla="*/ 271 h 290"/>
                <a:gd name="T12" fmla="*/ 179 w 357"/>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357" h="290">
                  <a:moveTo>
                    <a:pt x="179" y="0"/>
                  </a:moveTo>
                  <a:cubicBezTo>
                    <a:pt x="6" y="271"/>
                    <a:pt x="6" y="271"/>
                    <a:pt x="6" y="271"/>
                  </a:cubicBezTo>
                  <a:cubicBezTo>
                    <a:pt x="0" y="280"/>
                    <a:pt x="11" y="290"/>
                    <a:pt x="19" y="283"/>
                  </a:cubicBezTo>
                  <a:cubicBezTo>
                    <a:pt x="58" y="253"/>
                    <a:pt x="114" y="222"/>
                    <a:pt x="179" y="222"/>
                  </a:cubicBezTo>
                  <a:cubicBezTo>
                    <a:pt x="244" y="222"/>
                    <a:pt x="299" y="253"/>
                    <a:pt x="338" y="283"/>
                  </a:cubicBezTo>
                  <a:cubicBezTo>
                    <a:pt x="346" y="290"/>
                    <a:pt x="357" y="280"/>
                    <a:pt x="352" y="271"/>
                  </a:cubicBezTo>
                  <a:lnTo>
                    <a:pt x="179" y="0"/>
                  </a:lnTo>
                  <a:close/>
                </a:path>
              </a:pathLst>
            </a:custGeom>
            <a:solidFill>
              <a:srgbClr val="FFC000"/>
            </a:solidFill>
            <a:ln>
              <a:noFill/>
            </a:ln>
          </p:spPr>
          <p:txBody>
            <a:bodyPr anchor="ctr"/>
            <a:lstStyle/>
            <a:p>
              <a:pPr algn="ctr"/>
            </a:p>
          </p:txBody>
        </p:sp>
        <p:sp>
          <p:nvSpPr>
            <p:cNvPr id="42" name="ExtraShape2"/>
            <p:cNvSpPr/>
            <p:nvPr/>
          </p:nvSpPr>
          <p:spPr bwMode="auto">
            <a:xfrm>
              <a:off x="2805" y="1937"/>
              <a:ext cx="628" cy="627"/>
            </a:xfrm>
            <a:custGeom>
              <a:avLst/>
              <a:gdLst>
                <a:gd name="T0" fmla="*/ 314 w 324"/>
                <a:gd name="T1" fmla="*/ 69 h 324"/>
                <a:gd name="T2" fmla="*/ 0 w 324"/>
                <a:gd name="T3" fmla="*/ 0 h 324"/>
                <a:gd name="T4" fmla="*/ 69 w 324"/>
                <a:gd name="T5" fmla="*/ 314 h 324"/>
                <a:gd name="T6" fmla="*/ 88 w 324"/>
                <a:gd name="T7" fmla="*/ 313 h 324"/>
                <a:gd name="T8" fmla="*/ 157 w 324"/>
                <a:gd name="T9" fmla="*/ 157 h 324"/>
                <a:gd name="T10" fmla="*/ 313 w 324"/>
                <a:gd name="T11" fmla="*/ 88 h 324"/>
                <a:gd name="T12" fmla="*/ 314 w 324"/>
                <a:gd name="T13" fmla="*/ 69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314" y="69"/>
                  </a:moveTo>
                  <a:cubicBezTo>
                    <a:pt x="0" y="0"/>
                    <a:pt x="0" y="0"/>
                    <a:pt x="0" y="0"/>
                  </a:cubicBezTo>
                  <a:cubicBezTo>
                    <a:pt x="69" y="314"/>
                    <a:pt x="69" y="314"/>
                    <a:pt x="69" y="314"/>
                  </a:cubicBezTo>
                  <a:cubicBezTo>
                    <a:pt x="71" y="324"/>
                    <a:pt x="86" y="324"/>
                    <a:pt x="88" y="313"/>
                  </a:cubicBezTo>
                  <a:cubicBezTo>
                    <a:pt x="94" y="265"/>
                    <a:pt x="111" y="203"/>
                    <a:pt x="157" y="157"/>
                  </a:cubicBezTo>
                  <a:cubicBezTo>
                    <a:pt x="203" y="111"/>
                    <a:pt x="264" y="94"/>
                    <a:pt x="313" y="88"/>
                  </a:cubicBezTo>
                  <a:cubicBezTo>
                    <a:pt x="323" y="87"/>
                    <a:pt x="324" y="72"/>
                    <a:pt x="314" y="69"/>
                  </a:cubicBezTo>
                  <a:close/>
                </a:path>
              </a:pathLst>
            </a:custGeom>
            <a:solidFill>
              <a:srgbClr val="FFC000"/>
            </a:solidFill>
            <a:ln>
              <a:noFill/>
            </a:ln>
          </p:spPr>
          <p:txBody>
            <a:bodyPr anchor="ctr"/>
            <a:lstStyle/>
            <a:p>
              <a:pPr algn="ctr"/>
            </a:p>
          </p:txBody>
        </p:sp>
        <p:sp>
          <p:nvSpPr>
            <p:cNvPr id="47" name="ExtraShape3"/>
            <p:cNvSpPr/>
            <p:nvPr/>
          </p:nvSpPr>
          <p:spPr bwMode="auto">
            <a:xfrm>
              <a:off x="2282" y="2846"/>
              <a:ext cx="560" cy="689"/>
            </a:xfrm>
            <a:custGeom>
              <a:avLst/>
              <a:gdLst>
                <a:gd name="T0" fmla="*/ 270 w 289"/>
                <a:gd name="T1" fmla="*/ 6 h 357"/>
                <a:gd name="T2" fmla="*/ 0 w 289"/>
                <a:gd name="T3" fmla="*/ 179 h 357"/>
                <a:gd name="T4" fmla="*/ 270 w 289"/>
                <a:gd name="T5" fmla="*/ 352 h 357"/>
                <a:gd name="T6" fmla="*/ 283 w 289"/>
                <a:gd name="T7" fmla="*/ 338 h 357"/>
                <a:gd name="T8" fmla="*/ 221 w 289"/>
                <a:gd name="T9" fmla="*/ 179 h 357"/>
                <a:gd name="T10" fmla="*/ 283 w 289"/>
                <a:gd name="T11" fmla="*/ 20 h 357"/>
                <a:gd name="T12" fmla="*/ 270 w 289"/>
                <a:gd name="T13" fmla="*/ 6 h 357"/>
              </a:gdLst>
              <a:ahLst/>
              <a:cxnLst>
                <a:cxn ang="0">
                  <a:pos x="T0" y="T1"/>
                </a:cxn>
                <a:cxn ang="0">
                  <a:pos x="T2" y="T3"/>
                </a:cxn>
                <a:cxn ang="0">
                  <a:pos x="T4" y="T5"/>
                </a:cxn>
                <a:cxn ang="0">
                  <a:pos x="T6" y="T7"/>
                </a:cxn>
                <a:cxn ang="0">
                  <a:pos x="T8" y="T9"/>
                </a:cxn>
                <a:cxn ang="0">
                  <a:pos x="T10" y="T11"/>
                </a:cxn>
                <a:cxn ang="0">
                  <a:pos x="T12" y="T13"/>
                </a:cxn>
              </a:cxnLst>
              <a:rect l="0" t="0" r="r" b="b"/>
              <a:pathLst>
                <a:path w="289" h="357">
                  <a:moveTo>
                    <a:pt x="270" y="6"/>
                  </a:moveTo>
                  <a:cubicBezTo>
                    <a:pt x="0" y="179"/>
                    <a:pt x="0" y="179"/>
                    <a:pt x="0" y="179"/>
                  </a:cubicBezTo>
                  <a:cubicBezTo>
                    <a:pt x="270" y="352"/>
                    <a:pt x="270" y="352"/>
                    <a:pt x="270" y="352"/>
                  </a:cubicBezTo>
                  <a:cubicBezTo>
                    <a:pt x="279" y="357"/>
                    <a:pt x="289" y="346"/>
                    <a:pt x="283" y="338"/>
                  </a:cubicBezTo>
                  <a:cubicBezTo>
                    <a:pt x="252" y="299"/>
                    <a:pt x="221" y="244"/>
                    <a:pt x="221" y="179"/>
                  </a:cubicBezTo>
                  <a:cubicBezTo>
                    <a:pt x="221" y="114"/>
                    <a:pt x="252" y="58"/>
                    <a:pt x="283" y="20"/>
                  </a:cubicBezTo>
                  <a:cubicBezTo>
                    <a:pt x="289" y="11"/>
                    <a:pt x="279" y="0"/>
                    <a:pt x="270" y="6"/>
                  </a:cubicBezTo>
                  <a:close/>
                </a:path>
              </a:pathLst>
            </a:custGeom>
            <a:solidFill>
              <a:srgbClr val="FFC000"/>
            </a:solidFill>
            <a:ln>
              <a:noFill/>
            </a:ln>
          </p:spPr>
          <p:txBody>
            <a:bodyPr anchor="ctr"/>
            <a:lstStyle/>
            <a:p>
              <a:pPr algn="ctr"/>
            </a:p>
          </p:txBody>
        </p:sp>
        <p:sp>
          <p:nvSpPr>
            <p:cNvPr id="48" name="ExtraShape4"/>
            <p:cNvSpPr/>
            <p:nvPr/>
          </p:nvSpPr>
          <p:spPr bwMode="auto">
            <a:xfrm>
              <a:off x="2800" y="3820"/>
              <a:ext cx="627" cy="627"/>
            </a:xfrm>
            <a:custGeom>
              <a:avLst/>
              <a:gdLst>
                <a:gd name="T0" fmla="*/ 313 w 324"/>
                <a:gd name="T1" fmla="*/ 237 h 324"/>
                <a:gd name="T2" fmla="*/ 157 w 324"/>
                <a:gd name="T3" fmla="*/ 168 h 324"/>
                <a:gd name="T4" fmla="*/ 87 w 324"/>
                <a:gd name="T5" fmla="*/ 12 h 324"/>
                <a:gd name="T6" fmla="*/ 69 w 324"/>
                <a:gd name="T7" fmla="*/ 11 h 324"/>
                <a:gd name="T8" fmla="*/ 0 w 324"/>
                <a:gd name="T9" fmla="*/ 324 h 324"/>
                <a:gd name="T10" fmla="*/ 313 w 324"/>
                <a:gd name="T11" fmla="*/ 255 h 324"/>
                <a:gd name="T12" fmla="*/ 313 w 324"/>
                <a:gd name="T13" fmla="*/ 237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313" y="237"/>
                  </a:moveTo>
                  <a:cubicBezTo>
                    <a:pt x="264" y="231"/>
                    <a:pt x="203" y="214"/>
                    <a:pt x="157" y="168"/>
                  </a:cubicBezTo>
                  <a:cubicBezTo>
                    <a:pt x="111" y="122"/>
                    <a:pt x="93" y="60"/>
                    <a:pt x="87" y="12"/>
                  </a:cubicBezTo>
                  <a:cubicBezTo>
                    <a:pt x="86" y="1"/>
                    <a:pt x="71" y="0"/>
                    <a:pt x="69" y="11"/>
                  </a:cubicBezTo>
                  <a:cubicBezTo>
                    <a:pt x="0" y="324"/>
                    <a:pt x="0" y="324"/>
                    <a:pt x="0" y="324"/>
                  </a:cubicBezTo>
                  <a:cubicBezTo>
                    <a:pt x="313" y="255"/>
                    <a:pt x="313" y="255"/>
                    <a:pt x="313" y="255"/>
                  </a:cubicBezTo>
                  <a:cubicBezTo>
                    <a:pt x="324" y="253"/>
                    <a:pt x="323" y="238"/>
                    <a:pt x="313" y="237"/>
                  </a:cubicBezTo>
                  <a:close/>
                </a:path>
              </a:pathLst>
            </a:custGeom>
            <a:solidFill>
              <a:srgbClr val="FFC000"/>
            </a:solidFill>
            <a:ln>
              <a:noFill/>
            </a:ln>
          </p:spPr>
          <p:txBody>
            <a:bodyPr anchor="ctr"/>
            <a:lstStyle/>
            <a:p>
              <a:pPr algn="ctr"/>
            </a:p>
          </p:txBody>
        </p:sp>
        <p:sp>
          <p:nvSpPr>
            <p:cNvPr id="49" name="ExtraShape5"/>
            <p:cNvSpPr/>
            <p:nvPr/>
          </p:nvSpPr>
          <p:spPr bwMode="auto">
            <a:xfrm>
              <a:off x="4687" y="3828"/>
              <a:ext cx="628" cy="627"/>
            </a:xfrm>
            <a:custGeom>
              <a:avLst/>
              <a:gdLst>
                <a:gd name="T0" fmla="*/ 236 w 324"/>
                <a:gd name="T1" fmla="*/ 11 h 324"/>
                <a:gd name="T2" fmla="*/ 167 w 324"/>
                <a:gd name="T3" fmla="*/ 167 h 324"/>
                <a:gd name="T4" fmla="*/ 11 w 324"/>
                <a:gd name="T5" fmla="*/ 236 h 324"/>
                <a:gd name="T6" fmla="*/ 10 w 324"/>
                <a:gd name="T7" fmla="*/ 255 h 324"/>
                <a:gd name="T8" fmla="*/ 324 w 324"/>
                <a:gd name="T9" fmla="*/ 324 h 324"/>
                <a:gd name="T10" fmla="*/ 255 w 324"/>
                <a:gd name="T11" fmla="*/ 10 h 324"/>
                <a:gd name="T12" fmla="*/ 236 w 324"/>
                <a:gd name="T13" fmla="*/ 11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236" y="11"/>
                  </a:moveTo>
                  <a:cubicBezTo>
                    <a:pt x="230" y="60"/>
                    <a:pt x="213" y="121"/>
                    <a:pt x="167" y="167"/>
                  </a:cubicBezTo>
                  <a:cubicBezTo>
                    <a:pt x="121" y="213"/>
                    <a:pt x="60" y="230"/>
                    <a:pt x="11" y="236"/>
                  </a:cubicBezTo>
                  <a:cubicBezTo>
                    <a:pt x="0" y="237"/>
                    <a:pt x="0" y="252"/>
                    <a:pt x="10" y="255"/>
                  </a:cubicBezTo>
                  <a:cubicBezTo>
                    <a:pt x="324" y="324"/>
                    <a:pt x="324" y="324"/>
                    <a:pt x="324" y="324"/>
                  </a:cubicBezTo>
                  <a:cubicBezTo>
                    <a:pt x="255" y="10"/>
                    <a:pt x="255" y="10"/>
                    <a:pt x="255" y="10"/>
                  </a:cubicBezTo>
                  <a:cubicBezTo>
                    <a:pt x="252" y="0"/>
                    <a:pt x="237" y="0"/>
                    <a:pt x="236" y="11"/>
                  </a:cubicBezTo>
                  <a:close/>
                </a:path>
              </a:pathLst>
            </a:custGeom>
            <a:solidFill>
              <a:srgbClr val="FFC000"/>
            </a:solidFill>
            <a:ln>
              <a:noFill/>
            </a:ln>
          </p:spPr>
          <p:txBody>
            <a:bodyPr anchor="ctr"/>
            <a:lstStyle/>
            <a:p>
              <a:pPr algn="ctr"/>
            </a:p>
          </p:txBody>
        </p:sp>
        <p:sp>
          <p:nvSpPr>
            <p:cNvPr id="50" name="ExtraShape6"/>
            <p:cNvSpPr/>
            <p:nvPr/>
          </p:nvSpPr>
          <p:spPr bwMode="auto">
            <a:xfrm>
              <a:off x="5278" y="2856"/>
              <a:ext cx="560" cy="689"/>
            </a:xfrm>
            <a:custGeom>
              <a:avLst/>
              <a:gdLst>
                <a:gd name="T0" fmla="*/ 19 w 289"/>
                <a:gd name="T1" fmla="*/ 351 h 357"/>
                <a:gd name="T2" fmla="*/ 289 w 289"/>
                <a:gd name="T3" fmla="*/ 178 h 357"/>
                <a:gd name="T4" fmla="*/ 19 w 289"/>
                <a:gd name="T5" fmla="*/ 5 h 357"/>
                <a:gd name="T6" fmla="*/ 6 w 289"/>
                <a:gd name="T7" fmla="*/ 19 h 357"/>
                <a:gd name="T8" fmla="*/ 68 w 289"/>
                <a:gd name="T9" fmla="*/ 178 h 357"/>
                <a:gd name="T10" fmla="*/ 6 w 289"/>
                <a:gd name="T11" fmla="*/ 338 h 357"/>
                <a:gd name="T12" fmla="*/ 19 w 289"/>
                <a:gd name="T13" fmla="*/ 351 h 357"/>
              </a:gdLst>
              <a:ahLst/>
              <a:cxnLst>
                <a:cxn ang="0">
                  <a:pos x="T0" y="T1"/>
                </a:cxn>
                <a:cxn ang="0">
                  <a:pos x="T2" y="T3"/>
                </a:cxn>
                <a:cxn ang="0">
                  <a:pos x="T4" y="T5"/>
                </a:cxn>
                <a:cxn ang="0">
                  <a:pos x="T6" y="T7"/>
                </a:cxn>
                <a:cxn ang="0">
                  <a:pos x="T8" y="T9"/>
                </a:cxn>
                <a:cxn ang="0">
                  <a:pos x="T10" y="T11"/>
                </a:cxn>
                <a:cxn ang="0">
                  <a:pos x="T12" y="T13"/>
                </a:cxn>
              </a:cxnLst>
              <a:rect l="0" t="0" r="r" b="b"/>
              <a:pathLst>
                <a:path w="289" h="357">
                  <a:moveTo>
                    <a:pt x="19" y="351"/>
                  </a:moveTo>
                  <a:cubicBezTo>
                    <a:pt x="289" y="178"/>
                    <a:pt x="289" y="178"/>
                    <a:pt x="289" y="178"/>
                  </a:cubicBezTo>
                  <a:cubicBezTo>
                    <a:pt x="19" y="5"/>
                    <a:pt x="19" y="5"/>
                    <a:pt x="19" y="5"/>
                  </a:cubicBezTo>
                  <a:cubicBezTo>
                    <a:pt x="10" y="0"/>
                    <a:pt x="0" y="11"/>
                    <a:pt x="6" y="19"/>
                  </a:cubicBezTo>
                  <a:cubicBezTo>
                    <a:pt x="36" y="58"/>
                    <a:pt x="68" y="113"/>
                    <a:pt x="68" y="178"/>
                  </a:cubicBezTo>
                  <a:cubicBezTo>
                    <a:pt x="68" y="243"/>
                    <a:pt x="36" y="299"/>
                    <a:pt x="6" y="338"/>
                  </a:cubicBezTo>
                  <a:cubicBezTo>
                    <a:pt x="0" y="346"/>
                    <a:pt x="10" y="357"/>
                    <a:pt x="19" y="351"/>
                  </a:cubicBezTo>
                  <a:close/>
                </a:path>
              </a:pathLst>
            </a:custGeom>
            <a:solidFill>
              <a:srgbClr val="FFC000"/>
            </a:solidFill>
            <a:ln>
              <a:noFill/>
            </a:ln>
          </p:spPr>
          <p:txBody>
            <a:bodyPr anchor="ctr"/>
            <a:lstStyle/>
            <a:p>
              <a:pPr algn="ctr"/>
            </a:p>
          </p:txBody>
        </p:sp>
        <p:sp>
          <p:nvSpPr>
            <p:cNvPr id="51" name="ExtraShape7"/>
            <p:cNvSpPr/>
            <p:nvPr/>
          </p:nvSpPr>
          <p:spPr bwMode="auto">
            <a:xfrm>
              <a:off x="4693" y="1945"/>
              <a:ext cx="627" cy="627"/>
            </a:xfrm>
            <a:custGeom>
              <a:avLst/>
              <a:gdLst>
                <a:gd name="T0" fmla="*/ 11 w 324"/>
                <a:gd name="T1" fmla="*/ 87 h 324"/>
                <a:gd name="T2" fmla="*/ 167 w 324"/>
                <a:gd name="T3" fmla="*/ 156 h 324"/>
                <a:gd name="T4" fmla="*/ 236 w 324"/>
                <a:gd name="T5" fmla="*/ 312 h 324"/>
                <a:gd name="T6" fmla="*/ 255 w 324"/>
                <a:gd name="T7" fmla="*/ 313 h 324"/>
                <a:gd name="T8" fmla="*/ 324 w 324"/>
                <a:gd name="T9" fmla="*/ 0 h 324"/>
                <a:gd name="T10" fmla="*/ 10 w 324"/>
                <a:gd name="T11" fmla="*/ 69 h 324"/>
                <a:gd name="T12" fmla="*/ 11 w 324"/>
                <a:gd name="T13" fmla="*/ 87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11" y="87"/>
                  </a:moveTo>
                  <a:cubicBezTo>
                    <a:pt x="60" y="93"/>
                    <a:pt x="121" y="110"/>
                    <a:pt x="167" y="156"/>
                  </a:cubicBezTo>
                  <a:cubicBezTo>
                    <a:pt x="213" y="202"/>
                    <a:pt x="231" y="264"/>
                    <a:pt x="236" y="312"/>
                  </a:cubicBezTo>
                  <a:cubicBezTo>
                    <a:pt x="238" y="323"/>
                    <a:pt x="253" y="324"/>
                    <a:pt x="255" y="313"/>
                  </a:cubicBezTo>
                  <a:cubicBezTo>
                    <a:pt x="324" y="0"/>
                    <a:pt x="324" y="0"/>
                    <a:pt x="324" y="0"/>
                  </a:cubicBezTo>
                  <a:cubicBezTo>
                    <a:pt x="10" y="69"/>
                    <a:pt x="10" y="69"/>
                    <a:pt x="10" y="69"/>
                  </a:cubicBezTo>
                  <a:cubicBezTo>
                    <a:pt x="0" y="71"/>
                    <a:pt x="1" y="86"/>
                    <a:pt x="11" y="87"/>
                  </a:cubicBezTo>
                  <a:close/>
                </a:path>
              </a:pathLst>
            </a:custGeom>
            <a:solidFill>
              <a:srgbClr val="FFC000"/>
            </a:solidFill>
            <a:ln>
              <a:noFill/>
            </a:ln>
          </p:spPr>
          <p:txBody>
            <a:bodyPr anchor="ctr"/>
            <a:lstStyle/>
            <a:p>
              <a:pPr algn="ctr"/>
            </a:p>
          </p:txBody>
        </p:sp>
        <p:sp>
          <p:nvSpPr>
            <p:cNvPr id="52" name="ExtraShape8"/>
            <p:cNvSpPr/>
            <p:nvPr/>
          </p:nvSpPr>
          <p:spPr bwMode="auto">
            <a:xfrm>
              <a:off x="4867" y="5945"/>
              <a:ext cx="489" cy="736"/>
            </a:xfrm>
            <a:custGeom>
              <a:avLst/>
              <a:gdLst>
                <a:gd name="T0" fmla="*/ 211 w 253"/>
                <a:gd name="T1" fmla="*/ 140 h 380"/>
                <a:gd name="T2" fmla="*/ 206 w 253"/>
                <a:gd name="T3" fmla="*/ 133 h 380"/>
                <a:gd name="T4" fmla="*/ 206 w 253"/>
                <a:gd name="T5" fmla="*/ 103 h 380"/>
                <a:gd name="T6" fmla="*/ 163 w 253"/>
                <a:gd name="T7" fmla="*/ 64 h 380"/>
                <a:gd name="T8" fmla="*/ 156 w 253"/>
                <a:gd name="T9" fmla="*/ 57 h 380"/>
                <a:gd name="T10" fmla="*/ 156 w 253"/>
                <a:gd name="T11" fmla="*/ 8 h 380"/>
                <a:gd name="T12" fmla="*/ 146 w 253"/>
                <a:gd name="T13" fmla="*/ 0 h 380"/>
                <a:gd name="T14" fmla="*/ 107 w 253"/>
                <a:gd name="T15" fmla="*/ 0 h 380"/>
                <a:gd name="T16" fmla="*/ 97 w 253"/>
                <a:gd name="T17" fmla="*/ 8 h 380"/>
                <a:gd name="T18" fmla="*/ 97 w 253"/>
                <a:gd name="T19" fmla="*/ 57 h 380"/>
                <a:gd name="T20" fmla="*/ 90 w 253"/>
                <a:gd name="T21" fmla="*/ 64 h 380"/>
                <a:gd name="T22" fmla="*/ 47 w 253"/>
                <a:gd name="T23" fmla="*/ 103 h 380"/>
                <a:gd name="T24" fmla="*/ 47 w 253"/>
                <a:gd name="T25" fmla="*/ 133 h 380"/>
                <a:gd name="T26" fmla="*/ 42 w 253"/>
                <a:gd name="T27" fmla="*/ 140 h 380"/>
                <a:gd name="T28" fmla="*/ 0 w 253"/>
                <a:gd name="T29" fmla="*/ 199 h 380"/>
                <a:gd name="T30" fmla="*/ 0 w 253"/>
                <a:gd name="T31" fmla="*/ 297 h 380"/>
                <a:gd name="T32" fmla="*/ 5 w 253"/>
                <a:gd name="T33" fmla="*/ 301 h 380"/>
                <a:gd name="T34" fmla="*/ 34 w 253"/>
                <a:gd name="T35" fmla="*/ 301 h 380"/>
                <a:gd name="T36" fmla="*/ 38 w 253"/>
                <a:gd name="T37" fmla="*/ 304 h 380"/>
                <a:gd name="T38" fmla="*/ 38 w 253"/>
                <a:gd name="T39" fmla="*/ 374 h 380"/>
                <a:gd name="T40" fmla="*/ 46 w 253"/>
                <a:gd name="T41" fmla="*/ 380 h 380"/>
                <a:gd name="T42" fmla="*/ 61 w 253"/>
                <a:gd name="T43" fmla="*/ 380 h 380"/>
                <a:gd name="T44" fmla="*/ 69 w 253"/>
                <a:gd name="T45" fmla="*/ 374 h 380"/>
                <a:gd name="T46" fmla="*/ 69 w 253"/>
                <a:gd name="T47" fmla="*/ 304 h 380"/>
                <a:gd name="T48" fmla="*/ 72 w 253"/>
                <a:gd name="T49" fmla="*/ 301 h 380"/>
                <a:gd name="T50" fmla="*/ 181 w 253"/>
                <a:gd name="T51" fmla="*/ 301 h 380"/>
                <a:gd name="T52" fmla="*/ 185 w 253"/>
                <a:gd name="T53" fmla="*/ 304 h 380"/>
                <a:gd name="T54" fmla="*/ 185 w 253"/>
                <a:gd name="T55" fmla="*/ 374 h 380"/>
                <a:gd name="T56" fmla="*/ 192 w 253"/>
                <a:gd name="T57" fmla="*/ 380 h 380"/>
                <a:gd name="T58" fmla="*/ 207 w 253"/>
                <a:gd name="T59" fmla="*/ 380 h 380"/>
                <a:gd name="T60" fmla="*/ 215 w 253"/>
                <a:gd name="T61" fmla="*/ 374 h 380"/>
                <a:gd name="T62" fmla="*/ 215 w 253"/>
                <a:gd name="T63" fmla="*/ 304 h 380"/>
                <a:gd name="T64" fmla="*/ 219 w 253"/>
                <a:gd name="T65" fmla="*/ 301 h 380"/>
                <a:gd name="T66" fmla="*/ 249 w 253"/>
                <a:gd name="T67" fmla="*/ 301 h 380"/>
                <a:gd name="T68" fmla="*/ 253 w 253"/>
                <a:gd name="T69" fmla="*/ 297 h 380"/>
                <a:gd name="T70" fmla="*/ 253 w 253"/>
                <a:gd name="T71" fmla="*/ 199 h 380"/>
                <a:gd name="T72" fmla="*/ 211 w 253"/>
                <a:gd name="T73" fmla="*/ 14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380">
                  <a:moveTo>
                    <a:pt x="211" y="140"/>
                  </a:moveTo>
                  <a:cubicBezTo>
                    <a:pt x="208" y="139"/>
                    <a:pt x="206" y="136"/>
                    <a:pt x="206" y="133"/>
                  </a:cubicBezTo>
                  <a:cubicBezTo>
                    <a:pt x="206" y="103"/>
                    <a:pt x="206" y="103"/>
                    <a:pt x="206" y="103"/>
                  </a:cubicBezTo>
                  <a:cubicBezTo>
                    <a:pt x="206" y="84"/>
                    <a:pt x="190" y="66"/>
                    <a:pt x="163" y="64"/>
                  </a:cubicBezTo>
                  <a:cubicBezTo>
                    <a:pt x="159" y="63"/>
                    <a:pt x="156" y="61"/>
                    <a:pt x="156" y="57"/>
                  </a:cubicBezTo>
                  <a:cubicBezTo>
                    <a:pt x="156" y="8"/>
                    <a:pt x="156" y="8"/>
                    <a:pt x="156" y="8"/>
                  </a:cubicBezTo>
                  <a:cubicBezTo>
                    <a:pt x="156" y="4"/>
                    <a:pt x="152" y="0"/>
                    <a:pt x="146" y="0"/>
                  </a:cubicBezTo>
                  <a:cubicBezTo>
                    <a:pt x="107" y="0"/>
                    <a:pt x="107" y="0"/>
                    <a:pt x="107" y="0"/>
                  </a:cubicBezTo>
                  <a:cubicBezTo>
                    <a:pt x="101" y="0"/>
                    <a:pt x="97" y="4"/>
                    <a:pt x="97" y="8"/>
                  </a:cubicBezTo>
                  <a:cubicBezTo>
                    <a:pt x="97" y="57"/>
                    <a:pt x="97" y="57"/>
                    <a:pt x="97" y="57"/>
                  </a:cubicBezTo>
                  <a:cubicBezTo>
                    <a:pt x="97" y="61"/>
                    <a:pt x="94" y="63"/>
                    <a:pt x="90" y="64"/>
                  </a:cubicBezTo>
                  <a:cubicBezTo>
                    <a:pt x="63" y="66"/>
                    <a:pt x="47" y="84"/>
                    <a:pt x="47" y="103"/>
                  </a:cubicBezTo>
                  <a:cubicBezTo>
                    <a:pt x="47" y="133"/>
                    <a:pt x="47" y="133"/>
                    <a:pt x="47" y="133"/>
                  </a:cubicBezTo>
                  <a:cubicBezTo>
                    <a:pt x="47" y="136"/>
                    <a:pt x="45" y="139"/>
                    <a:pt x="42" y="140"/>
                  </a:cubicBezTo>
                  <a:cubicBezTo>
                    <a:pt x="16" y="145"/>
                    <a:pt x="0" y="184"/>
                    <a:pt x="0" y="199"/>
                  </a:cubicBezTo>
                  <a:cubicBezTo>
                    <a:pt x="0" y="297"/>
                    <a:pt x="0" y="297"/>
                    <a:pt x="0" y="297"/>
                  </a:cubicBezTo>
                  <a:cubicBezTo>
                    <a:pt x="0" y="299"/>
                    <a:pt x="2" y="301"/>
                    <a:pt x="5" y="301"/>
                  </a:cubicBezTo>
                  <a:cubicBezTo>
                    <a:pt x="34" y="301"/>
                    <a:pt x="34" y="301"/>
                    <a:pt x="34" y="301"/>
                  </a:cubicBezTo>
                  <a:cubicBezTo>
                    <a:pt x="36" y="301"/>
                    <a:pt x="38" y="302"/>
                    <a:pt x="38" y="304"/>
                  </a:cubicBezTo>
                  <a:cubicBezTo>
                    <a:pt x="38" y="374"/>
                    <a:pt x="38" y="374"/>
                    <a:pt x="38" y="374"/>
                  </a:cubicBezTo>
                  <a:cubicBezTo>
                    <a:pt x="38" y="377"/>
                    <a:pt x="41" y="380"/>
                    <a:pt x="46" y="380"/>
                  </a:cubicBezTo>
                  <a:cubicBezTo>
                    <a:pt x="61" y="380"/>
                    <a:pt x="61" y="380"/>
                    <a:pt x="61" y="380"/>
                  </a:cubicBezTo>
                  <a:cubicBezTo>
                    <a:pt x="65" y="380"/>
                    <a:pt x="69" y="377"/>
                    <a:pt x="69" y="374"/>
                  </a:cubicBezTo>
                  <a:cubicBezTo>
                    <a:pt x="69" y="304"/>
                    <a:pt x="69" y="304"/>
                    <a:pt x="69" y="304"/>
                  </a:cubicBezTo>
                  <a:cubicBezTo>
                    <a:pt x="69" y="302"/>
                    <a:pt x="70" y="301"/>
                    <a:pt x="72" y="301"/>
                  </a:cubicBezTo>
                  <a:cubicBezTo>
                    <a:pt x="90" y="301"/>
                    <a:pt x="163" y="301"/>
                    <a:pt x="181" y="301"/>
                  </a:cubicBezTo>
                  <a:cubicBezTo>
                    <a:pt x="183" y="301"/>
                    <a:pt x="185" y="302"/>
                    <a:pt x="185" y="304"/>
                  </a:cubicBezTo>
                  <a:cubicBezTo>
                    <a:pt x="185" y="374"/>
                    <a:pt x="185" y="374"/>
                    <a:pt x="185" y="374"/>
                  </a:cubicBezTo>
                  <a:cubicBezTo>
                    <a:pt x="185" y="377"/>
                    <a:pt x="188" y="380"/>
                    <a:pt x="192" y="380"/>
                  </a:cubicBezTo>
                  <a:cubicBezTo>
                    <a:pt x="207" y="380"/>
                    <a:pt x="207" y="380"/>
                    <a:pt x="207" y="380"/>
                  </a:cubicBezTo>
                  <a:cubicBezTo>
                    <a:pt x="212" y="380"/>
                    <a:pt x="215" y="377"/>
                    <a:pt x="215" y="374"/>
                  </a:cubicBezTo>
                  <a:cubicBezTo>
                    <a:pt x="215" y="304"/>
                    <a:pt x="215" y="304"/>
                    <a:pt x="215" y="304"/>
                  </a:cubicBezTo>
                  <a:cubicBezTo>
                    <a:pt x="215" y="302"/>
                    <a:pt x="217" y="301"/>
                    <a:pt x="219" y="301"/>
                  </a:cubicBezTo>
                  <a:cubicBezTo>
                    <a:pt x="249" y="301"/>
                    <a:pt x="249" y="301"/>
                    <a:pt x="249" y="301"/>
                  </a:cubicBezTo>
                  <a:cubicBezTo>
                    <a:pt x="251" y="301"/>
                    <a:pt x="253" y="299"/>
                    <a:pt x="253" y="297"/>
                  </a:cubicBezTo>
                  <a:cubicBezTo>
                    <a:pt x="253" y="199"/>
                    <a:pt x="253" y="199"/>
                    <a:pt x="253" y="199"/>
                  </a:cubicBezTo>
                  <a:cubicBezTo>
                    <a:pt x="253" y="183"/>
                    <a:pt x="236" y="145"/>
                    <a:pt x="211" y="140"/>
                  </a:cubicBezTo>
                  <a:close/>
                </a:path>
              </a:pathLst>
            </a:custGeom>
            <a:solidFill>
              <a:srgbClr val="E2682D"/>
            </a:solidFill>
            <a:ln>
              <a:noFill/>
            </a:ln>
          </p:spPr>
          <p:txBody>
            <a:bodyPr anchor="ctr"/>
            <a:lstStyle/>
            <a:p>
              <a:pPr algn="ctr"/>
            </a:p>
          </p:txBody>
        </p:sp>
        <p:sp>
          <p:nvSpPr>
            <p:cNvPr id="53" name="ExtraShape9"/>
            <p:cNvSpPr/>
            <p:nvPr/>
          </p:nvSpPr>
          <p:spPr bwMode="auto">
            <a:xfrm>
              <a:off x="3143" y="2178"/>
              <a:ext cx="1833" cy="2343"/>
            </a:xfrm>
            <a:custGeom>
              <a:avLst/>
              <a:gdLst>
                <a:gd name="T0" fmla="*/ 543 w 1087"/>
                <a:gd name="T1" fmla="*/ 0 h 1211"/>
                <a:gd name="T2" fmla="*/ 0 w 1087"/>
                <a:gd name="T3" fmla="*/ 453 h 1211"/>
                <a:gd name="T4" fmla="*/ 206 w 1087"/>
                <a:gd name="T5" fmla="*/ 918 h 1211"/>
                <a:gd name="T6" fmla="*/ 283 w 1087"/>
                <a:gd name="T7" fmla="*/ 1155 h 1211"/>
                <a:gd name="T8" fmla="*/ 352 w 1087"/>
                <a:gd name="T9" fmla="*/ 1211 h 1211"/>
                <a:gd name="T10" fmla="*/ 543 w 1087"/>
                <a:gd name="T11" fmla="*/ 1211 h 1211"/>
                <a:gd name="T12" fmla="*/ 735 w 1087"/>
                <a:gd name="T13" fmla="*/ 1211 h 1211"/>
                <a:gd name="T14" fmla="*/ 803 w 1087"/>
                <a:gd name="T15" fmla="*/ 1155 h 1211"/>
                <a:gd name="T16" fmla="*/ 881 w 1087"/>
                <a:gd name="T17" fmla="*/ 918 h 1211"/>
                <a:gd name="T18" fmla="*/ 1087 w 1087"/>
                <a:gd name="T19" fmla="*/ 453 h 1211"/>
                <a:gd name="T20" fmla="*/ 543 w 1087"/>
                <a:gd name="T21"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211">
                  <a:moveTo>
                    <a:pt x="543" y="0"/>
                  </a:moveTo>
                  <a:cubicBezTo>
                    <a:pt x="243" y="0"/>
                    <a:pt x="0" y="208"/>
                    <a:pt x="0" y="453"/>
                  </a:cubicBezTo>
                  <a:cubicBezTo>
                    <a:pt x="0" y="698"/>
                    <a:pt x="116" y="773"/>
                    <a:pt x="206" y="918"/>
                  </a:cubicBezTo>
                  <a:cubicBezTo>
                    <a:pt x="261" y="1008"/>
                    <a:pt x="278" y="1099"/>
                    <a:pt x="283" y="1155"/>
                  </a:cubicBezTo>
                  <a:cubicBezTo>
                    <a:pt x="286" y="1186"/>
                    <a:pt x="316" y="1211"/>
                    <a:pt x="352" y="1211"/>
                  </a:cubicBezTo>
                  <a:cubicBezTo>
                    <a:pt x="543" y="1211"/>
                    <a:pt x="543" y="1211"/>
                    <a:pt x="543" y="1211"/>
                  </a:cubicBezTo>
                  <a:cubicBezTo>
                    <a:pt x="735" y="1211"/>
                    <a:pt x="735" y="1211"/>
                    <a:pt x="735" y="1211"/>
                  </a:cubicBezTo>
                  <a:cubicBezTo>
                    <a:pt x="771" y="1211"/>
                    <a:pt x="801" y="1186"/>
                    <a:pt x="803" y="1155"/>
                  </a:cubicBezTo>
                  <a:cubicBezTo>
                    <a:pt x="808" y="1099"/>
                    <a:pt x="825" y="1008"/>
                    <a:pt x="881" y="918"/>
                  </a:cubicBezTo>
                  <a:cubicBezTo>
                    <a:pt x="971" y="773"/>
                    <a:pt x="1087" y="698"/>
                    <a:pt x="1087" y="453"/>
                  </a:cubicBezTo>
                  <a:cubicBezTo>
                    <a:pt x="1087" y="208"/>
                    <a:pt x="844" y="0"/>
                    <a:pt x="543" y="0"/>
                  </a:cubicBezTo>
                  <a:close/>
                </a:path>
              </a:pathLst>
            </a:custGeom>
            <a:gradFill>
              <a:gsLst>
                <a:gs pos="0">
                  <a:srgbClr val="FEF4E6"/>
                </a:gs>
                <a:gs pos="46000">
                  <a:srgbClr val="FEF4E6"/>
                </a:gs>
                <a:gs pos="46000">
                  <a:srgbClr val="FFCC4D"/>
                </a:gs>
                <a:gs pos="100000">
                  <a:srgbClr val="FFCC4D"/>
                </a:gs>
              </a:gsLst>
              <a:lin ang="5400000" scaled="0"/>
            </a:gradFill>
            <a:ln w="38100">
              <a:solidFill>
                <a:srgbClr val="F4A336">
                  <a:alpha val="28000"/>
                </a:srgbClr>
              </a:solidFill>
            </a:ln>
          </p:spPr>
          <p:txBody>
            <a:bodyPr anchor="ctr"/>
            <a:lstStyle/>
            <a:p>
              <a:pPr algn="ctr"/>
            </a:p>
          </p:txBody>
        </p:sp>
        <p:sp>
          <p:nvSpPr>
            <p:cNvPr id="54" name="ExtraShape10"/>
            <p:cNvSpPr/>
            <p:nvPr/>
          </p:nvSpPr>
          <p:spPr bwMode="auto">
            <a:xfrm>
              <a:off x="3559" y="4565"/>
              <a:ext cx="1001" cy="195"/>
            </a:xfrm>
            <a:custGeom>
              <a:avLst/>
              <a:gdLst>
                <a:gd name="T0" fmla="*/ 459 w 517"/>
                <a:gd name="T1" fmla="*/ 0 h 101"/>
                <a:gd name="T2" fmla="*/ 58 w 517"/>
                <a:gd name="T3" fmla="*/ 0 h 101"/>
                <a:gd name="T4" fmla="*/ 0 w 517"/>
                <a:gd name="T5" fmla="*/ 51 h 101"/>
                <a:gd name="T6" fmla="*/ 58 w 517"/>
                <a:gd name="T7" fmla="*/ 101 h 101"/>
                <a:gd name="T8" fmla="*/ 459 w 517"/>
                <a:gd name="T9" fmla="*/ 101 h 101"/>
                <a:gd name="T10" fmla="*/ 517 w 517"/>
                <a:gd name="T11" fmla="*/ 51 h 101"/>
                <a:gd name="T12" fmla="*/ 459 w 517"/>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17" h="101">
                  <a:moveTo>
                    <a:pt x="459" y="0"/>
                  </a:moveTo>
                  <a:cubicBezTo>
                    <a:pt x="58" y="0"/>
                    <a:pt x="58" y="0"/>
                    <a:pt x="58" y="0"/>
                  </a:cubicBezTo>
                  <a:cubicBezTo>
                    <a:pt x="26" y="0"/>
                    <a:pt x="0" y="22"/>
                    <a:pt x="0" y="51"/>
                  </a:cubicBezTo>
                  <a:cubicBezTo>
                    <a:pt x="0" y="79"/>
                    <a:pt x="26" y="101"/>
                    <a:pt x="58" y="101"/>
                  </a:cubicBezTo>
                  <a:cubicBezTo>
                    <a:pt x="459" y="101"/>
                    <a:pt x="459" y="101"/>
                    <a:pt x="459" y="101"/>
                  </a:cubicBezTo>
                  <a:cubicBezTo>
                    <a:pt x="491" y="101"/>
                    <a:pt x="517" y="79"/>
                    <a:pt x="517" y="51"/>
                  </a:cubicBezTo>
                  <a:cubicBezTo>
                    <a:pt x="517" y="22"/>
                    <a:pt x="491" y="0"/>
                    <a:pt x="459" y="0"/>
                  </a:cubicBezTo>
                  <a:close/>
                </a:path>
              </a:pathLst>
            </a:custGeom>
            <a:solidFill>
              <a:srgbClr val="F4A336"/>
            </a:solidFill>
            <a:ln>
              <a:noFill/>
            </a:ln>
          </p:spPr>
          <p:txBody>
            <a:bodyPr anchor="ctr"/>
            <a:lstStyle/>
            <a:p>
              <a:pPr algn="ctr"/>
            </a:p>
          </p:txBody>
        </p:sp>
        <p:sp>
          <p:nvSpPr>
            <p:cNvPr id="55" name="ExtraShape11"/>
            <p:cNvSpPr/>
            <p:nvPr/>
          </p:nvSpPr>
          <p:spPr bwMode="auto">
            <a:xfrm>
              <a:off x="3559" y="4565"/>
              <a:ext cx="120" cy="195"/>
            </a:xfrm>
            <a:custGeom>
              <a:avLst/>
              <a:gdLst>
                <a:gd name="T0" fmla="*/ 4 w 62"/>
                <a:gd name="T1" fmla="*/ 51 h 101"/>
                <a:gd name="T2" fmla="*/ 62 w 62"/>
                <a:gd name="T3" fmla="*/ 0 h 101"/>
                <a:gd name="T4" fmla="*/ 58 w 62"/>
                <a:gd name="T5" fmla="*/ 0 h 101"/>
                <a:gd name="T6" fmla="*/ 0 w 62"/>
                <a:gd name="T7" fmla="*/ 51 h 101"/>
                <a:gd name="T8" fmla="*/ 58 w 62"/>
                <a:gd name="T9" fmla="*/ 101 h 101"/>
                <a:gd name="T10" fmla="*/ 62 w 62"/>
                <a:gd name="T11" fmla="*/ 101 h 101"/>
                <a:gd name="T12" fmla="*/ 4 w 62"/>
                <a:gd name="T13" fmla="*/ 51 h 101"/>
              </a:gdLst>
              <a:ahLst/>
              <a:cxnLst>
                <a:cxn ang="0">
                  <a:pos x="T0" y="T1"/>
                </a:cxn>
                <a:cxn ang="0">
                  <a:pos x="T2" y="T3"/>
                </a:cxn>
                <a:cxn ang="0">
                  <a:pos x="T4" y="T5"/>
                </a:cxn>
                <a:cxn ang="0">
                  <a:pos x="T6" y="T7"/>
                </a:cxn>
                <a:cxn ang="0">
                  <a:pos x="T8" y="T9"/>
                </a:cxn>
                <a:cxn ang="0">
                  <a:pos x="T10" y="T11"/>
                </a:cxn>
                <a:cxn ang="0">
                  <a:pos x="T12" y="T13"/>
                </a:cxn>
              </a:cxnLst>
              <a:rect l="0" t="0" r="r" b="b"/>
              <a:pathLst>
                <a:path w="62" h="101">
                  <a:moveTo>
                    <a:pt x="4" y="51"/>
                  </a:moveTo>
                  <a:cubicBezTo>
                    <a:pt x="4" y="22"/>
                    <a:pt x="30" y="0"/>
                    <a:pt x="62" y="0"/>
                  </a:cubicBezTo>
                  <a:cubicBezTo>
                    <a:pt x="58" y="0"/>
                    <a:pt x="58" y="0"/>
                    <a:pt x="58" y="0"/>
                  </a:cubicBezTo>
                  <a:cubicBezTo>
                    <a:pt x="26" y="0"/>
                    <a:pt x="0" y="22"/>
                    <a:pt x="0" y="51"/>
                  </a:cubicBezTo>
                  <a:cubicBezTo>
                    <a:pt x="0" y="79"/>
                    <a:pt x="26" y="101"/>
                    <a:pt x="58" y="101"/>
                  </a:cubicBezTo>
                  <a:cubicBezTo>
                    <a:pt x="62" y="101"/>
                    <a:pt x="62" y="101"/>
                    <a:pt x="62" y="101"/>
                  </a:cubicBezTo>
                  <a:cubicBezTo>
                    <a:pt x="30" y="101"/>
                    <a:pt x="4" y="79"/>
                    <a:pt x="4" y="51"/>
                  </a:cubicBezTo>
                  <a:close/>
                </a:path>
              </a:pathLst>
            </a:custGeom>
            <a:solidFill>
              <a:srgbClr val="F4A336"/>
            </a:solidFill>
            <a:ln>
              <a:noFill/>
            </a:ln>
          </p:spPr>
          <p:txBody>
            <a:bodyPr anchor="ctr"/>
            <a:lstStyle/>
            <a:p>
              <a:pPr algn="ctr"/>
            </a:p>
          </p:txBody>
        </p:sp>
        <p:sp>
          <p:nvSpPr>
            <p:cNvPr id="56" name="ExtraShape12"/>
            <p:cNvSpPr/>
            <p:nvPr/>
          </p:nvSpPr>
          <p:spPr bwMode="auto">
            <a:xfrm>
              <a:off x="3559" y="4805"/>
              <a:ext cx="1001" cy="197"/>
            </a:xfrm>
            <a:custGeom>
              <a:avLst/>
              <a:gdLst>
                <a:gd name="T0" fmla="*/ 459 w 517"/>
                <a:gd name="T1" fmla="*/ 0 h 102"/>
                <a:gd name="T2" fmla="*/ 58 w 517"/>
                <a:gd name="T3" fmla="*/ 0 h 102"/>
                <a:gd name="T4" fmla="*/ 0 w 517"/>
                <a:gd name="T5" fmla="*/ 51 h 102"/>
                <a:gd name="T6" fmla="*/ 58 w 517"/>
                <a:gd name="T7" fmla="*/ 102 h 102"/>
                <a:gd name="T8" fmla="*/ 459 w 517"/>
                <a:gd name="T9" fmla="*/ 102 h 102"/>
                <a:gd name="T10" fmla="*/ 517 w 517"/>
                <a:gd name="T11" fmla="*/ 51 h 102"/>
                <a:gd name="T12" fmla="*/ 459 w 517"/>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517" h="102">
                  <a:moveTo>
                    <a:pt x="459" y="0"/>
                  </a:moveTo>
                  <a:cubicBezTo>
                    <a:pt x="58" y="0"/>
                    <a:pt x="58" y="0"/>
                    <a:pt x="58" y="0"/>
                  </a:cubicBezTo>
                  <a:cubicBezTo>
                    <a:pt x="26" y="0"/>
                    <a:pt x="0" y="23"/>
                    <a:pt x="0" y="51"/>
                  </a:cubicBezTo>
                  <a:cubicBezTo>
                    <a:pt x="0" y="79"/>
                    <a:pt x="26" y="102"/>
                    <a:pt x="58" y="102"/>
                  </a:cubicBezTo>
                  <a:cubicBezTo>
                    <a:pt x="459" y="102"/>
                    <a:pt x="459" y="102"/>
                    <a:pt x="459" y="102"/>
                  </a:cubicBezTo>
                  <a:cubicBezTo>
                    <a:pt x="491" y="102"/>
                    <a:pt x="517" y="79"/>
                    <a:pt x="517" y="51"/>
                  </a:cubicBezTo>
                  <a:cubicBezTo>
                    <a:pt x="517" y="23"/>
                    <a:pt x="491" y="0"/>
                    <a:pt x="459" y="0"/>
                  </a:cubicBezTo>
                  <a:close/>
                </a:path>
              </a:pathLst>
            </a:custGeom>
            <a:solidFill>
              <a:srgbClr val="F4A336"/>
            </a:solidFill>
            <a:ln>
              <a:noFill/>
            </a:ln>
          </p:spPr>
          <p:txBody>
            <a:bodyPr anchor="ctr"/>
            <a:lstStyle/>
            <a:p>
              <a:pPr algn="ctr"/>
            </a:p>
          </p:txBody>
        </p:sp>
        <p:sp>
          <p:nvSpPr>
            <p:cNvPr id="57" name="ExtraShape13"/>
            <p:cNvSpPr/>
            <p:nvPr/>
          </p:nvSpPr>
          <p:spPr bwMode="auto">
            <a:xfrm>
              <a:off x="3559" y="4805"/>
              <a:ext cx="120" cy="197"/>
            </a:xfrm>
            <a:custGeom>
              <a:avLst/>
              <a:gdLst>
                <a:gd name="T0" fmla="*/ 4 w 62"/>
                <a:gd name="T1" fmla="*/ 51 h 102"/>
                <a:gd name="T2" fmla="*/ 62 w 62"/>
                <a:gd name="T3" fmla="*/ 0 h 102"/>
                <a:gd name="T4" fmla="*/ 58 w 62"/>
                <a:gd name="T5" fmla="*/ 0 h 102"/>
                <a:gd name="T6" fmla="*/ 0 w 62"/>
                <a:gd name="T7" fmla="*/ 51 h 102"/>
                <a:gd name="T8" fmla="*/ 58 w 62"/>
                <a:gd name="T9" fmla="*/ 102 h 102"/>
                <a:gd name="T10" fmla="*/ 62 w 62"/>
                <a:gd name="T11" fmla="*/ 102 h 102"/>
                <a:gd name="T12" fmla="*/ 4 w 62"/>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62" h="102">
                  <a:moveTo>
                    <a:pt x="4" y="51"/>
                  </a:moveTo>
                  <a:cubicBezTo>
                    <a:pt x="4" y="23"/>
                    <a:pt x="30" y="0"/>
                    <a:pt x="62" y="0"/>
                  </a:cubicBezTo>
                  <a:cubicBezTo>
                    <a:pt x="58" y="0"/>
                    <a:pt x="58" y="0"/>
                    <a:pt x="58" y="0"/>
                  </a:cubicBezTo>
                  <a:cubicBezTo>
                    <a:pt x="26" y="0"/>
                    <a:pt x="0" y="23"/>
                    <a:pt x="0" y="51"/>
                  </a:cubicBezTo>
                  <a:cubicBezTo>
                    <a:pt x="0" y="79"/>
                    <a:pt x="26" y="102"/>
                    <a:pt x="58" y="102"/>
                  </a:cubicBezTo>
                  <a:cubicBezTo>
                    <a:pt x="62" y="102"/>
                    <a:pt x="62" y="102"/>
                    <a:pt x="62" y="102"/>
                  </a:cubicBezTo>
                  <a:cubicBezTo>
                    <a:pt x="30" y="102"/>
                    <a:pt x="4" y="79"/>
                    <a:pt x="4" y="51"/>
                  </a:cubicBezTo>
                  <a:close/>
                </a:path>
              </a:pathLst>
            </a:custGeom>
            <a:solidFill>
              <a:srgbClr val="F4A336"/>
            </a:solidFill>
            <a:ln>
              <a:noFill/>
            </a:ln>
          </p:spPr>
          <p:txBody>
            <a:bodyPr anchor="ctr"/>
            <a:lstStyle/>
            <a:p>
              <a:pPr algn="ctr"/>
            </a:p>
          </p:txBody>
        </p:sp>
        <p:sp>
          <p:nvSpPr>
            <p:cNvPr id="58" name="ExtraShape14"/>
            <p:cNvSpPr/>
            <p:nvPr/>
          </p:nvSpPr>
          <p:spPr bwMode="auto">
            <a:xfrm>
              <a:off x="3718" y="5047"/>
              <a:ext cx="684" cy="197"/>
            </a:xfrm>
            <a:custGeom>
              <a:avLst/>
              <a:gdLst>
                <a:gd name="T0" fmla="*/ 295 w 353"/>
                <a:gd name="T1" fmla="*/ 0 h 102"/>
                <a:gd name="T2" fmla="*/ 58 w 353"/>
                <a:gd name="T3" fmla="*/ 0 h 102"/>
                <a:gd name="T4" fmla="*/ 0 w 353"/>
                <a:gd name="T5" fmla="*/ 51 h 102"/>
                <a:gd name="T6" fmla="*/ 58 w 353"/>
                <a:gd name="T7" fmla="*/ 102 h 102"/>
                <a:gd name="T8" fmla="*/ 295 w 353"/>
                <a:gd name="T9" fmla="*/ 102 h 102"/>
                <a:gd name="T10" fmla="*/ 353 w 353"/>
                <a:gd name="T11" fmla="*/ 51 h 102"/>
                <a:gd name="T12" fmla="*/ 295 w 35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353" h="102">
                  <a:moveTo>
                    <a:pt x="295" y="0"/>
                  </a:moveTo>
                  <a:cubicBezTo>
                    <a:pt x="58" y="0"/>
                    <a:pt x="58" y="0"/>
                    <a:pt x="58" y="0"/>
                  </a:cubicBezTo>
                  <a:cubicBezTo>
                    <a:pt x="26" y="0"/>
                    <a:pt x="0" y="23"/>
                    <a:pt x="0" y="51"/>
                  </a:cubicBezTo>
                  <a:cubicBezTo>
                    <a:pt x="0" y="79"/>
                    <a:pt x="26" y="102"/>
                    <a:pt x="58" y="102"/>
                  </a:cubicBezTo>
                  <a:cubicBezTo>
                    <a:pt x="295" y="102"/>
                    <a:pt x="295" y="102"/>
                    <a:pt x="295" y="102"/>
                  </a:cubicBezTo>
                  <a:cubicBezTo>
                    <a:pt x="327" y="102"/>
                    <a:pt x="353" y="79"/>
                    <a:pt x="353" y="51"/>
                  </a:cubicBezTo>
                  <a:cubicBezTo>
                    <a:pt x="353" y="23"/>
                    <a:pt x="327" y="0"/>
                    <a:pt x="295" y="0"/>
                  </a:cubicBezTo>
                  <a:close/>
                </a:path>
              </a:pathLst>
            </a:custGeom>
            <a:solidFill>
              <a:srgbClr val="F4A336"/>
            </a:solidFill>
            <a:ln>
              <a:noFill/>
            </a:ln>
          </p:spPr>
          <p:txBody>
            <a:bodyPr anchor="ctr"/>
            <a:lstStyle/>
            <a:p>
              <a:pPr algn="ctr"/>
            </a:p>
          </p:txBody>
        </p:sp>
        <p:sp>
          <p:nvSpPr>
            <p:cNvPr id="59" name="ExtraShape15"/>
            <p:cNvSpPr/>
            <p:nvPr/>
          </p:nvSpPr>
          <p:spPr bwMode="auto">
            <a:xfrm>
              <a:off x="3718" y="5047"/>
              <a:ext cx="120" cy="197"/>
            </a:xfrm>
            <a:custGeom>
              <a:avLst/>
              <a:gdLst>
                <a:gd name="T0" fmla="*/ 4 w 62"/>
                <a:gd name="T1" fmla="*/ 51 h 102"/>
                <a:gd name="T2" fmla="*/ 62 w 62"/>
                <a:gd name="T3" fmla="*/ 0 h 102"/>
                <a:gd name="T4" fmla="*/ 58 w 62"/>
                <a:gd name="T5" fmla="*/ 0 h 102"/>
                <a:gd name="T6" fmla="*/ 0 w 62"/>
                <a:gd name="T7" fmla="*/ 51 h 102"/>
                <a:gd name="T8" fmla="*/ 58 w 62"/>
                <a:gd name="T9" fmla="*/ 102 h 102"/>
                <a:gd name="T10" fmla="*/ 62 w 62"/>
                <a:gd name="T11" fmla="*/ 102 h 102"/>
                <a:gd name="T12" fmla="*/ 4 w 62"/>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62" h="102">
                  <a:moveTo>
                    <a:pt x="4" y="51"/>
                  </a:moveTo>
                  <a:cubicBezTo>
                    <a:pt x="4" y="23"/>
                    <a:pt x="30" y="0"/>
                    <a:pt x="62" y="0"/>
                  </a:cubicBezTo>
                  <a:cubicBezTo>
                    <a:pt x="58" y="0"/>
                    <a:pt x="58" y="0"/>
                    <a:pt x="58" y="0"/>
                  </a:cubicBezTo>
                  <a:cubicBezTo>
                    <a:pt x="26" y="0"/>
                    <a:pt x="0" y="23"/>
                    <a:pt x="0" y="51"/>
                  </a:cubicBezTo>
                  <a:cubicBezTo>
                    <a:pt x="0" y="79"/>
                    <a:pt x="26" y="102"/>
                    <a:pt x="58" y="102"/>
                  </a:cubicBezTo>
                  <a:cubicBezTo>
                    <a:pt x="62" y="102"/>
                    <a:pt x="62" y="102"/>
                    <a:pt x="62" y="102"/>
                  </a:cubicBezTo>
                  <a:cubicBezTo>
                    <a:pt x="30" y="102"/>
                    <a:pt x="4" y="79"/>
                    <a:pt x="4" y="51"/>
                  </a:cubicBezTo>
                  <a:close/>
                </a:path>
              </a:pathLst>
            </a:custGeom>
            <a:solidFill>
              <a:srgbClr val="F4A336"/>
            </a:solidFill>
            <a:ln>
              <a:noFill/>
            </a:ln>
          </p:spPr>
          <p:txBody>
            <a:bodyPr anchor="ctr"/>
            <a:lstStyle/>
            <a:p>
              <a:pPr algn="ctr"/>
            </a:p>
          </p:txBody>
        </p:sp>
        <p:sp>
          <p:nvSpPr>
            <p:cNvPr id="60" name="ExtraShape16"/>
            <p:cNvSpPr/>
            <p:nvPr/>
          </p:nvSpPr>
          <p:spPr bwMode="auto">
            <a:xfrm>
              <a:off x="2563" y="5290"/>
              <a:ext cx="2581" cy="1268"/>
            </a:xfrm>
            <a:custGeom>
              <a:avLst/>
              <a:gdLst>
                <a:gd name="T0" fmla="*/ 459 w 1332"/>
                <a:gd name="T1" fmla="*/ 655 h 655"/>
                <a:gd name="T2" fmla="*/ 22 w 1332"/>
                <a:gd name="T3" fmla="*/ 430 h 655"/>
                <a:gd name="T4" fmla="*/ 53 w 1332"/>
                <a:gd name="T5" fmla="*/ 196 h 655"/>
                <a:gd name="T6" fmla="*/ 227 w 1332"/>
                <a:gd name="T7" fmla="*/ 34 h 655"/>
                <a:gd name="T8" fmla="*/ 537 w 1332"/>
                <a:gd name="T9" fmla="*/ 105 h 655"/>
                <a:gd name="T10" fmla="*/ 718 w 1332"/>
                <a:gd name="T11" fmla="*/ 152 h 655"/>
                <a:gd name="T12" fmla="*/ 750 w 1332"/>
                <a:gd name="T13" fmla="*/ 52 h 655"/>
                <a:gd name="T14" fmla="*/ 772 w 1332"/>
                <a:gd name="T15" fmla="*/ 30 h 655"/>
                <a:gd name="T16" fmla="*/ 772 w 1332"/>
                <a:gd name="T17" fmla="*/ 30 h 655"/>
                <a:gd name="T18" fmla="*/ 795 w 1332"/>
                <a:gd name="T19" fmla="*/ 52 h 655"/>
                <a:gd name="T20" fmla="*/ 744 w 1332"/>
                <a:gd name="T21" fmla="*/ 187 h 655"/>
                <a:gd name="T22" fmla="*/ 517 w 1332"/>
                <a:gd name="T23" fmla="*/ 145 h 655"/>
                <a:gd name="T24" fmla="*/ 240 w 1332"/>
                <a:gd name="T25" fmla="*/ 76 h 655"/>
                <a:gd name="T26" fmla="*/ 92 w 1332"/>
                <a:gd name="T27" fmla="*/ 216 h 655"/>
                <a:gd name="T28" fmla="*/ 64 w 1332"/>
                <a:gd name="T29" fmla="*/ 416 h 655"/>
                <a:gd name="T30" fmla="*/ 603 w 1332"/>
                <a:gd name="T31" fmla="*/ 594 h 655"/>
                <a:gd name="T32" fmla="*/ 1021 w 1332"/>
                <a:gd name="T33" fmla="*/ 273 h 655"/>
                <a:gd name="T34" fmla="*/ 1246 w 1332"/>
                <a:gd name="T35" fmla="*/ 119 h 655"/>
                <a:gd name="T36" fmla="*/ 1330 w 1332"/>
                <a:gd name="T37" fmla="*/ 249 h 655"/>
                <a:gd name="T38" fmla="*/ 1313 w 1332"/>
                <a:gd name="T39" fmla="*/ 276 h 655"/>
                <a:gd name="T40" fmla="*/ 1286 w 1332"/>
                <a:gd name="T41" fmla="*/ 258 h 655"/>
                <a:gd name="T42" fmla="*/ 1231 w 1332"/>
                <a:gd name="T43" fmla="*/ 161 h 655"/>
                <a:gd name="T44" fmla="*/ 1055 w 1332"/>
                <a:gd name="T45" fmla="*/ 302 h 655"/>
                <a:gd name="T46" fmla="*/ 614 w 1332"/>
                <a:gd name="T47" fmla="*/ 637 h 655"/>
                <a:gd name="T48" fmla="*/ 459 w 1332"/>
                <a:gd name="T49"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2" h="655">
                  <a:moveTo>
                    <a:pt x="459" y="655"/>
                  </a:moveTo>
                  <a:cubicBezTo>
                    <a:pt x="267" y="655"/>
                    <a:pt x="68" y="576"/>
                    <a:pt x="22" y="430"/>
                  </a:cubicBezTo>
                  <a:cubicBezTo>
                    <a:pt x="0" y="361"/>
                    <a:pt x="12" y="276"/>
                    <a:pt x="53" y="196"/>
                  </a:cubicBezTo>
                  <a:cubicBezTo>
                    <a:pt x="94" y="115"/>
                    <a:pt x="158" y="56"/>
                    <a:pt x="227" y="34"/>
                  </a:cubicBezTo>
                  <a:cubicBezTo>
                    <a:pt x="334" y="0"/>
                    <a:pt x="442" y="56"/>
                    <a:pt x="537" y="105"/>
                  </a:cubicBezTo>
                  <a:cubicBezTo>
                    <a:pt x="614" y="145"/>
                    <a:pt x="680" y="180"/>
                    <a:pt x="718" y="152"/>
                  </a:cubicBezTo>
                  <a:cubicBezTo>
                    <a:pt x="740" y="135"/>
                    <a:pt x="750" y="102"/>
                    <a:pt x="750" y="52"/>
                  </a:cubicBezTo>
                  <a:cubicBezTo>
                    <a:pt x="750" y="40"/>
                    <a:pt x="760" y="30"/>
                    <a:pt x="772" y="30"/>
                  </a:cubicBezTo>
                  <a:cubicBezTo>
                    <a:pt x="772" y="30"/>
                    <a:pt x="772" y="30"/>
                    <a:pt x="772" y="30"/>
                  </a:cubicBezTo>
                  <a:cubicBezTo>
                    <a:pt x="785" y="30"/>
                    <a:pt x="795" y="40"/>
                    <a:pt x="795" y="52"/>
                  </a:cubicBezTo>
                  <a:cubicBezTo>
                    <a:pt x="795" y="117"/>
                    <a:pt x="778" y="162"/>
                    <a:pt x="744" y="187"/>
                  </a:cubicBezTo>
                  <a:cubicBezTo>
                    <a:pt x="684" y="232"/>
                    <a:pt x="603" y="189"/>
                    <a:pt x="517" y="145"/>
                  </a:cubicBezTo>
                  <a:cubicBezTo>
                    <a:pt x="429" y="99"/>
                    <a:pt x="330" y="48"/>
                    <a:pt x="240" y="76"/>
                  </a:cubicBezTo>
                  <a:cubicBezTo>
                    <a:pt x="183" y="95"/>
                    <a:pt x="128" y="147"/>
                    <a:pt x="92" y="216"/>
                  </a:cubicBezTo>
                  <a:cubicBezTo>
                    <a:pt x="57" y="285"/>
                    <a:pt x="46" y="360"/>
                    <a:pt x="64" y="416"/>
                  </a:cubicBezTo>
                  <a:cubicBezTo>
                    <a:pt x="115" y="578"/>
                    <a:pt x="401" y="646"/>
                    <a:pt x="603" y="594"/>
                  </a:cubicBezTo>
                  <a:cubicBezTo>
                    <a:pt x="792" y="546"/>
                    <a:pt x="919" y="394"/>
                    <a:pt x="1021" y="273"/>
                  </a:cubicBezTo>
                  <a:cubicBezTo>
                    <a:pt x="1106" y="172"/>
                    <a:pt x="1173" y="92"/>
                    <a:pt x="1246" y="119"/>
                  </a:cubicBezTo>
                  <a:cubicBezTo>
                    <a:pt x="1287" y="134"/>
                    <a:pt x="1315" y="178"/>
                    <a:pt x="1330" y="249"/>
                  </a:cubicBezTo>
                  <a:cubicBezTo>
                    <a:pt x="1332" y="261"/>
                    <a:pt x="1325" y="273"/>
                    <a:pt x="1313" y="276"/>
                  </a:cubicBezTo>
                  <a:cubicBezTo>
                    <a:pt x="1301" y="278"/>
                    <a:pt x="1289" y="270"/>
                    <a:pt x="1286" y="258"/>
                  </a:cubicBezTo>
                  <a:cubicBezTo>
                    <a:pt x="1275" y="204"/>
                    <a:pt x="1256" y="170"/>
                    <a:pt x="1231" y="161"/>
                  </a:cubicBezTo>
                  <a:cubicBezTo>
                    <a:pt x="1187" y="144"/>
                    <a:pt x="1126" y="217"/>
                    <a:pt x="1055" y="302"/>
                  </a:cubicBezTo>
                  <a:cubicBezTo>
                    <a:pt x="954" y="421"/>
                    <a:pt x="817" y="585"/>
                    <a:pt x="614" y="637"/>
                  </a:cubicBezTo>
                  <a:cubicBezTo>
                    <a:pt x="565" y="649"/>
                    <a:pt x="512" y="655"/>
                    <a:pt x="459" y="655"/>
                  </a:cubicBezTo>
                  <a:close/>
                </a:path>
              </a:pathLst>
            </a:custGeom>
            <a:solidFill>
              <a:srgbClr val="E2682D"/>
            </a:solidFill>
            <a:ln>
              <a:noFill/>
            </a:ln>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ISLIDE.DIAGRAM" val="26475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Lst>
</file>

<file path=ppt/tags/tag44.xml><?xml version="1.0" encoding="utf-8"?>
<p:tagLst xmlns:p="http://schemas.openxmlformats.org/presentationml/2006/main">
  <p:tag name="ISLIDE.DIAGRAM" val="1915"/>
</p:tagLst>
</file>

<file path=ppt/tags/tag45.xml><?xml version="1.0" encoding="utf-8"?>
<p:tagLst xmlns:p="http://schemas.openxmlformats.org/presentationml/2006/main">
  <p:tag name="ISLIDE.DIAGRAM" val="204111"/>
</p:tagLst>
</file>

<file path=ppt/tags/tag4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1.xml><?xml version="1.0" encoding="utf-8"?>
<p:tagLst xmlns:p="http://schemas.openxmlformats.org/presentationml/2006/main">
  <p:tag name="KSO_WPP_MARK_KEY" val="53227daa-96b7-4d13-b231-ff1ec587c10f"/>
  <p:tag name="COMMONDATA" val="eyJoZGlkIjoiMDU4YjNiZTU1MjlkODI1ZDU2M2E2MDUyNDdiZGUxMWQifQ=="/>
  <p:tag name="commondata" val="eyJoZGlkIjoiZTVlNmE2ZmI1ZjYwNzY0MzcxMzc3ZmQ0YThkN2JhMWY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262626"/>
      </a:accent1>
      <a:accent2>
        <a:srgbClr val="BC8162"/>
      </a:accent2>
      <a:accent3>
        <a:srgbClr val="F3EBE9"/>
      </a:accent3>
      <a:accent4>
        <a:srgbClr val="807065"/>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480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262626"/>
      </a:accent1>
      <a:accent2>
        <a:srgbClr val="BC8162"/>
      </a:accent2>
      <a:accent3>
        <a:srgbClr val="F3EBE9"/>
      </a:accent3>
      <a:accent4>
        <a:srgbClr val="807065"/>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480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
      <a:dk1>
        <a:sysClr val="windowText" lastClr="000000"/>
      </a:dk1>
      <a:lt1>
        <a:sysClr val="window" lastClr="FFFFFF"/>
      </a:lt1>
      <a:dk2>
        <a:srgbClr val="44546A"/>
      </a:dk2>
      <a:lt2>
        <a:srgbClr val="E7E6E6"/>
      </a:lt2>
      <a:accent1>
        <a:srgbClr val="262626"/>
      </a:accent1>
      <a:accent2>
        <a:srgbClr val="BC8162"/>
      </a:accent2>
      <a:accent3>
        <a:srgbClr val="F3EBE9"/>
      </a:accent3>
      <a:accent4>
        <a:srgbClr val="807065"/>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480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5808</Words>
  <Application>WPS 演示</Application>
  <PresentationFormat>全屏显示(16:9)</PresentationFormat>
  <Paragraphs>655</Paragraphs>
  <Slides>46</Slides>
  <Notes>45</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46</vt:i4>
      </vt:variant>
    </vt:vector>
  </HeadingPairs>
  <TitlesOfParts>
    <vt:vector size="65" baseType="lpstr">
      <vt:lpstr>Arial</vt:lpstr>
      <vt:lpstr>宋体</vt:lpstr>
      <vt:lpstr>Wingdings</vt:lpstr>
      <vt:lpstr>微软雅黑</vt:lpstr>
      <vt:lpstr>微软雅黑 Light</vt:lpstr>
      <vt:lpstr>黑体</vt:lpstr>
      <vt:lpstr>等线</vt:lpstr>
      <vt:lpstr>Arial Unicode MS</vt:lpstr>
      <vt:lpstr>Calibri</vt:lpstr>
      <vt:lpstr>DFKai-SB</vt:lpstr>
      <vt:lpstr>Wingdings</vt:lpstr>
      <vt:lpstr>幼圆</vt:lpstr>
      <vt:lpstr>等线 Light</vt:lpstr>
      <vt:lpstr>楷体</vt:lpstr>
      <vt:lpstr>汉仪旗黑-85S</vt:lpstr>
      <vt:lpstr>等线</vt:lpstr>
      <vt:lpstr>Office 主题​​</vt:lpstr>
      <vt:lpstr>1_Office 主题​​</vt:lpstr>
      <vt:lpstr>2_Office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获取资料咨询微信：ansyingsj1</dc:description>
  <dc:subject>获取资料咨询微信：ansyingsj1</dc:subject>
  <cp:category>EHS</cp:category>
  <cp:lastModifiedBy>little fairy</cp:lastModifiedBy>
  <cp:revision>8</cp:revision>
  <dcterms:created xsi:type="dcterms:W3CDTF">2019-08-30T09:54:00Z</dcterms:created>
  <dcterms:modified xsi:type="dcterms:W3CDTF">2024-05-08T07:52:52Z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7C2D9F525CC048AB93593B51D08967A0_13</vt:lpwstr>
  </property>
</Properties>
</file>