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sldIdLst>
    <p:sldId id="259" r:id="rId4"/>
    <p:sldId id="452" r:id="rId6"/>
    <p:sldId id="262" r:id="rId7"/>
    <p:sldId id="265" r:id="rId8"/>
    <p:sldId id="268" r:id="rId9"/>
    <p:sldId id="271" r:id="rId10"/>
    <p:sldId id="274" r:id="rId11"/>
    <p:sldId id="277" r:id="rId12"/>
    <p:sldId id="280" r:id="rId13"/>
    <p:sldId id="283" r:id="rId14"/>
    <p:sldId id="286" r:id="rId15"/>
    <p:sldId id="289" r:id="rId16"/>
    <p:sldId id="292" r:id="rId17"/>
    <p:sldId id="295" r:id="rId18"/>
    <p:sldId id="298" r:id="rId19"/>
    <p:sldId id="301" r:id="rId20"/>
    <p:sldId id="304" r:id="rId21"/>
    <p:sldId id="307" r:id="rId22"/>
    <p:sldId id="310" r:id="rId23"/>
    <p:sldId id="313" r:id="rId24"/>
    <p:sldId id="316" r:id="rId25"/>
    <p:sldId id="319" r:id="rId26"/>
    <p:sldId id="322" r:id="rId27"/>
    <p:sldId id="325" r:id="rId28"/>
    <p:sldId id="328" r:id="rId29"/>
    <p:sldId id="331" r:id="rId30"/>
    <p:sldId id="334" r:id="rId31"/>
    <p:sldId id="337" r:id="rId32"/>
    <p:sldId id="340" r:id="rId33"/>
    <p:sldId id="343" r:id="rId34"/>
    <p:sldId id="346" r:id="rId35"/>
    <p:sldId id="349" r:id="rId36"/>
    <p:sldId id="352" r:id="rId37"/>
    <p:sldId id="355" r:id="rId38"/>
    <p:sldId id="358" r:id="rId39"/>
    <p:sldId id="361" r:id="rId40"/>
    <p:sldId id="364" r:id="rId41"/>
    <p:sldId id="367" r:id="rId42"/>
    <p:sldId id="370" r:id="rId43"/>
    <p:sldId id="373" r:id="rId44"/>
    <p:sldId id="376" r:id="rId45"/>
    <p:sldId id="379" r:id="rId46"/>
    <p:sldId id="382" r:id="rId47"/>
    <p:sldId id="385" r:id="rId48"/>
    <p:sldId id="388" r:id="rId49"/>
    <p:sldId id="391" r:id="rId50"/>
    <p:sldId id="394" r:id="rId51"/>
    <p:sldId id="397" r:id="rId52"/>
    <p:sldId id="400" r:id="rId53"/>
    <p:sldId id="403" r:id="rId54"/>
    <p:sldId id="406" r:id="rId55"/>
    <p:sldId id="409" r:id="rId56"/>
    <p:sldId id="412" r:id="rId57"/>
    <p:sldId id="415" r:id="rId58"/>
    <p:sldId id="418" r:id="rId59"/>
    <p:sldId id="421" r:id="rId60"/>
    <p:sldId id="424" r:id="rId61"/>
    <p:sldId id="427" r:id="rId62"/>
    <p:sldId id="430" r:id="rId63"/>
    <p:sldId id="433" r:id="rId64"/>
    <p:sldId id="436" r:id="rId65"/>
    <p:sldId id="439" r:id="rId66"/>
    <p:sldId id="442" r:id="rId67"/>
    <p:sldId id="445" r:id="rId68"/>
    <p:sldId id="448" r:id="rId69"/>
    <p:sldId id="454" r:id="rId70"/>
  </p:sldIdLst>
  <p:sldSz cx="9144000" cy="6858000" type="screen4x3"/>
  <p:notesSz cx="6858000" cy="9144000"/>
  <p:custDataLst>
    <p:tags r:id="rId75"/>
  </p:custDataLst>
  <p:defaultTextStyle>
    <a:defPPr>
      <a:defRPr lang="ru-RU"/>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107" d="100"/>
          <a:sy n="107" d="100"/>
        </p:scale>
        <p:origin x="173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5" Type="http://schemas.openxmlformats.org/officeDocument/2006/relationships/tags" Target="tags/tag19.xml"/><Relationship Id="rId74" Type="http://schemas.openxmlformats.org/officeDocument/2006/relationships/commentAuthors" Target="commentAuthors.xml"/><Relationship Id="rId73" Type="http://schemas.openxmlformats.org/officeDocument/2006/relationships/tableStyles" Target="tableStyles.xml"/><Relationship Id="rId72" Type="http://schemas.openxmlformats.org/officeDocument/2006/relationships/viewProps" Target="viewProps.xml"/><Relationship Id="rId71" Type="http://schemas.openxmlformats.org/officeDocument/2006/relationships/presProps" Target="presProps.xml"/><Relationship Id="rId70" Type="http://schemas.openxmlformats.org/officeDocument/2006/relationships/slide" Target="slides/slide66.xml"/><Relationship Id="rId7" Type="http://schemas.openxmlformats.org/officeDocument/2006/relationships/slide" Target="slides/slide3.xml"/><Relationship Id="rId69" Type="http://schemas.openxmlformats.org/officeDocument/2006/relationships/slide" Target="slides/slide65.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2.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098" name="Rectangle 2"/>
          <p:cNvSpPr>
            <a:spLocks noChangeArrowheads="1"/>
          </p:cNvSpPr>
          <p:nvPr>
            <p:ph type="hdr" sz="quarter"/>
          </p:nvPr>
        </p:nvSpPr>
        <p:spPr bwMode="auto">
          <a:xfrm>
            <a:off x="0" y="0"/>
            <a:ext cx="2946400" cy="496888"/>
          </a:xfrm>
          <a:prstGeom prst="rect">
            <a:avLst/>
          </a:prstGeom>
          <a:noFill/>
          <a:ln>
            <a:noFill/>
          </a:ln>
          <a:effectLst/>
        </p:spPr>
        <p:txBody>
          <a:bodyPr vert="horz" wrap="square" lIns="91440" tIns="45720" rIns="91440" bIns="45720" numCol="1" anchor="t"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ru-RU" altLang="zh-CN" sz="1200" b="0" i="0" u="none" strike="noStrike" kern="1200" cap="none" spc="0" normalizeH="0" baseline="0" noProof="0">
                <a:ln>
                  <a:noFill/>
                </a:ln>
                <a:solidFill>
                  <a:schemeClr val="tx1"/>
                </a:solidFill>
                <a:effectLst/>
                <a:uLnTx/>
                <a:uFillTx/>
                <a:latin typeface="Calibri" panose="020F0502020204030204" charset="0"/>
                <a:ea typeface="+mn-ea"/>
                <a:cs typeface="Calibri" panose="020F0502020204030204" charset="0"/>
              </a:rPr>
              <a:t>*</a:t>
            </a:r>
            <a:endParaRPr kumimoji="0" lang="ru-RU" altLang="zh-CN" sz="1200" b="0" i="0" u="none" strike="noStrike" kern="1200" cap="none" spc="0" normalizeH="0" baseline="0" noProof="0">
              <a:ln>
                <a:noFill/>
              </a:ln>
              <a:solidFill>
                <a:schemeClr val="tx1"/>
              </a:solidFill>
              <a:effectLst/>
              <a:uLnTx/>
              <a:uFillTx/>
              <a:latin typeface="Calibri" panose="020F0502020204030204" charset="0"/>
              <a:ea typeface="+mn-ea"/>
              <a:cs typeface="Calibri" panose="020F0502020204030204" charset="0"/>
            </a:endParaRPr>
          </a:p>
        </p:txBody>
      </p:sp>
      <p:sp>
        <p:nvSpPr>
          <p:cNvPr id="4099" name="Rectangle 3"/>
          <p:cNvSpPr>
            <a:spLocks noChangeArrowheads="1"/>
          </p:cNvSpPr>
          <p:nvPr>
            <p:ph type="dt" idx="1"/>
          </p:nvPr>
        </p:nvSpPr>
        <p:spPr bwMode="auto">
          <a:xfrm>
            <a:off x="3849688" y="0"/>
            <a:ext cx="2946400" cy="496888"/>
          </a:xfrm>
          <a:prstGeom prst="rect">
            <a:avLst/>
          </a:prstGeom>
          <a:noFill/>
          <a:ln>
            <a:noFill/>
          </a:ln>
          <a:effectLst/>
        </p:spPr>
        <p:txBody>
          <a:bodyPr vert="horz" wrap="square" lIns="91440" tIns="45720" rIns="91440" bIns="45720" numCol="1" anchor="t" anchorCtr="0" compatLnSpc="1"/>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ru-RU" altLang="zh-CN" sz="1200" b="0" i="0" u="none" strike="noStrike" kern="1200" cap="none" spc="0" normalizeH="0" baseline="0" noProof="0">
              <a:ln>
                <a:noFill/>
              </a:ln>
              <a:solidFill>
                <a:schemeClr val="tx1"/>
              </a:solidFill>
              <a:effectLst/>
              <a:uLnTx/>
              <a:uFillTx/>
              <a:latin typeface="Calibri" panose="020F0502020204030204" charset="0"/>
              <a:ea typeface="+mn-ea"/>
              <a:cs typeface="Calibri" panose="020F0502020204030204" charset="0"/>
            </a:endParaRPr>
          </a:p>
        </p:txBody>
      </p:sp>
      <p:sp>
        <p:nvSpPr>
          <p:cNvPr id="3076" name="Rectangle 4"/>
          <p:cNvSpPr/>
          <p:nvPr>
            <p:ph type="sldImg" idx="2"/>
          </p:nvPr>
        </p:nvSpPr>
        <p:spPr>
          <a:xfrm>
            <a:off x="915988" y="744538"/>
            <a:ext cx="4964112" cy="3722687"/>
          </a:xfrm>
          <a:prstGeom prst="rect">
            <a:avLst/>
          </a:prstGeom>
          <a:solidFill>
            <a:srgbClr val="FFFFFF"/>
          </a:solidFill>
          <a:ln w="9525" cap="flat" cmpd="sng">
            <a:solidFill>
              <a:srgbClr val="000000"/>
            </a:solidFill>
            <a:prstDash val="solid"/>
            <a:miter/>
            <a:headEnd type="none" w="med" len="med"/>
            <a:tailEnd type="none" w="med" len="med"/>
          </a:ln>
        </p:spPr>
      </p:sp>
      <p:sp>
        <p:nvSpPr>
          <p:cNvPr id="4101" name="Rectangle 5"/>
          <p:cNvSpPr>
            <a:spLocks noChangeArrowheads="1"/>
          </p:cNvSpPr>
          <p:nvPr>
            <p:ph type="body" sz="quarter" idx="3"/>
          </p:nvPr>
        </p:nvSpPr>
        <p:spPr bwMode="auto">
          <a:xfrm>
            <a:off x="679450" y="4714875"/>
            <a:ext cx="5438775" cy="4468813"/>
          </a:xfrm>
          <a:prstGeom prst="rect">
            <a:avLst/>
          </a:prstGeom>
          <a:noFill/>
          <a:ln>
            <a:noFill/>
          </a:ln>
          <a:effectLst/>
        </p:spPr>
        <p:txBody>
          <a:bodyPr vert="horz" wrap="square" lIns="91440" tIns="45720" rIns="91440" bIns="45720" numCol="1" anchor="t" anchorCtr="0" compatLnSpc="1"/>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zh-CN" altLang="ru-RU" sz="1200" b="0" i="0" u="none" strike="noStrike" kern="1200" cap="none" spc="0" normalizeH="0" baseline="0" noProof="0">
                <a:ln>
                  <a:noFill/>
                </a:ln>
                <a:solidFill>
                  <a:schemeClr val="tx1"/>
                </a:solidFill>
                <a:effectLst/>
                <a:uLnTx/>
                <a:uFillTx/>
                <a:latin typeface="Calibri" panose="020F0502020204030204" charset="0"/>
                <a:ea typeface="+mn-ea"/>
                <a:cs typeface="+mn-cs"/>
              </a:rPr>
              <a:t>单击此处编辑母版文本样式</a:t>
            </a:r>
            <a:endParaRPr kumimoji="0" lang="zh-CN" altLang="ru-RU" sz="1200" b="0" i="0" u="none" strike="noStrike" kern="1200" cap="none" spc="0" normalizeH="0" baseline="0" noProof="0">
              <a:ln>
                <a:noFill/>
              </a:ln>
              <a:solidFill>
                <a:schemeClr val="tx1"/>
              </a:solidFill>
              <a:effectLst/>
              <a:uLnTx/>
              <a:uFillTx/>
              <a:latin typeface="Calibri" panose="020F0502020204030204" charset="0"/>
              <a:ea typeface="+mn-ea"/>
              <a:cs typeface="+mn-cs"/>
            </a:endParaRP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zh-CN" altLang="ru-RU" sz="1200" b="0" i="0" u="none" strike="noStrike" kern="1200" cap="none" spc="0" normalizeH="0" baseline="0" noProof="0">
                <a:ln>
                  <a:noFill/>
                </a:ln>
                <a:solidFill>
                  <a:schemeClr val="tx1"/>
                </a:solidFill>
                <a:effectLst/>
                <a:uLnTx/>
                <a:uFillTx/>
                <a:latin typeface="Calibri" panose="020F0502020204030204" charset="0"/>
                <a:ea typeface="+mn-ea"/>
                <a:cs typeface="+mn-cs"/>
              </a:rPr>
              <a:t>第二级</a:t>
            </a:r>
            <a:endParaRPr kumimoji="0" lang="zh-CN" altLang="ru-RU" sz="1200" b="0" i="0" u="none" strike="noStrike" kern="1200" cap="none" spc="0" normalizeH="0" baseline="0" noProof="0">
              <a:ln>
                <a:noFill/>
              </a:ln>
              <a:solidFill>
                <a:schemeClr val="tx1"/>
              </a:solidFill>
              <a:effectLst/>
              <a:uLnTx/>
              <a:uFillTx/>
              <a:latin typeface="Calibri" panose="020F0502020204030204" charset="0"/>
              <a:ea typeface="+mn-ea"/>
              <a:cs typeface="+mn-cs"/>
            </a:endParaRP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zh-CN" altLang="ru-RU" sz="1200" b="0" i="0" u="none" strike="noStrike" kern="1200" cap="none" spc="0" normalizeH="0" baseline="0" noProof="0">
                <a:ln>
                  <a:noFill/>
                </a:ln>
                <a:solidFill>
                  <a:schemeClr val="tx1"/>
                </a:solidFill>
                <a:effectLst/>
                <a:uLnTx/>
                <a:uFillTx/>
                <a:latin typeface="Calibri" panose="020F0502020204030204" charset="0"/>
                <a:ea typeface="+mn-ea"/>
                <a:cs typeface="+mn-cs"/>
              </a:rPr>
              <a:t>第三级</a:t>
            </a:r>
            <a:endParaRPr kumimoji="0" lang="zh-CN" altLang="ru-RU" sz="1200" b="0" i="0" u="none" strike="noStrike" kern="1200" cap="none" spc="0" normalizeH="0" baseline="0" noProof="0">
              <a:ln>
                <a:noFill/>
              </a:ln>
              <a:solidFill>
                <a:schemeClr val="tx1"/>
              </a:solidFill>
              <a:effectLst/>
              <a:uLnTx/>
              <a:uFillTx/>
              <a:latin typeface="Calibri" panose="020F0502020204030204" charset="0"/>
              <a:ea typeface="+mn-ea"/>
              <a:cs typeface="+mn-cs"/>
            </a:endParaRP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zh-CN" altLang="ru-RU" sz="1200" b="0" i="0" u="none" strike="noStrike" kern="1200" cap="none" spc="0" normalizeH="0" baseline="0" noProof="0">
                <a:ln>
                  <a:noFill/>
                </a:ln>
                <a:solidFill>
                  <a:schemeClr val="tx1"/>
                </a:solidFill>
                <a:effectLst/>
                <a:uLnTx/>
                <a:uFillTx/>
                <a:latin typeface="Calibri" panose="020F0502020204030204" charset="0"/>
                <a:ea typeface="+mn-ea"/>
                <a:cs typeface="+mn-cs"/>
              </a:rPr>
              <a:t>第四级</a:t>
            </a:r>
            <a:endParaRPr kumimoji="0" lang="zh-CN" altLang="ru-RU" sz="1200" b="0" i="0" u="none" strike="noStrike" kern="1200" cap="none" spc="0" normalizeH="0" baseline="0" noProof="0">
              <a:ln>
                <a:noFill/>
              </a:ln>
              <a:solidFill>
                <a:schemeClr val="tx1"/>
              </a:solidFill>
              <a:effectLst/>
              <a:uLnTx/>
              <a:uFillTx/>
              <a:latin typeface="Calibri" panose="020F0502020204030204" charset="0"/>
              <a:ea typeface="+mn-ea"/>
              <a:cs typeface="+mn-cs"/>
            </a:endParaRP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zh-CN" altLang="ru-RU" sz="1200" b="0" i="0" u="none" strike="noStrike" kern="1200" cap="none" spc="0" normalizeH="0" baseline="0" noProof="0">
                <a:ln>
                  <a:noFill/>
                </a:ln>
                <a:solidFill>
                  <a:schemeClr val="tx1"/>
                </a:solidFill>
                <a:effectLst/>
                <a:uLnTx/>
                <a:uFillTx/>
                <a:latin typeface="Calibri" panose="020F0502020204030204" charset="0"/>
                <a:ea typeface="+mn-ea"/>
                <a:cs typeface="+mn-cs"/>
              </a:rPr>
              <a:t>第五级</a:t>
            </a:r>
            <a:endParaRPr kumimoji="0" lang="zh-CN" altLang="ru-RU" sz="1200" b="0" i="0" u="none" strike="noStrike" kern="1200" cap="none" spc="0" normalizeH="0" baseline="0" noProof="0">
              <a:ln>
                <a:noFill/>
              </a:ln>
              <a:solidFill>
                <a:schemeClr val="tx1"/>
              </a:solidFill>
              <a:effectLst/>
              <a:uLnTx/>
              <a:uFillTx/>
              <a:latin typeface="Calibri" panose="020F0502020204030204" charset="0"/>
              <a:ea typeface="+mn-ea"/>
              <a:cs typeface="+mn-cs"/>
            </a:endParaRPr>
          </a:p>
        </p:txBody>
      </p:sp>
      <p:sp>
        <p:nvSpPr>
          <p:cNvPr id="4102" name="Rectangle 6"/>
          <p:cNvSpPr>
            <a:spLocks noChangeArrowheads="1"/>
          </p:cNvSpPr>
          <p:nvPr>
            <p:ph type="ftr" sz="quarter" idx="4"/>
          </p:nvPr>
        </p:nvSpPr>
        <p:spPr bwMode="auto">
          <a:xfrm>
            <a:off x="0" y="9429750"/>
            <a:ext cx="2946400" cy="496888"/>
          </a:xfrm>
          <a:prstGeom prst="rect">
            <a:avLst/>
          </a:prstGeom>
          <a:noFill/>
          <a:ln>
            <a:noFill/>
          </a:ln>
          <a:effectLst/>
        </p:spPr>
        <p:txBody>
          <a:bodyPr vert="horz" wrap="square" lIns="91440" tIns="45720" rIns="91440" bIns="45720" numCol="1" anchor="b"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altLang="zh-CN" sz="1200" b="0" i="0" u="none" strike="noStrike" kern="1200" cap="none" spc="0" normalizeH="0" baseline="0" noProof="0">
              <a:ln>
                <a:noFill/>
              </a:ln>
              <a:solidFill>
                <a:schemeClr val="tx1"/>
              </a:solidFill>
              <a:effectLst/>
              <a:uLnTx/>
              <a:uFillTx/>
              <a:latin typeface="Calibri" panose="020F0502020204030204" charset="0"/>
              <a:ea typeface="+mn-ea"/>
              <a:cs typeface="Calibri" panose="020F0502020204030204" charset="0"/>
            </a:endParaRPr>
          </a:p>
        </p:txBody>
      </p:sp>
      <p:sp>
        <p:nvSpPr>
          <p:cNvPr id="4103" name="Rectangle 7"/>
          <p:cNvSpPr>
            <a:spLocks noChangeArrowheads="1"/>
          </p:cNvSpPr>
          <p:nvPr>
            <p:ph type="sldNum" sz="quarter" idx="5"/>
          </p:nvPr>
        </p:nvSpPr>
        <p:spPr bwMode="auto">
          <a:xfrm>
            <a:off x="3849688" y="9429750"/>
            <a:ext cx="2946400" cy="496888"/>
          </a:xfrm>
          <a:prstGeom prst="rect">
            <a:avLst/>
          </a:prstGeom>
          <a:noFill/>
          <a:ln>
            <a:noFill/>
          </a:ln>
          <a:effectLst/>
        </p:spPr>
        <p:txBody>
          <a:bodyPr vert="horz" wrap="square" lIns="91440" tIns="45720" rIns="91440" bIns="45720" numCol="1" anchor="b" anchorCtr="0" compatLnSpc="1"/>
          <a:p>
            <a:pPr lvl="0" algn="r" eaLnBrk="1" hangingPunct="1"/>
            <a:fld id="{9A0DB2DC-4C9A-4742-B13C-FB6460FD3503}" type="slidenum">
              <a:rPr lang="ru-RU" altLang="zh-CN" sz="1200" dirty="0">
                <a:ea typeface="等线"/>
              </a:rPr>
            </a:fld>
            <a:endParaRPr lang="ru-RU" altLang="zh-CN" sz="1200" dirty="0">
              <a:ea typeface="等线"/>
            </a:endParaRPr>
          </a:p>
        </p:txBody>
      </p:sp>
    </p:spTree>
  </p:cSld>
  <p:clrMap bg1="lt1" tx1="dk1" bg2="lt2" tx2="dk2" accent1="accent1" accent2="accent2" accent3="accent3" accent4="accent4" accent5="accent5" accent6="accent6" hlink="hlink" folHlink="folHlink"/>
  <p:hf sldNum="0" hdr="0" ftr="0" dt="0"/>
  <p:notesStyle>
    <a:lvl1pPr algn="l" defTabSz="457200" rtl="0" eaLnBrk="0" fontAlgn="base" hangingPunct="0">
      <a:spcBef>
        <a:spcPct val="30000"/>
      </a:spcBef>
      <a:spcAft>
        <a:spcPct val="0"/>
      </a:spcAft>
      <a:defRPr sz="1200" kern="1200">
        <a:solidFill>
          <a:schemeClr val="tx1"/>
        </a:solidFill>
        <a:latin typeface="Calibri" panose="020F0502020204030204" charset="0"/>
        <a:ea typeface="+mn-ea"/>
        <a:cs typeface="+mn-cs"/>
      </a:defRPr>
    </a:lvl1pPr>
    <a:lvl2pPr marL="457200" algn="l" defTabSz="457200" rtl="0" eaLnBrk="0" fontAlgn="base" hangingPunct="0">
      <a:spcBef>
        <a:spcPct val="30000"/>
      </a:spcBef>
      <a:spcAft>
        <a:spcPct val="0"/>
      </a:spcAft>
      <a:defRPr sz="1200" kern="1200">
        <a:solidFill>
          <a:schemeClr val="tx1"/>
        </a:solidFill>
        <a:latin typeface="Calibri" panose="020F0502020204030204" charset="0"/>
        <a:ea typeface="+mn-ea"/>
        <a:cs typeface="+mn-cs"/>
      </a:defRPr>
    </a:lvl2pPr>
    <a:lvl3pPr marL="914400" algn="l" defTabSz="457200" rtl="0" eaLnBrk="0" fontAlgn="base" hangingPunct="0">
      <a:spcBef>
        <a:spcPct val="30000"/>
      </a:spcBef>
      <a:spcAft>
        <a:spcPct val="0"/>
      </a:spcAft>
      <a:defRPr sz="1200" kern="1200">
        <a:solidFill>
          <a:schemeClr val="tx1"/>
        </a:solidFill>
        <a:latin typeface="Calibri" panose="020F0502020204030204" charset="0"/>
        <a:ea typeface="+mn-ea"/>
        <a:cs typeface="+mn-cs"/>
      </a:defRPr>
    </a:lvl3pPr>
    <a:lvl4pPr marL="1371600" algn="l" defTabSz="457200" rtl="0" eaLnBrk="0" fontAlgn="base" hangingPunct="0">
      <a:spcBef>
        <a:spcPct val="30000"/>
      </a:spcBef>
      <a:spcAft>
        <a:spcPct val="0"/>
      </a:spcAft>
      <a:defRPr sz="1200" kern="1200">
        <a:solidFill>
          <a:schemeClr val="tx1"/>
        </a:solidFill>
        <a:latin typeface="Calibri" panose="020F0502020204030204" charset="0"/>
        <a:ea typeface="+mn-ea"/>
        <a:cs typeface="+mn-cs"/>
      </a:defRPr>
    </a:lvl4pPr>
    <a:lvl5pPr marL="1828800" algn="l" defTabSz="457200" rtl="0" eaLnBrk="0" fontAlgn="base" hangingPunct="0">
      <a:spcBef>
        <a:spcPct val="30000"/>
      </a:spcBef>
      <a:spcAft>
        <a:spcPct val="0"/>
      </a:spcAft>
      <a:defRPr sz="1200" kern="1200">
        <a:solidFill>
          <a:schemeClr val="tx1"/>
        </a:solidFill>
        <a:latin typeface="Calibri" panose="020F050202020403020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Rectangle 2"/>
          <p:cNvSpPr txBox="1"/>
          <p:nvPr>
            <p:ph type="hdr" sz="quarter"/>
          </p:nvPr>
        </p:nvSpPr>
        <p:spPr>
          <a:xfrm>
            <a:off x="0" y="0"/>
            <a:ext cx="2946400" cy="496888"/>
          </a:xfrm>
          <a:prstGeom prst="rect">
            <a:avLst/>
          </a:prstGeom>
          <a:noFill/>
          <a:ln w="9525">
            <a:noFill/>
          </a:ln>
        </p:spPr>
        <p:txBody>
          <a:bodyPr/>
          <a:p>
            <a:pPr lvl="0" eaLnBrk="1" hangingPunct="1"/>
            <a:r>
              <a:rPr lang="ru-RU" altLang="zh-CN" sz="1200" dirty="0">
                <a:ea typeface="等线"/>
              </a:rPr>
              <a:t>*</a:t>
            </a:r>
            <a:endParaRPr lang="ru-RU" altLang="zh-CN" sz="1200" dirty="0">
              <a:ea typeface="等线"/>
            </a:endParaRPr>
          </a:p>
        </p:txBody>
      </p:sp>
      <p:sp>
        <p:nvSpPr>
          <p:cNvPr id="5123" name="Rectangle 7"/>
          <p:cNvSpPr txBox="1"/>
          <p:nvPr>
            <p:ph type="sldNum" sz="quarter"/>
          </p:nvPr>
        </p:nvSpPr>
        <p:spPr>
          <a:xfrm>
            <a:off x="3849688" y="9429750"/>
            <a:ext cx="2946400" cy="496888"/>
          </a:xfrm>
          <a:prstGeom prst="rect">
            <a:avLst/>
          </a:prstGeom>
          <a:noFill/>
          <a:ln w="9525">
            <a:noFill/>
          </a:ln>
        </p:spPr>
        <p:txBody>
          <a:bodyPr anchor="b" anchorCtr="0"/>
          <a:p>
            <a:pPr lvl="0" algn="r" eaLnBrk="1" hangingPunct="1"/>
            <a:fld id="{9A0DB2DC-4C9A-4742-B13C-FB6460FD3503}" type="slidenum">
              <a:rPr lang="ru-RU" altLang="zh-CN" sz="1200" dirty="0">
                <a:ea typeface="等线"/>
              </a:rPr>
            </a:fld>
            <a:endParaRPr lang="ru-RU" altLang="zh-CN" sz="1200" dirty="0">
              <a:ea typeface="等线"/>
            </a:endParaRPr>
          </a:p>
        </p:txBody>
      </p:sp>
      <p:sp>
        <p:nvSpPr>
          <p:cNvPr id="5124" name="Rectangle 10"/>
          <p:cNvSpPr>
            <a:spLocks noTextEdit="1"/>
          </p:cNvSpPr>
          <p:nvPr>
            <p:ph type="sldImg"/>
          </p:nvPr>
        </p:nvSpPr>
        <p:spPr>
          <a:noFill/>
          <a:ln>
            <a:solidFill>
              <a:srgbClr val="000000">
                <a:alpha val="100000"/>
              </a:srgbClr>
            </a:solidFill>
            <a:miter lim="800000"/>
          </a:ln>
        </p:spPr>
      </p:sp>
      <p:sp>
        <p:nvSpPr>
          <p:cNvPr id="5125" name="Rectangle 11"/>
          <p:cNvSpPr/>
          <p:nvPr>
            <p:ph type="body" idx="1"/>
          </p:nvPr>
        </p:nvSpPr>
        <p:spPr>
          <a:ln/>
        </p:spPr>
        <p:txBody>
          <a:bodyPr wrap="square" lIns="91440" tIns="45720" rIns="91440" bIns="45720" anchor="t" anchorCtr="0"/>
          <a:p>
            <a:pPr lvl="0" defTabSz="914400" eaLnBrk="1" hangingPunct="1"/>
            <a:endParaRPr lang="zh-CN" altLang="zh-CN" dirty="0">
              <a:latin typeface="Arial" panose="020B060402020202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Rectangle 2"/>
          <p:cNvSpPr txBox="1"/>
          <p:nvPr>
            <p:ph type="hdr" sz="quarter"/>
          </p:nvPr>
        </p:nvSpPr>
        <p:spPr>
          <a:xfrm>
            <a:off x="0" y="0"/>
            <a:ext cx="2946400" cy="496888"/>
          </a:xfrm>
          <a:prstGeom prst="rect">
            <a:avLst/>
          </a:prstGeom>
          <a:noFill/>
          <a:ln w="9525">
            <a:noFill/>
          </a:ln>
        </p:spPr>
        <p:txBody>
          <a:bodyPr/>
          <a:p>
            <a:pPr lvl="0" eaLnBrk="1" hangingPunct="1"/>
            <a:r>
              <a:rPr lang="ru-RU" altLang="zh-CN" sz="1200" dirty="0">
                <a:ea typeface="等线"/>
              </a:rPr>
              <a:t>*</a:t>
            </a:r>
            <a:endParaRPr lang="ru-RU" altLang="zh-CN" sz="1200" dirty="0">
              <a:ea typeface="等线"/>
            </a:endParaRPr>
          </a:p>
        </p:txBody>
      </p:sp>
      <p:sp>
        <p:nvSpPr>
          <p:cNvPr id="23555" name="Rectangle 7"/>
          <p:cNvSpPr txBox="1"/>
          <p:nvPr>
            <p:ph type="sldNum" sz="quarter"/>
          </p:nvPr>
        </p:nvSpPr>
        <p:spPr>
          <a:xfrm>
            <a:off x="3849688" y="9429750"/>
            <a:ext cx="2946400" cy="496888"/>
          </a:xfrm>
          <a:prstGeom prst="rect">
            <a:avLst/>
          </a:prstGeom>
          <a:noFill/>
          <a:ln w="9525">
            <a:noFill/>
          </a:ln>
        </p:spPr>
        <p:txBody>
          <a:bodyPr anchor="b" anchorCtr="0"/>
          <a:p>
            <a:pPr lvl="0" algn="r" eaLnBrk="1" hangingPunct="1"/>
            <a:fld id="{9A0DB2DC-4C9A-4742-B13C-FB6460FD3503}" type="slidenum">
              <a:rPr lang="ru-RU" altLang="zh-CN" sz="1200" dirty="0">
                <a:ea typeface="等线"/>
              </a:rPr>
            </a:fld>
            <a:endParaRPr lang="ru-RU" altLang="zh-CN" sz="1200" dirty="0">
              <a:ea typeface="等线"/>
            </a:endParaRPr>
          </a:p>
        </p:txBody>
      </p:sp>
      <p:sp>
        <p:nvSpPr>
          <p:cNvPr id="23556" name="Rectangle 46"/>
          <p:cNvSpPr>
            <a:spLocks noTextEdit="1"/>
          </p:cNvSpPr>
          <p:nvPr>
            <p:ph type="sldImg"/>
          </p:nvPr>
        </p:nvSpPr>
        <p:spPr>
          <a:noFill/>
          <a:ln>
            <a:solidFill>
              <a:srgbClr val="000000">
                <a:alpha val="100000"/>
              </a:srgbClr>
            </a:solidFill>
            <a:miter lim="800000"/>
          </a:ln>
        </p:spPr>
      </p:sp>
      <p:sp>
        <p:nvSpPr>
          <p:cNvPr id="23557" name="Rectangle 47"/>
          <p:cNvSpPr/>
          <p:nvPr>
            <p:ph type="body" idx="1"/>
          </p:nvPr>
        </p:nvSpPr>
        <p:spPr>
          <a:ln/>
        </p:spPr>
        <p:txBody>
          <a:bodyPr wrap="square" lIns="91440" tIns="45720" rIns="91440" bIns="45720" anchor="t" anchorCtr="0"/>
          <a:p>
            <a:pPr lvl="0" defTabSz="914400" eaLnBrk="1" hangingPunct="1"/>
            <a:endParaRPr lang="zh-CN" altLang="zh-CN" dirty="0">
              <a:latin typeface="Arial" panose="020B0604020202020204" pitchFamily="34" charset="0"/>
              <a:ea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Rectangle 2"/>
          <p:cNvSpPr txBox="1"/>
          <p:nvPr>
            <p:ph type="hdr" sz="quarter"/>
          </p:nvPr>
        </p:nvSpPr>
        <p:spPr>
          <a:xfrm>
            <a:off x="0" y="0"/>
            <a:ext cx="2946400" cy="496888"/>
          </a:xfrm>
          <a:prstGeom prst="rect">
            <a:avLst/>
          </a:prstGeom>
          <a:noFill/>
          <a:ln w="9525">
            <a:noFill/>
          </a:ln>
        </p:spPr>
        <p:txBody>
          <a:bodyPr/>
          <a:p>
            <a:pPr lvl="0" eaLnBrk="1" hangingPunct="1"/>
            <a:r>
              <a:rPr lang="ru-RU" altLang="zh-CN" sz="1200" dirty="0">
                <a:ea typeface="等线"/>
              </a:rPr>
              <a:t>*</a:t>
            </a:r>
            <a:endParaRPr lang="ru-RU" altLang="zh-CN" sz="1200" dirty="0">
              <a:ea typeface="等线"/>
            </a:endParaRPr>
          </a:p>
        </p:txBody>
      </p:sp>
      <p:sp>
        <p:nvSpPr>
          <p:cNvPr id="25603" name="Rectangle 7"/>
          <p:cNvSpPr txBox="1"/>
          <p:nvPr>
            <p:ph type="sldNum" sz="quarter"/>
          </p:nvPr>
        </p:nvSpPr>
        <p:spPr>
          <a:xfrm>
            <a:off x="3849688" y="9429750"/>
            <a:ext cx="2946400" cy="496888"/>
          </a:xfrm>
          <a:prstGeom prst="rect">
            <a:avLst/>
          </a:prstGeom>
          <a:noFill/>
          <a:ln w="9525">
            <a:noFill/>
          </a:ln>
        </p:spPr>
        <p:txBody>
          <a:bodyPr anchor="b" anchorCtr="0"/>
          <a:p>
            <a:pPr lvl="0" algn="r" eaLnBrk="1" hangingPunct="1"/>
            <a:fld id="{9A0DB2DC-4C9A-4742-B13C-FB6460FD3503}" type="slidenum">
              <a:rPr lang="ru-RU" altLang="zh-CN" sz="1200" dirty="0">
                <a:ea typeface="等线"/>
              </a:rPr>
            </a:fld>
            <a:endParaRPr lang="ru-RU" altLang="zh-CN" sz="1200" dirty="0">
              <a:ea typeface="等线"/>
            </a:endParaRPr>
          </a:p>
        </p:txBody>
      </p:sp>
      <p:sp>
        <p:nvSpPr>
          <p:cNvPr id="25604" name="Rectangle 50"/>
          <p:cNvSpPr>
            <a:spLocks noTextEdit="1"/>
          </p:cNvSpPr>
          <p:nvPr>
            <p:ph type="sldImg"/>
          </p:nvPr>
        </p:nvSpPr>
        <p:spPr>
          <a:noFill/>
          <a:ln>
            <a:solidFill>
              <a:srgbClr val="000000">
                <a:alpha val="100000"/>
              </a:srgbClr>
            </a:solidFill>
            <a:miter lim="800000"/>
          </a:ln>
        </p:spPr>
      </p:sp>
      <p:sp>
        <p:nvSpPr>
          <p:cNvPr id="25605" name="Rectangle 51"/>
          <p:cNvSpPr/>
          <p:nvPr>
            <p:ph type="body" idx="1"/>
          </p:nvPr>
        </p:nvSpPr>
        <p:spPr>
          <a:ln/>
        </p:spPr>
        <p:txBody>
          <a:bodyPr wrap="square" lIns="91440" tIns="45720" rIns="91440" bIns="45720" anchor="t" anchorCtr="0"/>
          <a:p>
            <a:pPr lvl="0" defTabSz="914400" eaLnBrk="1" hangingPunct="1"/>
            <a:endParaRPr lang="zh-CN" altLang="zh-CN" dirty="0">
              <a:latin typeface="Arial" panose="020B0604020202020204" pitchFamily="34" charset="0"/>
              <a:ea typeface="宋体"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Rectangle 2"/>
          <p:cNvSpPr txBox="1"/>
          <p:nvPr>
            <p:ph type="hdr" sz="quarter"/>
          </p:nvPr>
        </p:nvSpPr>
        <p:spPr>
          <a:xfrm>
            <a:off x="0" y="0"/>
            <a:ext cx="2946400" cy="496888"/>
          </a:xfrm>
          <a:prstGeom prst="rect">
            <a:avLst/>
          </a:prstGeom>
          <a:noFill/>
          <a:ln w="9525">
            <a:noFill/>
          </a:ln>
        </p:spPr>
        <p:txBody>
          <a:bodyPr/>
          <a:p>
            <a:pPr lvl="0" eaLnBrk="1" hangingPunct="1"/>
            <a:r>
              <a:rPr lang="ru-RU" altLang="zh-CN" sz="1200" dirty="0">
                <a:ea typeface="等线"/>
              </a:rPr>
              <a:t>*</a:t>
            </a:r>
            <a:endParaRPr lang="ru-RU" altLang="zh-CN" sz="1200" dirty="0">
              <a:ea typeface="等线"/>
            </a:endParaRPr>
          </a:p>
        </p:txBody>
      </p:sp>
      <p:sp>
        <p:nvSpPr>
          <p:cNvPr id="27651" name="Rectangle 7"/>
          <p:cNvSpPr txBox="1"/>
          <p:nvPr>
            <p:ph type="sldNum" sz="quarter"/>
          </p:nvPr>
        </p:nvSpPr>
        <p:spPr>
          <a:xfrm>
            <a:off x="3849688" y="9429750"/>
            <a:ext cx="2946400" cy="496888"/>
          </a:xfrm>
          <a:prstGeom prst="rect">
            <a:avLst/>
          </a:prstGeom>
          <a:noFill/>
          <a:ln w="9525">
            <a:noFill/>
          </a:ln>
        </p:spPr>
        <p:txBody>
          <a:bodyPr anchor="b" anchorCtr="0"/>
          <a:p>
            <a:pPr lvl="0" algn="r" eaLnBrk="1" hangingPunct="1"/>
            <a:fld id="{9A0DB2DC-4C9A-4742-B13C-FB6460FD3503}" type="slidenum">
              <a:rPr lang="ru-RU" altLang="zh-CN" sz="1200" dirty="0">
                <a:ea typeface="等线"/>
              </a:rPr>
            </a:fld>
            <a:endParaRPr lang="ru-RU" altLang="zh-CN" sz="1200" dirty="0">
              <a:ea typeface="等线"/>
            </a:endParaRPr>
          </a:p>
        </p:txBody>
      </p:sp>
      <p:sp>
        <p:nvSpPr>
          <p:cNvPr id="27652" name="Rectangle 54"/>
          <p:cNvSpPr>
            <a:spLocks noTextEdit="1"/>
          </p:cNvSpPr>
          <p:nvPr>
            <p:ph type="sldImg"/>
          </p:nvPr>
        </p:nvSpPr>
        <p:spPr>
          <a:noFill/>
          <a:ln>
            <a:solidFill>
              <a:srgbClr val="000000">
                <a:alpha val="100000"/>
              </a:srgbClr>
            </a:solidFill>
            <a:miter lim="800000"/>
          </a:ln>
        </p:spPr>
      </p:sp>
      <p:sp>
        <p:nvSpPr>
          <p:cNvPr id="27653" name="Rectangle 55"/>
          <p:cNvSpPr/>
          <p:nvPr>
            <p:ph type="body" idx="1"/>
          </p:nvPr>
        </p:nvSpPr>
        <p:spPr>
          <a:ln/>
        </p:spPr>
        <p:txBody>
          <a:bodyPr wrap="square" lIns="91440" tIns="45720" rIns="91440" bIns="45720" anchor="t" anchorCtr="0"/>
          <a:p>
            <a:pPr lvl="0" defTabSz="914400" eaLnBrk="1" hangingPunct="1"/>
            <a:endParaRPr lang="zh-CN" altLang="zh-CN" dirty="0">
              <a:latin typeface="Arial" panose="020B0604020202020204" pitchFamily="34" charset="0"/>
              <a:ea typeface="宋体"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Rectangle 2"/>
          <p:cNvSpPr txBox="1"/>
          <p:nvPr>
            <p:ph type="hdr" sz="quarter"/>
          </p:nvPr>
        </p:nvSpPr>
        <p:spPr>
          <a:xfrm>
            <a:off x="0" y="0"/>
            <a:ext cx="2946400" cy="496888"/>
          </a:xfrm>
          <a:prstGeom prst="rect">
            <a:avLst/>
          </a:prstGeom>
          <a:noFill/>
          <a:ln w="9525">
            <a:noFill/>
          </a:ln>
        </p:spPr>
        <p:txBody>
          <a:bodyPr/>
          <a:p>
            <a:pPr lvl="0" eaLnBrk="1" hangingPunct="1"/>
            <a:r>
              <a:rPr lang="ru-RU" altLang="zh-CN" sz="1200" dirty="0">
                <a:ea typeface="等线"/>
              </a:rPr>
              <a:t>*</a:t>
            </a:r>
            <a:endParaRPr lang="ru-RU" altLang="zh-CN" sz="1200" dirty="0">
              <a:ea typeface="等线"/>
            </a:endParaRPr>
          </a:p>
        </p:txBody>
      </p:sp>
      <p:sp>
        <p:nvSpPr>
          <p:cNvPr id="29699" name="Rectangle 7"/>
          <p:cNvSpPr txBox="1"/>
          <p:nvPr>
            <p:ph type="sldNum" sz="quarter"/>
          </p:nvPr>
        </p:nvSpPr>
        <p:spPr>
          <a:xfrm>
            <a:off x="3849688" y="9429750"/>
            <a:ext cx="2946400" cy="496888"/>
          </a:xfrm>
          <a:prstGeom prst="rect">
            <a:avLst/>
          </a:prstGeom>
          <a:noFill/>
          <a:ln w="9525">
            <a:noFill/>
          </a:ln>
        </p:spPr>
        <p:txBody>
          <a:bodyPr anchor="b" anchorCtr="0"/>
          <a:p>
            <a:pPr lvl="0" algn="r" eaLnBrk="1" hangingPunct="1"/>
            <a:fld id="{9A0DB2DC-4C9A-4742-B13C-FB6460FD3503}" type="slidenum">
              <a:rPr lang="ru-RU" altLang="zh-CN" sz="1200" dirty="0">
                <a:ea typeface="等线"/>
              </a:rPr>
            </a:fld>
            <a:endParaRPr lang="ru-RU" altLang="zh-CN" sz="1200" dirty="0">
              <a:ea typeface="等线"/>
            </a:endParaRPr>
          </a:p>
        </p:txBody>
      </p:sp>
      <p:sp>
        <p:nvSpPr>
          <p:cNvPr id="29700" name="Rectangle 58"/>
          <p:cNvSpPr>
            <a:spLocks noTextEdit="1"/>
          </p:cNvSpPr>
          <p:nvPr>
            <p:ph type="sldImg"/>
          </p:nvPr>
        </p:nvSpPr>
        <p:spPr>
          <a:noFill/>
          <a:ln>
            <a:solidFill>
              <a:srgbClr val="000000">
                <a:alpha val="100000"/>
              </a:srgbClr>
            </a:solidFill>
            <a:miter lim="800000"/>
          </a:ln>
        </p:spPr>
      </p:sp>
      <p:sp>
        <p:nvSpPr>
          <p:cNvPr id="29701" name="Rectangle 59"/>
          <p:cNvSpPr/>
          <p:nvPr>
            <p:ph type="body" idx="1"/>
          </p:nvPr>
        </p:nvSpPr>
        <p:spPr>
          <a:ln/>
        </p:spPr>
        <p:txBody>
          <a:bodyPr wrap="square" lIns="91440" tIns="45720" rIns="91440" bIns="45720" anchor="t" anchorCtr="0"/>
          <a:p>
            <a:pPr lvl="0" defTabSz="914400" eaLnBrk="1" hangingPunct="1"/>
            <a:endParaRPr lang="zh-CN" altLang="zh-CN" dirty="0">
              <a:latin typeface="Arial" panose="020B0604020202020204" pitchFamily="34" charset="0"/>
              <a:ea typeface="宋体"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Rectangle 2"/>
          <p:cNvSpPr txBox="1"/>
          <p:nvPr>
            <p:ph type="hdr" sz="quarter"/>
          </p:nvPr>
        </p:nvSpPr>
        <p:spPr>
          <a:xfrm>
            <a:off x="0" y="0"/>
            <a:ext cx="2946400" cy="496888"/>
          </a:xfrm>
          <a:prstGeom prst="rect">
            <a:avLst/>
          </a:prstGeom>
          <a:noFill/>
          <a:ln w="9525">
            <a:noFill/>
          </a:ln>
        </p:spPr>
        <p:txBody>
          <a:bodyPr/>
          <a:p>
            <a:pPr lvl="0" eaLnBrk="1" hangingPunct="1"/>
            <a:r>
              <a:rPr lang="ru-RU" altLang="zh-CN" sz="1200" dirty="0">
                <a:ea typeface="等线"/>
              </a:rPr>
              <a:t>*</a:t>
            </a:r>
            <a:endParaRPr lang="ru-RU" altLang="zh-CN" sz="1200" dirty="0">
              <a:ea typeface="等线"/>
            </a:endParaRPr>
          </a:p>
        </p:txBody>
      </p:sp>
      <p:sp>
        <p:nvSpPr>
          <p:cNvPr id="31747" name="Rectangle 7"/>
          <p:cNvSpPr txBox="1"/>
          <p:nvPr>
            <p:ph type="sldNum" sz="quarter"/>
          </p:nvPr>
        </p:nvSpPr>
        <p:spPr>
          <a:xfrm>
            <a:off x="3849688" y="9429750"/>
            <a:ext cx="2946400" cy="496888"/>
          </a:xfrm>
          <a:prstGeom prst="rect">
            <a:avLst/>
          </a:prstGeom>
          <a:noFill/>
          <a:ln w="9525">
            <a:noFill/>
          </a:ln>
        </p:spPr>
        <p:txBody>
          <a:bodyPr anchor="b" anchorCtr="0"/>
          <a:p>
            <a:pPr lvl="0" algn="r" eaLnBrk="1" hangingPunct="1"/>
            <a:fld id="{9A0DB2DC-4C9A-4742-B13C-FB6460FD3503}" type="slidenum">
              <a:rPr lang="ru-RU" altLang="zh-CN" sz="1200" dirty="0">
                <a:ea typeface="等线"/>
              </a:rPr>
            </a:fld>
            <a:endParaRPr lang="ru-RU" altLang="zh-CN" sz="1200" dirty="0">
              <a:ea typeface="等线"/>
            </a:endParaRPr>
          </a:p>
        </p:txBody>
      </p:sp>
      <p:sp>
        <p:nvSpPr>
          <p:cNvPr id="31748" name="Rectangle 62"/>
          <p:cNvSpPr>
            <a:spLocks noTextEdit="1"/>
          </p:cNvSpPr>
          <p:nvPr>
            <p:ph type="sldImg"/>
          </p:nvPr>
        </p:nvSpPr>
        <p:spPr>
          <a:noFill/>
          <a:ln>
            <a:solidFill>
              <a:srgbClr val="000000">
                <a:alpha val="100000"/>
              </a:srgbClr>
            </a:solidFill>
            <a:miter lim="800000"/>
          </a:ln>
        </p:spPr>
      </p:sp>
      <p:sp>
        <p:nvSpPr>
          <p:cNvPr id="31749" name="Rectangle 63"/>
          <p:cNvSpPr/>
          <p:nvPr>
            <p:ph type="body" idx="1"/>
          </p:nvPr>
        </p:nvSpPr>
        <p:spPr>
          <a:ln/>
        </p:spPr>
        <p:txBody>
          <a:bodyPr wrap="square" lIns="91440" tIns="45720" rIns="91440" bIns="45720" anchor="t" anchorCtr="0"/>
          <a:p>
            <a:pPr lvl="0" defTabSz="914400" eaLnBrk="1" hangingPunct="1"/>
            <a:endParaRPr lang="zh-CN" altLang="zh-CN" dirty="0">
              <a:latin typeface="Arial" panose="020B0604020202020204" pitchFamily="34" charset="0"/>
              <a:ea typeface="宋体" panose="0201060003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Rectangle 2"/>
          <p:cNvSpPr txBox="1"/>
          <p:nvPr>
            <p:ph type="hdr" sz="quarter"/>
          </p:nvPr>
        </p:nvSpPr>
        <p:spPr>
          <a:xfrm>
            <a:off x="0" y="0"/>
            <a:ext cx="2946400" cy="496888"/>
          </a:xfrm>
          <a:prstGeom prst="rect">
            <a:avLst/>
          </a:prstGeom>
          <a:noFill/>
          <a:ln w="9525">
            <a:noFill/>
          </a:ln>
        </p:spPr>
        <p:txBody>
          <a:bodyPr/>
          <a:p>
            <a:pPr lvl="0" eaLnBrk="1" hangingPunct="1"/>
            <a:r>
              <a:rPr lang="ru-RU" altLang="zh-CN" sz="1200" dirty="0">
                <a:ea typeface="等线"/>
              </a:rPr>
              <a:t>*</a:t>
            </a:r>
            <a:endParaRPr lang="ru-RU" altLang="zh-CN" sz="1200" dirty="0">
              <a:ea typeface="等线"/>
            </a:endParaRPr>
          </a:p>
        </p:txBody>
      </p:sp>
      <p:sp>
        <p:nvSpPr>
          <p:cNvPr id="33795" name="Rectangle 7"/>
          <p:cNvSpPr txBox="1"/>
          <p:nvPr>
            <p:ph type="sldNum" sz="quarter"/>
          </p:nvPr>
        </p:nvSpPr>
        <p:spPr>
          <a:xfrm>
            <a:off x="3849688" y="9429750"/>
            <a:ext cx="2946400" cy="496888"/>
          </a:xfrm>
          <a:prstGeom prst="rect">
            <a:avLst/>
          </a:prstGeom>
          <a:noFill/>
          <a:ln w="9525">
            <a:noFill/>
          </a:ln>
        </p:spPr>
        <p:txBody>
          <a:bodyPr anchor="b" anchorCtr="0"/>
          <a:p>
            <a:pPr lvl="0" algn="r" eaLnBrk="1" hangingPunct="1"/>
            <a:fld id="{9A0DB2DC-4C9A-4742-B13C-FB6460FD3503}" type="slidenum">
              <a:rPr lang="ru-RU" altLang="zh-CN" sz="1200" dirty="0">
                <a:ea typeface="等线"/>
              </a:rPr>
            </a:fld>
            <a:endParaRPr lang="ru-RU" altLang="zh-CN" sz="1200" dirty="0">
              <a:ea typeface="等线"/>
            </a:endParaRPr>
          </a:p>
        </p:txBody>
      </p:sp>
      <p:sp>
        <p:nvSpPr>
          <p:cNvPr id="33796" name="Rectangle 66"/>
          <p:cNvSpPr>
            <a:spLocks noTextEdit="1"/>
          </p:cNvSpPr>
          <p:nvPr>
            <p:ph type="sldImg"/>
          </p:nvPr>
        </p:nvSpPr>
        <p:spPr>
          <a:noFill/>
          <a:ln>
            <a:solidFill>
              <a:srgbClr val="000000">
                <a:alpha val="100000"/>
              </a:srgbClr>
            </a:solidFill>
            <a:miter lim="800000"/>
          </a:ln>
        </p:spPr>
      </p:sp>
      <p:sp>
        <p:nvSpPr>
          <p:cNvPr id="33797" name="Rectangle 67"/>
          <p:cNvSpPr/>
          <p:nvPr>
            <p:ph type="body" idx="1"/>
          </p:nvPr>
        </p:nvSpPr>
        <p:spPr>
          <a:ln/>
        </p:spPr>
        <p:txBody>
          <a:bodyPr wrap="square" lIns="91440" tIns="45720" rIns="91440" bIns="45720" anchor="t" anchorCtr="0"/>
          <a:p>
            <a:pPr lvl="0" defTabSz="914400" eaLnBrk="1" hangingPunct="1"/>
            <a:endParaRPr lang="zh-CN" altLang="zh-CN" dirty="0">
              <a:latin typeface="Arial" panose="020B0604020202020204" pitchFamily="34" charset="0"/>
              <a:ea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Rectangle 2"/>
          <p:cNvSpPr txBox="1"/>
          <p:nvPr>
            <p:ph type="hdr" sz="quarter"/>
          </p:nvPr>
        </p:nvSpPr>
        <p:spPr>
          <a:xfrm>
            <a:off x="0" y="0"/>
            <a:ext cx="2946400" cy="496888"/>
          </a:xfrm>
          <a:prstGeom prst="rect">
            <a:avLst/>
          </a:prstGeom>
          <a:noFill/>
          <a:ln w="9525">
            <a:noFill/>
          </a:ln>
        </p:spPr>
        <p:txBody>
          <a:bodyPr/>
          <a:p>
            <a:pPr lvl="0" eaLnBrk="1" hangingPunct="1"/>
            <a:r>
              <a:rPr lang="ru-RU" altLang="zh-CN" sz="1200" dirty="0">
                <a:ea typeface="等线"/>
              </a:rPr>
              <a:t>*</a:t>
            </a:r>
            <a:endParaRPr lang="ru-RU" altLang="zh-CN" sz="1200" dirty="0">
              <a:ea typeface="等线"/>
            </a:endParaRPr>
          </a:p>
        </p:txBody>
      </p:sp>
      <p:sp>
        <p:nvSpPr>
          <p:cNvPr id="35843" name="Rectangle 7"/>
          <p:cNvSpPr txBox="1"/>
          <p:nvPr>
            <p:ph type="sldNum" sz="quarter"/>
          </p:nvPr>
        </p:nvSpPr>
        <p:spPr>
          <a:xfrm>
            <a:off x="3849688" y="9429750"/>
            <a:ext cx="2946400" cy="496888"/>
          </a:xfrm>
          <a:prstGeom prst="rect">
            <a:avLst/>
          </a:prstGeom>
          <a:noFill/>
          <a:ln w="9525">
            <a:noFill/>
          </a:ln>
        </p:spPr>
        <p:txBody>
          <a:bodyPr anchor="b" anchorCtr="0"/>
          <a:p>
            <a:pPr lvl="0" algn="r" eaLnBrk="1" hangingPunct="1"/>
            <a:fld id="{9A0DB2DC-4C9A-4742-B13C-FB6460FD3503}" type="slidenum">
              <a:rPr lang="ru-RU" altLang="zh-CN" sz="1200" dirty="0">
                <a:ea typeface="等线"/>
              </a:rPr>
            </a:fld>
            <a:endParaRPr lang="ru-RU" altLang="zh-CN" sz="1200" dirty="0">
              <a:ea typeface="等线"/>
            </a:endParaRPr>
          </a:p>
        </p:txBody>
      </p:sp>
      <p:sp>
        <p:nvSpPr>
          <p:cNvPr id="35844" name="Rectangle 70"/>
          <p:cNvSpPr>
            <a:spLocks noTextEdit="1"/>
          </p:cNvSpPr>
          <p:nvPr>
            <p:ph type="sldImg"/>
          </p:nvPr>
        </p:nvSpPr>
        <p:spPr>
          <a:noFill/>
          <a:ln>
            <a:solidFill>
              <a:srgbClr val="000000">
                <a:alpha val="100000"/>
              </a:srgbClr>
            </a:solidFill>
            <a:miter lim="800000"/>
          </a:ln>
        </p:spPr>
      </p:sp>
      <p:sp>
        <p:nvSpPr>
          <p:cNvPr id="35845" name="Rectangle 71"/>
          <p:cNvSpPr/>
          <p:nvPr>
            <p:ph type="body" idx="1"/>
          </p:nvPr>
        </p:nvSpPr>
        <p:spPr>
          <a:ln/>
        </p:spPr>
        <p:txBody>
          <a:bodyPr wrap="square" lIns="91440" tIns="45720" rIns="91440" bIns="45720" anchor="t" anchorCtr="0"/>
          <a:p>
            <a:pPr lvl="0" defTabSz="914400" eaLnBrk="1" hangingPunct="1"/>
            <a:endParaRPr lang="zh-CN" altLang="zh-CN" dirty="0">
              <a:latin typeface="Arial" panose="020B0604020202020204" pitchFamily="34" charset="0"/>
              <a:ea typeface="宋体" panose="02010600030101010101"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Rectangle 2"/>
          <p:cNvSpPr txBox="1"/>
          <p:nvPr>
            <p:ph type="hdr" sz="quarter"/>
          </p:nvPr>
        </p:nvSpPr>
        <p:spPr>
          <a:xfrm>
            <a:off x="0" y="0"/>
            <a:ext cx="2946400" cy="496888"/>
          </a:xfrm>
          <a:prstGeom prst="rect">
            <a:avLst/>
          </a:prstGeom>
          <a:noFill/>
          <a:ln w="9525">
            <a:noFill/>
          </a:ln>
        </p:spPr>
        <p:txBody>
          <a:bodyPr/>
          <a:p>
            <a:pPr lvl="0" eaLnBrk="1" hangingPunct="1"/>
            <a:r>
              <a:rPr lang="ru-RU" altLang="zh-CN" sz="1200" dirty="0">
                <a:ea typeface="等线"/>
              </a:rPr>
              <a:t>*</a:t>
            </a:r>
            <a:endParaRPr lang="ru-RU" altLang="zh-CN" sz="1200" dirty="0">
              <a:ea typeface="等线"/>
            </a:endParaRPr>
          </a:p>
        </p:txBody>
      </p:sp>
      <p:sp>
        <p:nvSpPr>
          <p:cNvPr id="37891" name="Rectangle 7"/>
          <p:cNvSpPr txBox="1"/>
          <p:nvPr>
            <p:ph type="sldNum" sz="quarter"/>
          </p:nvPr>
        </p:nvSpPr>
        <p:spPr>
          <a:xfrm>
            <a:off x="3849688" y="9429750"/>
            <a:ext cx="2946400" cy="496888"/>
          </a:xfrm>
          <a:prstGeom prst="rect">
            <a:avLst/>
          </a:prstGeom>
          <a:noFill/>
          <a:ln w="9525">
            <a:noFill/>
          </a:ln>
        </p:spPr>
        <p:txBody>
          <a:bodyPr anchor="b" anchorCtr="0"/>
          <a:p>
            <a:pPr lvl="0" algn="r" eaLnBrk="1" hangingPunct="1"/>
            <a:fld id="{9A0DB2DC-4C9A-4742-B13C-FB6460FD3503}" type="slidenum">
              <a:rPr lang="ru-RU" altLang="zh-CN" sz="1200" dirty="0">
                <a:ea typeface="等线"/>
              </a:rPr>
            </a:fld>
            <a:endParaRPr lang="ru-RU" altLang="zh-CN" sz="1200" dirty="0">
              <a:ea typeface="等线"/>
            </a:endParaRPr>
          </a:p>
        </p:txBody>
      </p:sp>
      <p:sp>
        <p:nvSpPr>
          <p:cNvPr id="37892" name="Rectangle 74"/>
          <p:cNvSpPr>
            <a:spLocks noTextEdit="1"/>
          </p:cNvSpPr>
          <p:nvPr>
            <p:ph type="sldImg"/>
          </p:nvPr>
        </p:nvSpPr>
        <p:spPr>
          <a:noFill/>
          <a:ln>
            <a:solidFill>
              <a:srgbClr val="000000">
                <a:alpha val="100000"/>
              </a:srgbClr>
            </a:solidFill>
            <a:miter lim="800000"/>
          </a:ln>
        </p:spPr>
      </p:sp>
      <p:sp>
        <p:nvSpPr>
          <p:cNvPr id="37893" name="Rectangle 75"/>
          <p:cNvSpPr/>
          <p:nvPr>
            <p:ph type="body" idx="1"/>
          </p:nvPr>
        </p:nvSpPr>
        <p:spPr>
          <a:ln/>
        </p:spPr>
        <p:txBody>
          <a:bodyPr wrap="square" lIns="91440" tIns="45720" rIns="91440" bIns="45720" anchor="t" anchorCtr="0"/>
          <a:p>
            <a:pPr lvl="0" defTabSz="914400" eaLnBrk="1" hangingPunct="1"/>
            <a:endParaRPr lang="zh-CN" altLang="zh-CN" dirty="0">
              <a:latin typeface="Arial" panose="020B0604020202020204" pitchFamily="34" charset="0"/>
              <a:ea typeface="宋体" panose="02010600030101010101"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Rectangle 2"/>
          <p:cNvSpPr txBox="1"/>
          <p:nvPr>
            <p:ph type="hdr" sz="quarter"/>
          </p:nvPr>
        </p:nvSpPr>
        <p:spPr>
          <a:xfrm>
            <a:off x="0" y="0"/>
            <a:ext cx="2946400" cy="496888"/>
          </a:xfrm>
          <a:prstGeom prst="rect">
            <a:avLst/>
          </a:prstGeom>
          <a:noFill/>
          <a:ln w="9525">
            <a:noFill/>
          </a:ln>
        </p:spPr>
        <p:txBody>
          <a:bodyPr/>
          <a:p>
            <a:pPr lvl="0" eaLnBrk="1" hangingPunct="1"/>
            <a:r>
              <a:rPr lang="ru-RU" altLang="zh-CN" sz="1200" dirty="0">
                <a:ea typeface="等线"/>
              </a:rPr>
              <a:t>*</a:t>
            </a:r>
            <a:endParaRPr lang="ru-RU" altLang="zh-CN" sz="1200" dirty="0">
              <a:ea typeface="等线"/>
            </a:endParaRPr>
          </a:p>
        </p:txBody>
      </p:sp>
      <p:sp>
        <p:nvSpPr>
          <p:cNvPr id="39939" name="Rectangle 7"/>
          <p:cNvSpPr txBox="1"/>
          <p:nvPr>
            <p:ph type="sldNum" sz="quarter"/>
          </p:nvPr>
        </p:nvSpPr>
        <p:spPr>
          <a:xfrm>
            <a:off x="3849688" y="9429750"/>
            <a:ext cx="2946400" cy="496888"/>
          </a:xfrm>
          <a:prstGeom prst="rect">
            <a:avLst/>
          </a:prstGeom>
          <a:noFill/>
          <a:ln w="9525">
            <a:noFill/>
          </a:ln>
        </p:spPr>
        <p:txBody>
          <a:bodyPr anchor="b" anchorCtr="0"/>
          <a:p>
            <a:pPr lvl="0" algn="r" eaLnBrk="1" hangingPunct="1"/>
            <a:fld id="{9A0DB2DC-4C9A-4742-B13C-FB6460FD3503}" type="slidenum">
              <a:rPr lang="ru-RU" altLang="zh-CN" sz="1200" dirty="0">
                <a:ea typeface="等线"/>
              </a:rPr>
            </a:fld>
            <a:endParaRPr lang="ru-RU" altLang="zh-CN" sz="1200" dirty="0">
              <a:ea typeface="等线"/>
            </a:endParaRPr>
          </a:p>
        </p:txBody>
      </p:sp>
      <p:sp>
        <p:nvSpPr>
          <p:cNvPr id="39940" name="Rectangle 78"/>
          <p:cNvSpPr>
            <a:spLocks noTextEdit="1"/>
          </p:cNvSpPr>
          <p:nvPr>
            <p:ph type="sldImg"/>
          </p:nvPr>
        </p:nvSpPr>
        <p:spPr>
          <a:noFill/>
          <a:ln>
            <a:solidFill>
              <a:srgbClr val="000000">
                <a:alpha val="100000"/>
              </a:srgbClr>
            </a:solidFill>
            <a:miter lim="800000"/>
          </a:ln>
        </p:spPr>
      </p:sp>
      <p:sp>
        <p:nvSpPr>
          <p:cNvPr id="39941" name="Rectangle 79"/>
          <p:cNvSpPr/>
          <p:nvPr>
            <p:ph type="body" idx="1"/>
          </p:nvPr>
        </p:nvSpPr>
        <p:spPr>
          <a:ln/>
        </p:spPr>
        <p:txBody>
          <a:bodyPr wrap="square" lIns="91440" tIns="45720" rIns="91440" bIns="45720" anchor="t" anchorCtr="0"/>
          <a:p>
            <a:pPr lvl="0" defTabSz="914400" eaLnBrk="1" hangingPunct="1"/>
            <a:endParaRPr lang="zh-CN" altLang="zh-CN" dirty="0">
              <a:latin typeface="Arial" panose="020B0604020202020204" pitchFamily="34" charset="0"/>
              <a:ea typeface="宋体" panose="0201060003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Rectangle 2"/>
          <p:cNvSpPr txBox="1"/>
          <p:nvPr>
            <p:ph type="hdr" sz="quarter"/>
          </p:nvPr>
        </p:nvSpPr>
        <p:spPr>
          <a:xfrm>
            <a:off x="0" y="0"/>
            <a:ext cx="2946400" cy="496888"/>
          </a:xfrm>
          <a:prstGeom prst="rect">
            <a:avLst/>
          </a:prstGeom>
          <a:noFill/>
          <a:ln w="9525">
            <a:noFill/>
          </a:ln>
        </p:spPr>
        <p:txBody>
          <a:bodyPr/>
          <a:p>
            <a:pPr lvl="0" eaLnBrk="1" hangingPunct="1"/>
            <a:r>
              <a:rPr lang="ru-RU" altLang="zh-CN" sz="1200" dirty="0">
                <a:ea typeface="等线"/>
              </a:rPr>
              <a:t>*</a:t>
            </a:r>
            <a:endParaRPr lang="ru-RU" altLang="zh-CN" sz="1200" dirty="0">
              <a:ea typeface="等线"/>
            </a:endParaRPr>
          </a:p>
        </p:txBody>
      </p:sp>
      <p:sp>
        <p:nvSpPr>
          <p:cNvPr id="41987" name="Rectangle 7"/>
          <p:cNvSpPr txBox="1"/>
          <p:nvPr>
            <p:ph type="sldNum" sz="quarter"/>
          </p:nvPr>
        </p:nvSpPr>
        <p:spPr>
          <a:xfrm>
            <a:off x="3849688" y="9429750"/>
            <a:ext cx="2946400" cy="496888"/>
          </a:xfrm>
          <a:prstGeom prst="rect">
            <a:avLst/>
          </a:prstGeom>
          <a:noFill/>
          <a:ln w="9525">
            <a:noFill/>
          </a:ln>
        </p:spPr>
        <p:txBody>
          <a:bodyPr anchor="b" anchorCtr="0"/>
          <a:p>
            <a:pPr lvl="0" algn="r" eaLnBrk="1" hangingPunct="1"/>
            <a:fld id="{9A0DB2DC-4C9A-4742-B13C-FB6460FD3503}" type="slidenum">
              <a:rPr lang="ru-RU" altLang="zh-CN" sz="1200" dirty="0">
                <a:ea typeface="等线"/>
              </a:rPr>
            </a:fld>
            <a:endParaRPr lang="ru-RU" altLang="zh-CN" sz="1200" dirty="0">
              <a:ea typeface="等线"/>
            </a:endParaRPr>
          </a:p>
        </p:txBody>
      </p:sp>
      <p:sp>
        <p:nvSpPr>
          <p:cNvPr id="41988" name="Rectangle 82"/>
          <p:cNvSpPr>
            <a:spLocks noTextEdit="1"/>
          </p:cNvSpPr>
          <p:nvPr>
            <p:ph type="sldImg"/>
          </p:nvPr>
        </p:nvSpPr>
        <p:spPr>
          <a:noFill/>
          <a:ln>
            <a:solidFill>
              <a:srgbClr val="000000">
                <a:alpha val="100000"/>
              </a:srgbClr>
            </a:solidFill>
            <a:miter lim="800000"/>
          </a:ln>
        </p:spPr>
      </p:sp>
      <p:sp>
        <p:nvSpPr>
          <p:cNvPr id="41989" name="Rectangle 83"/>
          <p:cNvSpPr/>
          <p:nvPr>
            <p:ph type="body" idx="1"/>
          </p:nvPr>
        </p:nvSpPr>
        <p:spPr>
          <a:ln/>
        </p:spPr>
        <p:txBody>
          <a:bodyPr wrap="square" lIns="91440" tIns="45720" rIns="91440" bIns="45720" anchor="t" anchorCtr="0"/>
          <a:p>
            <a:pPr lvl="0" defTabSz="914400" eaLnBrk="1" hangingPunct="1"/>
            <a:endParaRPr lang="zh-CN" altLang="zh-CN" dirty="0">
              <a:latin typeface="Arial" panose="020B060402020202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Rectangle 2"/>
          <p:cNvSpPr txBox="1"/>
          <p:nvPr>
            <p:ph type="hdr" sz="quarter"/>
          </p:nvPr>
        </p:nvSpPr>
        <p:spPr>
          <a:xfrm>
            <a:off x="0" y="0"/>
            <a:ext cx="2946400" cy="496888"/>
          </a:xfrm>
          <a:prstGeom prst="rect">
            <a:avLst/>
          </a:prstGeom>
          <a:noFill/>
          <a:ln w="9525">
            <a:noFill/>
          </a:ln>
        </p:spPr>
        <p:txBody>
          <a:bodyPr/>
          <a:p>
            <a:pPr lvl="0" eaLnBrk="1" hangingPunct="1"/>
            <a:r>
              <a:rPr lang="ru-RU" altLang="zh-CN" sz="1200" dirty="0">
                <a:ea typeface="等线"/>
              </a:rPr>
              <a:t>*</a:t>
            </a:r>
            <a:endParaRPr lang="ru-RU" altLang="zh-CN" sz="1200" dirty="0">
              <a:ea typeface="等线"/>
            </a:endParaRPr>
          </a:p>
        </p:txBody>
      </p:sp>
      <p:sp>
        <p:nvSpPr>
          <p:cNvPr id="7171" name="Rectangle 7"/>
          <p:cNvSpPr txBox="1"/>
          <p:nvPr>
            <p:ph type="sldNum" sz="quarter"/>
          </p:nvPr>
        </p:nvSpPr>
        <p:spPr>
          <a:xfrm>
            <a:off x="3849688" y="9429750"/>
            <a:ext cx="2946400" cy="496888"/>
          </a:xfrm>
          <a:prstGeom prst="rect">
            <a:avLst/>
          </a:prstGeom>
          <a:noFill/>
          <a:ln w="9525">
            <a:noFill/>
          </a:ln>
        </p:spPr>
        <p:txBody>
          <a:bodyPr anchor="b" anchorCtr="0"/>
          <a:p>
            <a:pPr lvl="0" algn="r" eaLnBrk="1" hangingPunct="1"/>
            <a:fld id="{9A0DB2DC-4C9A-4742-B13C-FB6460FD3503}" type="slidenum">
              <a:rPr lang="ru-RU" altLang="zh-CN" sz="1200" dirty="0">
                <a:ea typeface="等线"/>
              </a:rPr>
            </a:fld>
            <a:endParaRPr lang="ru-RU" altLang="zh-CN" sz="1200" dirty="0">
              <a:ea typeface="等线"/>
            </a:endParaRPr>
          </a:p>
        </p:txBody>
      </p:sp>
      <p:sp>
        <p:nvSpPr>
          <p:cNvPr id="7172" name="Rectangle 14"/>
          <p:cNvSpPr>
            <a:spLocks noTextEdit="1"/>
          </p:cNvSpPr>
          <p:nvPr>
            <p:ph type="sldImg"/>
          </p:nvPr>
        </p:nvSpPr>
        <p:spPr>
          <a:noFill/>
          <a:ln>
            <a:solidFill>
              <a:srgbClr val="000000">
                <a:alpha val="100000"/>
              </a:srgbClr>
            </a:solidFill>
            <a:miter lim="800000"/>
          </a:ln>
        </p:spPr>
      </p:sp>
      <p:sp>
        <p:nvSpPr>
          <p:cNvPr id="7173" name="Rectangle 15"/>
          <p:cNvSpPr/>
          <p:nvPr>
            <p:ph type="body" idx="1"/>
          </p:nvPr>
        </p:nvSpPr>
        <p:spPr>
          <a:ln/>
        </p:spPr>
        <p:txBody>
          <a:bodyPr wrap="square" lIns="91440" tIns="45720" rIns="91440" bIns="45720" anchor="t" anchorCtr="0"/>
          <a:p>
            <a:pPr lvl="0" defTabSz="914400" eaLnBrk="1" hangingPunct="1"/>
            <a:endParaRPr lang="zh-CN" altLang="zh-CN" dirty="0">
              <a:latin typeface="Arial" panose="020B0604020202020204" pitchFamily="34" charset="0"/>
              <a:ea typeface="宋体" panose="02010600030101010101"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Rectangle 2"/>
          <p:cNvSpPr txBox="1"/>
          <p:nvPr>
            <p:ph type="hdr" sz="quarter"/>
          </p:nvPr>
        </p:nvSpPr>
        <p:spPr>
          <a:xfrm>
            <a:off x="0" y="0"/>
            <a:ext cx="2946400" cy="496888"/>
          </a:xfrm>
          <a:prstGeom prst="rect">
            <a:avLst/>
          </a:prstGeom>
          <a:noFill/>
          <a:ln w="9525">
            <a:noFill/>
          </a:ln>
        </p:spPr>
        <p:txBody>
          <a:bodyPr/>
          <a:p>
            <a:pPr lvl="0" eaLnBrk="1" hangingPunct="1"/>
            <a:r>
              <a:rPr lang="ru-RU" altLang="zh-CN" sz="1200" dirty="0">
                <a:ea typeface="等线"/>
              </a:rPr>
              <a:t>*</a:t>
            </a:r>
            <a:endParaRPr lang="ru-RU" altLang="zh-CN" sz="1200" dirty="0">
              <a:ea typeface="等线"/>
            </a:endParaRPr>
          </a:p>
        </p:txBody>
      </p:sp>
      <p:sp>
        <p:nvSpPr>
          <p:cNvPr id="44035" name="Rectangle 7"/>
          <p:cNvSpPr txBox="1"/>
          <p:nvPr>
            <p:ph type="sldNum" sz="quarter"/>
          </p:nvPr>
        </p:nvSpPr>
        <p:spPr>
          <a:xfrm>
            <a:off x="3849688" y="9429750"/>
            <a:ext cx="2946400" cy="496888"/>
          </a:xfrm>
          <a:prstGeom prst="rect">
            <a:avLst/>
          </a:prstGeom>
          <a:noFill/>
          <a:ln w="9525">
            <a:noFill/>
          </a:ln>
        </p:spPr>
        <p:txBody>
          <a:bodyPr anchor="b" anchorCtr="0"/>
          <a:p>
            <a:pPr lvl="0" algn="r" eaLnBrk="1" hangingPunct="1"/>
            <a:fld id="{9A0DB2DC-4C9A-4742-B13C-FB6460FD3503}" type="slidenum">
              <a:rPr lang="ru-RU" altLang="zh-CN" sz="1200" dirty="0">
                <a:ea typeface="等线"/>
              </a:rPr>
            </a:fld>
            <a:endParaRPr lang="ru-RU" altLang="zh-CN" sz="1200" dirty="0">
              <a:ea typeface="等线"/>
            </a:endParaRPr>
          </a:p>
        </p:txBody>
      </p:sp>
      <p:sp>
        <p:nvSpPr>
          <p:cNvPr id="44036" name="Rectangle 86"/>
          <p:cNvSpPr>
            <a:spLocks noTextEdit="1"/>
          </p:cNvSpPr>
          <p:nvPr>
            <p:ph type="sldImg"/>
          </p:nvPr>
        </p:nvSpPr>
        <p:spPr>
          <a:noFill/>
          <a:ln>
            <a:solidFill>
              <a:srgbClr val="000000">
                <a:alpha val="100000"/>
              </a:srgbClr>
            </a:solidFill>
            <a:miter lim="800000"/>
          </a:ln>
        </p:spPr>
      </p:sp>
      <p:sp>
        <p:nvSpPr>
          <p:cNvPr id="44037" name="Rectangle 87"/>
          <p:cNvSpPr/>
          <p:nvPr>
            <p:ph type="body" idx="1"/>
          </p:nvPr>
        </p:nvSpPr>
        <p:spPr>
          <a:ln/>
        </p:spPr>
        <p:txBody>
          <a:bodyPr wrap="square" lIns="91440" tIns="45720" rIns="91440" bIns="45720" anchor="t" anchorCtr="0"/>
          <a:p>
            <a:pPr lvl="0" defTabSz="914400" eaLnBrk="1" hangingPunct="1"/>
            <a:endParaRPr lang="zh-CN" altLang="zh-CN" dirty="0">
              <a:latin typeface="Arial" panose="020B0604020202020204" pitchFamily="34" charset="0"/>
              <a:ea typeface="宋体" panose="02010600030101010101" pitchFamily="2"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Rectangle 2"/>
          <p:cNvSpPr txBox="1"/>
          <p:nvPr>
            <p:ph type="hdr" sz="quarter"/>
          </p:nvPr>
        </p:nvSpPr>
        <p:spPr>
          <a:xfrm>
            <a:off x="0" y="0"/>
            <a:ext cx="2946400" cy="496888"/>
          </a:xfrm>
          <a:prstGeom prst="rect">
            <a:avLst/>
          </a:prstGeom>
          <a:noFill/>
          <a:ln w="9525">
            <a:noFill/>
          </a:ln>
        </p:spPr>
        <p:txBody>
          <a:bodyPr/>
          <a:p>
            <a:pPr lvl="0" eaLnBrk="1" hangingPunct="1"/>
            <a:r>
              <a:rPr lang="ru-RU" altLang="zh-CN" sz="1200" dirty="0">
                <a:ea typeface="等线"/>
              </a:rPr>
              <a:t>*</a:t>
            </a:r>
            <a:endParaRPr lang="ru-RU" altLang="zh-CN" sz="1200" dirty="0">
              <a:ea typeface="等线"/>
            </a:endParaRPr>
          </a:p>
        </p:txBody>
      </p:sp>
      <p:sp>
        <p:nvSpPr>
          <p:cNvPr id="46083" name="Rectangle 7"/>
          <p:cNvSpPr txBox="1"/>
          <p:nvPr>
            <p:ph type="sldNum" sz="quarter"/>
          </p:nvPr>
        </p:nvSpPr>
        <p:spPr>
          <a:xfrm>
            <a:off x="3849688" y="9429750"/>
            <a:ext cx="2946400" cy="496888"/>
          </a:xfrm>
          <a:prstGeom prst="rect">
            <a:avLst/>
          </a:prstGeom>
          <a:noFill/>
          <a:ln w="9525">
            <a:noFill/>
          </a:ln>
        </p:spPr>
        <p:txBody>
          <a:bodyPr anchor="b" anchorCtr="0"/>
          <a:p>
            <a:pPr lvl="0" algn="r" eaLnBrk="1" hangingPunct="1"/>
            <a:fld id="{9A0DB2DC-4C9A-4742-B13C-FB6460FD3503}" type="slidenum">
              <a:rPr lang="ru-RU" altLang="zh-CN" sz="1200" dirty="0">
                <a:ea typeface="等线"/>
              </a:rPr>
            </a:fld>
            <a:endParaRPr lang="ru-RU" altLang="zh-CN" sz="1200" dirty="0">
              <a:ea typeface="等线"/>
            </a:endParaRPr>
          </a:p>
        </p:txBody>
      </p:sp>
      <p:sp>
        <p:nvSpPr>
          <p:cNvPr id="46084" name="Rectangle 90"/>
          <p:cNvSpPr>
            <a:spLocks noTextEdit="1"/>
          </p:cNvSpPr>
          <p:nvPr>
            <p:ph type="sldImg"/>
          </p:nvPr>
        </p:nvSpPr>
        <p:spPr>
          <a:noFill/>
          <a:ln>
            <a:solidFill>
              <a:srgbClr val="000000">
                <a:alpha val="100000"/>
              </a:srgbClr>
            </a:solidFill>
            <a:miter lim="800000"/>
          </a:ln>
        </p:spPr>
      </p:sp>
      <p:sp>
        <p:nvSpPr>
          <p:cNvPr id="46085" name="Rectangle 91"/>
          <p:cNvSpPr/>
          <p:nvPr>
            <p:ph type="body" idx="1"/>
          </p:nvPr>
        </p:nvSpPr>
        <p:spPr>
          <a:ln/>
        </p:spPr>
        <p:txBody>
          <a:bodyPr wrap="square" lIns="91440" tIns="45720" rIns="91440" bIns="45720" anchor="t" anchorCtr="0"/>
          <a:p>
            <a:pPr lvl="0" defTabSz="914400" eaLnBrk="1" hangingPunct="1"/>
            <a:endParaRPr lang="zh-CN" altLang="zh-CN" dirty="0">
              <a:latin typeface="Arial" panose="020B0604020202020204" pitchFamily="34" charset="0"/>
              <a:ea typeface="宋体" panose="02010600030101010101"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Rectangle 2"/>
          <p:cNvSpPr txBox="1"/>
          <p:nvPr>
            <p:ph type="hdr" sz="quarter"/>
          </p:nvPr>
        </p:nvSpPr>
        <p:spPr>
          <a:xfrm>
            <a:off x="0" y="0"/>
            <a:ext cx="2946400" cy="496888"/>
          </a:xfrm>
          <a:prstGeom prst="rect">
            <a:avLst/>
          </a:prstGeom>
          <a:noFill/>
          <a:ln w="9525">
            <a:noFill/>
          </a:ln>
        </p:spPr>
        <p:txBody>
          <a:bodyPr/>
          <a:p>
            <a:pPr lvl="0" eaLnBrk="1" hangingPunct="1"/>
            <a:r>
              <a:rPr lang="ru-RU" altLang="zh-CN" sz="1200" dirty="0">
                <a:ea typeface="等线"/>
              </a:rPr>
              <a:t>*</a:t>
            </a:r>
            <a:endParaRPr lang="ru-RU" altLang="zh-CN" sz="1200" dirty="0">
              <a:ea typeface="等线"/>
            </a:endParaRPr>
          </a:p>
        </p:txBody>
      </p:sp>
      <p:sp>
        <p:nvSpPr>
          <p:cNvPr id="48131" name="Rectangle 7"/>
          <p:cNvSpPr txBox="1"/>
          <p:nvPr>
            <p:ph type="sldNum" sz="quarter"/>
          </p:nvPr>
        </p:nvSpPr>
        <p:spPr>
          <a:xfrm>
            <a:off x="3849688" y="9429750"/>
            <a:ext cx="2946400" cy="496888"/>
          </a:xfrm>
          <a:prstGeom prst="rect">
            <a:avLst/>
          </a:prstGeom>
          <a:noFill/>
          <a:ln w="9525">
            <a:noFill/>
          </a:ln>
        </p:spPr>
        <p:txBody>
          <a:bodyPr anchor="b" anchorCtr="0"/>
          <a:p>
            <a:pPr lvl="0" algn="r" eaLnBrk="1" hangingPunct="1"/>
            <a:fld id="{9A0DB2DC-4C9A-4742-B13C-FB6460FD3503}" type="slidenum">
              <a:rPr lang="ru-RU" altLang="zh-CN" sz="1200" dirty="0">
                <a:ea typeface="等线"/>
              </a:rPr>
            </a:fld>
            <a:endParaRPr lang="ru-RU" altLang="zh-CN" sz="1200" dirty="0">
              <a:ea typeface="等线"/>
            </a:endParaRPr>
          </a:p>
        </p:txBody>
      </p:sp>
      <p:sp>
        <p:nvSpPr>
          <p:cNvPr id="48132" name="Rectangle 94"/>
          <p:cNvSpPr>
            <a:spLocks noTextEdit="1"/>
          </p:cNvSpPr>
          <p:nvPr>
            <p:ph type="sldImg"/>
          </p:nvPr>
        </p:nvSpPr>
        <p:spPr>
          <a:noFill/>
          <a:ln>
            <a:solidFill>
              <a:srgbClr val="000000">
                <a:alpha val="100000"/>
              </a:srgbClr>
            </a:solidFill>
            <a:miter lim="800000"/>
          </a:ln>
        </p:spPr>
      </p:sp>
      <p:sp>
        <p:nvSpPr>
          <p:cNvPr id="48133" name="Rectangle 95"/>
          <p:cNvSpPr/>
          <p:nvPr>
            <p:ph type="body" idx="1"/>
          </p:nvPr>
        </p:nvSpPr>
        <p:spPr>
          <a:ln/>
        </p:spPr>
        <p:txBody>
          <a:bodyPr wrap="square" lIns="91440" tIns="45720" rIns="91440" bIns="45720" anchor="t" anchorCtr="0"/>
          <a:p>
            <a:pPr lvl="0" defTabSz="914400" eaLnBrk="1" hangingPunct="1"/>
            <a:endParaRPr lang="zh-CN" altLang="zh-CN" dirty="0">
              <a:latin typeface="Arial" panose="020B0604020202020204" pitchFamily="34" charset="0"/>
              <a:ea typeface="宋体" panose="02010600030101010101" pitchFamily="2"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Rectangle 2"/>
          <p:cNvSpPr txBox="1"/>
          <p:nvPr>
            <p:ph type="hdr" sz="quarter"/>
          </p:nvPr>
        </p:nvSpPr>
        <p:spPr>
          <a:xfrm>
            <a:off x="0" y="0"/>
            <a:ext cx="2946400" cy="496888"/>
          </a:xfrm>
          <a:prstGeom prst="rect">
            <a:avLst/>
          </a:prstGeom>
          <a:noFill/>
          <a:ln w="9525">
            <a:noFill/>
          </a:ln>
        </p:spPr>
        <p:txBody>
          <a:bodyPr/>
          <a:p>
            <a:pPr lvl="0" eaLnBrk="1" hangingPunct="1"/>
            <a:r>
              <a:rPr lang="ru-RU" altLang="zh-CN" sz="1200" dirty="0">
                <a:ea typeface="等线"/>
              </a:rPr>
              <a:t>*</a:t>
            </a:r>
            <a:endParaRPr lang="ru-RU" altLang="zh-CN" sz="1200" dirty="0">
              <a:ea typeface="等线"/>
            </a:endParaRPr>
          </a:p>
        </p:txBody>
      </p:sp>
      <p:sp>
        <p:nvSpPr>
          <p:cNvPr id="50179" name="Rectangle 7"/>
          <p:cNvSpPr txBox="1"/>
          <p:nvPr>
            <p:ph type="sldNum" sz="quarter"/>
          </p:nvPr>
        </p:nvSpPr>
        <p:spPr>
          <a:xfrm>
            <a:off x="3849688" y="9429750"/>
            <a:ext cx="2946400" cy="496888"/>
          </a:xfrm>
          <a:prstGeom prst="rect">
            <a:avLst/>
          </a:prstGeom>
          <a:noFill/>
          <a:ln w="9525">
            <a:noFill/>
          </a:ln>
        </p:spPr>
        <p:txBody>
          <a:bodyPr anchor="b" anchorCtr="0"/>
          <a:p>
            <a:pPr lvl="0" algn="r" eaLnBrk="1" hangingPunct="1"/>
            <a:fld id="{9A0DB2DC-4C9A-4742-B13C-FB6460FD3503}" type="slidenum">
              <a:rPr lang="ru-RU" altLang="zh-CN" sz="1200" dirty="0">
                <a:ea typeface="等线"/>
              </a:rPr>
            </a:fld>
            <a:endParaRPr lang="ru-RU" altLang="zh-CN" sz="1200" dirty="0">
              <a:ea typeface="等线"/>
            </a:endParaRPr>
          </a:p>
        </p:txBody>
      </p:sp>
      <p:sp>
        <p:nvSpPr>
          <p:cNvPr id="50180" name="Rectangle 98"/>
          <p:cNvSpPr>
            <a:spLocks noTextEdit="1"/>
          </p:cNvSpPr>
          <p:nvPr>
            <p:ph type="sldImg"/>
          </p:nvPr>
        </p:nvSpPr>
        <p:spPr>
          <a:noFill/>
          <a:ln>
            <a:solidFill>
              <a:srgbClr val="000000">
                <a:alpha val="100000"/>
              </a:srgbClr>
            </a:solidFill>
            <a:miter lim="800000"/>
          </a:ln>
        </p:spPr>
      </p:sp>
      <p:sp>
        <p:nvSpPr>
          <p:cNvPr id="50181" name="Rectangle 99"/>
          <p:cNvSpPr/>
          <p:nvPr>
            <p:ph type="body" idx="1"/>
          </p:nvPr>
        </p:nvSpPr>
        <p:spPr>
          <a:ln/>
        </p:spPr>
        <p:txBody>
          <a:bodyPr wrap="square" lIns="91440" tIns="45720" rIns="91440" bIns="45720" anchor="t" anchorCtr="0"/>
          <a:p>
            <a:pPr lvl="0" defTabSz="914400" eaLnBrk="1" hangingPunct="1"/>
            <a:endParaRPr lang="zh-CN" altLang="zh-CN" dirty="0">
              <a:latin typeface="Arial" panose="020B0604020202020204" pitchFamily="34" charset="0"/>
              <a:ea typeface="宋体" panose="02010600030101010101"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Rectangle 2"/>
          <p:cNvSpPr txBox="1"/>
          <p:nvPr>
            <p:ph type="hdr" sz="quarter"/>
          </p:nvPr>
        </p:nvSpPr>
        <p:spPr>
          <a:xfrm>
            <a:off x="0" y="0"/>
            <a:ext cx="2946400" cy="496888"/>
          </a:xfrm>
          <a:prstGeom prst="rect">
            <a:avLst/>
          </a:prstGeom>
          <a:noFill/>
          <a:ln w="9525">
            <a:noFill/>
          </a:ln>
        </p:spPr>
        <p:txBody>
          <a:bodyPr/>
          <a:p>
            <a:pPr lvl="0" eaLnBrk="1" hangingPunct="1"/>
            <a:r>
              <a:rPr lang="ru-RU" altLang="zh-CN" sz="1200" dirty="0">
                <a:ea typeface="等线"/>
              </a:rPr>
              <a:t>*</a:t>
            </a:r>
            <a:endParaRPr lang="ru-RU" altLang="zh-CN" sz="1200" dirty="0">
              <a:ea typeface="等线"/>
            </a:endParaRPr>
          </a:p>
        </p:txBody>
      </p:sp>
      <p:sp>
        <p:nvSpPr>
          <p:cNvPr id="52227" name="Rectangle 7"/>
          <p:cNvSpPr txBox="1"/>
          <p:nvPr>
            <p:ph type="sldNum" sz="quarter"/>
          </p:nvPr>
        </p:nvSpPr>
        <p:spPr>
          <a:xfrm>
            <a:off x="3849688" y="9429750"/>
            <a:ext cx="2946400" cy="496888"/>
          </a:xfrm>
          <a:prstGeom prst="rect">
            <a:avLst/>
          </a:prstGeom>
          <a:noFill/>
          <a:ln w="9525">
            <a:noFill/>
          </a:ln>
        </p:spPr>
        <p:txBody>
          <a:bodyPr anchor="b" anchorCtr="0"/>
          <a:p>
            <a:pPr lvl="0" algn="r" eaLnBrk="1" hangingPunct="1"/>
            <a:fld id="{9A0DB2DC-4C9A-4742-B13C-FB6460FD3503}" type="slidenum">
              <a:rPr lang="ru-RU" altLang="zh-CN" sz="1200" dirty="0">
                <a:ea typeface="等线"/>
              </a:rPr>
            </a:fld>
            <a:endParaRPr lang="ru-RU" altLang="zh-CN" sz="1200" dirty="0">
              <a:ea typeface="等线"/>
            </a:endParaRPr>
          </a:p>
        </p:txBody>
      </p:sp>
      <p:sp>
        <p:nvSpPr>
          <p:cNvPr id="52228" name="Rectangle 102"/>
          <p:cNvSpPr>
            <a:spLocks noTextEdit="1"/>
          </p:cNvSpPr>
          <p:nvPr>
            <p:ph type="sldImg"/>
          </p:nvPr>
        </p:nvSpPr>
        <p:spPr>
          <a:noFill/>
          <a:ln>
            <a:solidFill>
              <a:srgbClr val="000000">
                <a:alpha val="100000"/>
              </a:srgbClr>
            </a:solidFill>
            <a:miter lim="800000"/>
          </a:ln>
        </p:spPr>
      </p:sp>
      <p:sp>
        <p:nvSpPr>
          <p:cNvPr id="52229" name="Rectangle 103"/>
          <p:cNvSpPr/>
          <p:nvPr>
            <p:ph type="body" idx="1"/>
          </p:nvPr>
        </p:nvSpPr>
        <p:spPr>
          <a:ln/>
        </p:spPr>
        <p:txBody>
          <a:bodyPr wrap="square" lIns="91440" tIns="45720" rIns="91440" bIns="45720" anchor="t" anchorCtr="0"/>
          <a:p>
            <a:pPr lvl="0" defTabSz="914400" eaLnBrk="1" hangingPunct="1"/>
            <a:endParaRPr lang="zh-CN" altLang="zh-CN" dirty="0">
              <a:latin typeface="Arial" panose="020B0604020202020204" pitchFamily="34" charset="0"/>
              <a:ea typeface="宋体" panose="02010600030101010101" pitchFamily="2"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Rectangle 2"/>
          <p:cNvSpPr txBox="1"/>
          <p:nvPr>
            <p:ph type="hdr" sz="quarter"/>
          </p:nvPr>
        </p:nvSpPr>
        <p:spPr>
          <a:xfrm>
            <a:off x="0" y="0"/>
            <a:ext cx="2946400" cy="496888"/>
          </a:xfrm>
          <a:prstGeom prst="rect">
            <a:avLst/>
          </a:prstGeom>
          <a:noFill/>
          <a:ln w="9525">
            <a:noFill/>
          </a:ln>
        </p:spPr>
        <p:txBody>
          <a:bodyPr/>
          <a:p>
            <a:pPr lvl="0" eaLnBrk="1" hangingPunct="1"/>
            <a:r>
              <a:rPr lang="ru-RU" altLang="zh-CN" sz="1200" dirty="0">
                <a:ea typeface="等线"/>
              </a:rPr>
              <a:t>*</a:t>
            </a:r>
            <a:endParaRPr lang="ru-RU" altLang="zh-CN" sz="1200" dirty="0">
              <a:ea typeface="等线"/>
            </a:endParaRPr>
          </a:p>
        </p:txBody>
      </p:sp>
      <p:sp>
        <p:nvSpPr>
          <p:cNvPr id="54275" name="Rectangle 7"/>
          <p:cNvSpPr txBox="1"/>
          <p:nvPr>
            <p:ph type="sldNum" sz="quarter"/>
          </p:nvPr>
        </p:nvSpPr>
        <p:spPr>
          <a:xfrm>
            <a:off x="3849688" y="9429750"/>
            <a:ext cx="2946400" cy="496888"/>
          </a:xfrm>
          <a:prstGeom prst="rect">
            <a:avLst/>
          </a:prstGeom>
          <a:noFill/>
          <a:ln w="9525">
            <a:noFill/>
          </a:ln>
        </p:spPr>
        <p:txBody>
          <a:bodyPr anchor="b" anchorCtr="0"/>
          <a:p>
            <a:pPr lvl="0" algn="r" eaLnBrk="1" hangingPunct="1"/>
            <a:fld id="{9A0DB2DC-4C9A-4742-B13C-FB6460FD3503}" type="slidenum">
              <a:rPr lang="ru-RU" altLang="zh-CN" sz="1200" dirty="0">
                <a:ea typeface="等线"/>
              </a:rPr>
            </a:fld>
            <a:endParaRPr lang="ru-RU" altLang="zh-CN" sz="1200" dirty="0">
              <a:ea typeface="等线"/>
            </a:endParaRPr>
          </a:p>
        </p:txBody>
      </p:sp>
      <p:sp>
        <p:nvSpPr>
          <p:cNvPr id="54276" name="Rectangle 106"/>
          <p:cNvSpPr>
            <a:spLocks noTextEdit="1"/>
          </p:cNvSpPr>
          <p:nvPr>
            <p:ph type="sldImg"/>
          </p:nvPr>
        </p:nvSpPr>
        <p:spPr>
          <a:noFill/>
          <a:ln>
            <a:solidFill>
              <a:srgbClr val="000000">
                <a:alpha val="100000"/>
              </a:srgbClr>
            </a:solidFill>
            <a:miter lim="800000"/>
          </a:ln>
        </p:spPr>
      </p:sp>
      <p:sp>
        <p:nvSpPr>
          <p:cNvPr id="54277" name="Rectangle 107"/>
          <p:cNvSpPr/>
          <p:nvPr>
            <p:ph type="body" idx="1"/>
          </p:nvPr>
        </p:nvSpPr>
        <p:spPr>
          <a:ln/>
        </p:spPr>
        <p:txBody>
          <a:bodyPr wrap="square" lIns="91440" tIns="45720" rIns="91440" bIns="45720" anchor="t" anchorCtr="0"/>
          <a:p>
            <a:pPr lvl="0" defTabSz="914400" eaLnBrk="1" hangingPunct="1"/>
            <a:endParaRPr lang="zh-CN" altLang="zh-CN" dirty="0">
              <a:latin typeface="Arial" panose="020B0604020202020204" pitchFamily="34" charset="0"/>
              <a:ea typeface="宋体" panose="02010600030101010101" pitchFamily="2"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Rectangle 2"/>
          <p:cNvSpPr txBox="1"/>
          <p:nvPr>
            <p:ph type="hdr" sz="quarter"/>
          </p:nvPr>
        </p:nvSpPr>
        <p:spPr>
          <a:xfrm>
            <a:off x="0" y="0"/>
            <a:ext cx="2946400" cy="496888"/>
          </a:xfrm>
          <a:prstGeom prst="rect">
            <a:avLst/>
          </a:prstGeom>
          <a:noFill/>
          <a:ln w="9525">
            <a:noFill/>
          </a:ln>
        </p:spPr>
        <p:txBody>
          <a:bodyPr/>
          <a:p>
            <a:pPr lvl="0" eaLnBrk="1" hangingPunct="1"/>
            <a:r>
              <a:rPr lang="ru-RU" altLang="zh-CN" sz="1200" dirty="0">
                <a:ea typeface="等线"/>
              </a:rPr>
              <a:t>*</a:t>
            </a:r>
            <a:endParaRPr lang="ru-RU" altLang="zh-CN" sz="1200" dirty="0">
              <a:ea typeface="等线"/>
            </a:endParaRPr>
          </a:p>
        </p:txBody>
      </p:sp>
      <p:sp>
        <p:nvSpPr>
          <p:cNvPr id="56323" name="Rectangle 7"/>
          <p:cNvSpPr txBox="1"/>
          <p:nvPr>
            <p:ph type="sldNum" sz="quarter"/>
          </p:nvPr>
        </p:nvSpPr>
        <p:spPr>
          <a:xfrm>
            <a:off x="3849688" y="9429750"/>
            <a:ext cx="2946400" cy="496888"/>
          </a:xfrm>
          <a:prstGeom prst="rect">
            <a:avLst/>
          </a:prstGeom>
          <a:noFill/>
          <a:ln w="9525">
            <a:noFill/>
          </a:ln>
        </p:spPr>
        <p:txBody>
          <a:bodyPr anchor="b" anchorCtr="0"/>
          <a:p>
            <a:pPr lvl="0" algn="r" eaLnBrk="1" hangingPunct="1"/>
            <a:fld id="{9A0DB2DC-4C9A-4742-B13C-FB6460FD3503}" type="slidenum">
              <a:rPr lang="ru-RU" altLang="zh-CN" sz="1200" dirty="0">
                <a:ea typeface="等线"/>
              </a:rPr>
            </a:fld>
            <a:endParaRPr lang="ru-RU" altLang="zh-CN" sz="1200" dirty="0">
              <a:ea typeface="等线"/>
            </a:endParaRPr>
          </a:p>
        </p:txBody>
      </p:sp>
      <p:sp>
        <p:nvSpPr>
          <p:cNvPr id="56324" name="Rectangle 110"/>
          <p:cNvSpPr>
            <a:spLocks noTextEdit="1"/>
          </p:cNvSpPr>
          <p:nvPr>
            <p:ph type="sldImg"/>
          </p:nvPr>
        </p:nvSpPr>
        <p:spPr>
          <a:noFill/>
          <a:ln>
            <a:solidFill>
              <a:srgbClr val="000000">
                <a:alpha val="100000"/>
              </a:srgbClr>
            </a:solidFill>
            <a:miter lim="800000"/>
          </a:ln>
        </p:spPr>
      </p:sp>
      <p:sp>
        <p:nvSpPr>
          <p:cNvPr id="56325" name="Rectangle 111"/>
          <p:cNvSpPr/>
          <p:nvPr>
            <p:ph type="body" idx="1"/>
          </p:nvPr>
        </p:nvSpPr>
        <p:spPr>
          <a:ln/>
        </p:spPr>
        <p:txBody>
          <a:bodyPr wrap="square" lIns="91440" tIns="45720" rIns="91440" bIns="45720" anchor="t" anchorCtr="0"/>
          <a:p>
            <a:pPr lvl="0" defTabSz="914400" eaLnBrk="1" hangingPunct="1"/>
            <a:endParaRPr lang="zh-CN" altLang="zh-CN" dirty="0">
              <a:latin typeface="Arial" panose="020B0604020202020204" pitchFamily="34" charset="0"/>
              <a:ea typeface="宋体" panose="02010600030101010101" pitchFamily="2"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Rectangle 2"/>
          <p:cNvSpPr txBox="1"/>
          <p:nvPr>
            <p:ph type="hdr" sz="quarter"/>
          </p:nvPr>
        </p:nvSpPr>
        <p:spPr>
          <a:xfrm>
            <a:off x="0" y="0"/>
            <a:ext cx="2946400" cy="496888"/>
          </a:xfrm>
          <a:prstGeom prst="rect">
            <a:avLst/>
          </a:prstGeom>
          <a:noFill/>
          <a:ln w="9525">
            <a:noFill/>
          </a:ln>
        </p:spPr>
        <p:txBody>
          <a:bodyPr/>
          <a:p>
            <a:pPr lvl="0" eaLnBrk="1" hangingPunct="1"/>
            <a:r>
              <a:rPr lang="ru-RU" altLang="zh-CN" sz="1200" dirty="0">
                <a:ea typeface="等线"/>
              </a:rPr>
              <a:t>*</a:t>
            </a:r>
            <a:endParaRPr lang="ru-RU" altLang="zh-CN" sz="1200" dirty="0">
              <a:ea typeface="等线"/>
            </a:endParaRPr>
          </a:p>
        </p:txBody>
      </p:sp>
      <p:sp>
        <p:nvSpPr>
          <p:cNvPr id="58371" name="Rectangle 7"/>
          <p:cNvSpPr txBox="1"/>
          <p:nvPr>
            <p:ph type="sldNum" sz="quarter"/>
          </p:nvPr>
        </p:nvSpPr>
        <p:spPr>
          <a:xfrm>
            <a:off x="3849688" y="9429750"/>
            <a:ext cx="2946400" cy="496888"/>
          </a:xfrm>
          <a:prstGeom prst="rect">
            <a:avLst/>
          </a:prstGeom>
          <a:noFill/>
          <a:ln w="9525">
            <a:noFill/>
          </a:ln>
        </p:spPr>
        <p:txBody>
          <a:bodyPr anchor="b" anchorCtr="0"/>
          <a:p>
            <a:pPr lvl="0" algn="r" eaLnBrk="1" hangingPunct="1"/>
            <a:fld id="{9A0DB2DC-4C9A-4742-B13C-FB6460FD3503}" type="slidenum">
              <a:rPr lang="ru-RU" altLang="zh-CN" sz="1200" dirty="0">
                <a:ea typeface="等线"/>
              </a:rPr>
            </a:fld>
            <a:endParaRPr lang="ru-RU" altLang="zh-CN" sz="1200" dirty="0">
              <a:ea typeface="等线"/>
            </a:endParaRPr>
          </a:p>
        </p:txBody>
      </p:sp>
      <p:sp>
        <p:nvSpPr>
          <p:cNvPr id="58372" name="Rectangle 114"/>
          <p:cNvSpPr>
            <a:spLocks noTextEdit="1"/>
          </p:cNvSpPr>
          <p:nvPr>
            <p:ph type="sldImg"/>
          </p:nvPr>
        </p:nvSpPr>
        <p:spPr>
          <a:noFill/>
          <a:ln>
            <a:solidFill>
              <a:srgbClr val="000000">
                <a:alpha val="100000"/>
              </a:srgbClr>
            </a:solidFill>
            <a:miter lim="800000"/>
          </a:ln>
        </p:spPr>
      </p:sp>
      <p:sp>
        <p:nvSpPr>
          <p:cNvPr id="58373" name="Rectangle 115"/>
          <p:cNvSpPr/>
          <p:nvPr>
            <p:ph type="body" idx="1"/>
          </p:nvPr>
        </p:nvSpPr>
        <p:spPr>
          <a:ln/>
        </p:spPr>
        <p:txBody>
          <a:bodyPr wrap="square" lIns="91440" tIns="45720" rIns="91440" bIns="45720" anchor="t" anchorCtr="0"/>
          <a:p>
            <a:pPr lvl="0" defTabSz="914400" eaLnBrk="1" hangingPunct="1"/>
            <a:endParaRPr lang="zh-CN" altLang="zh-CN" dirty="0">
              <a:latin typeface="Arial" panose="020B0604020202020204" pitchFamily="34" charset="0"/>
              <a:ea typeface="宋体" panose="02010600030101010101" pitchFamily="2"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Rectangle 2"/>
          <p:cNvSpPr txBox="1"/>
          <p:nvPr>
            <p:ph type="hdr" sz="quarter"/>
          </p:nvPr>
        </p:nvSpPr>
        <p:spPr>
          <a:xfrm>
            <a:off x="0" y="0"/>
            <a:ext cx="2946400" cy="496888"/>
          </a:xfrm>
          <a:prstGeom prst="rect">
            <a:avLst/>
          </a:prstGeom>
          <a:noFill/>
          <a:ln w="9525">
            <a:noFill/>
          </a:ln>
        </p:spPr>
        <p:txBody>
          <a:bodyPr/>
          <a:p>
            <a:pPr lvl="0" eaLnBrk="1" hangingPunct="1"/>
            <a:r>
              <a:rPr lang="ru-RU" altLang="zh-CN" sz="1200" dirty="0">
                <a:ea typeface="等线"/>
              </a:rPr>
              <a:t>*</a:t>
            </a:r>
            <a:endParaRPr lang="ru-RU" altLang="zh-CN" sz="1200" dirty="0">
              <a:ea typeface="等线"/>
            </a:endParaRPr>
          </a:p>
        </p:txBody>
      </p:sp>
      <p:sp>
        <p:nvSpPr>
          <p:cNvPr id="60419" name="Rectangle 7"/>
          <p:cNvSpPr txBox="1"/>
          <p:nvPr>
            <p:ph type="sldNum" sz="quarter"/>
          </p:nvPr>
        </p:nvSpPr>
        <p:spPr>
          <a:xfrm>
            <a:off x="3849688" y="9429750"/>
            <a:ext cx="2946400" cy="496888"/>
          </a:xfrm>
          <a:prstGeom prst="rect">
            <a:avLst/>
          </a:prstGeom>
          <a:noFill/>
          <a:ln w="9525">
            <a:noFill/>
          </a:ln>
        </p:spPr>
        <p:txBody>
          <a:bodyPr anchor="b" anchorCtr="0"/>
          <a:p>
            <a:pPr lvl="0" algn="r" eaLnBrk="1" hangingPunct="1"/>
            <a:fld id="{9A0DB2DC-4C9A-4742-B13C-FB6460FD3503}" type="slidenum">
              <a:rPr lang="ru-RU" altLang="zh-CN" sz="1200" dirty="0">
                <a:ea typeface="等线"/>
              </a:rPr>
            </a:fld>
            <a:endParaRPr lang="ru-RU" altLang="zh-CN" sz="1200" dirty="0">
              <a:ea typeface="等线"/>
            </a:endParaRPr>
          </a:p>
        </p:txBody>
      </p:sp>
      <p:sp>
        <p:nvSpPr>
          <p:cNvPr id="60420" name="Rectangle 118"/>
          <p:cNvSpPr>
            <a:spLocks noTextEdit="1"/>
          </p:cNvSpPr>
          <p:nvPr>
            <p:ph type="sldImg"/>
          </p:nvPr>
        </p:nvSpPr>
        <p:spPr>
          <a:noFill/>
          <a:ln>
            <a:solidFill>
              <a:srgbClr val="000000">
                <a:alpha val="100000"/>
              </a:srgbClr>
            </a:solidFill>
            <a:miter lim="800000"/>
          </a:ln>
        </p:spPr>
      </p:sp>
      <p:sp>
        <p:nvSpPr>
          <p:cNvPr id="60421" name="Rectangle 119"/>
          <p:cNvSpPr/>
          <p:nvPr>
            <p:ph type="body" idx="1"/>
          </p:nvPr>
        </p:nvSpPr>
        <p:spPr>
          <a:ln/>
        </p:spPr>
        <p:txBody>
          <a:bodyPr wrap="square" lIns="91440" tIns="45720" rIns="91440" bIns="45720" anchor="t" anchorCtr="0"/>
          <a:p>
            <a:pPr lvl="0" defTabSz="914400" eaLnBrk="1" hangingPunct="1"/>
            <a:endParaRPr lang="zh-CN" altLang="zh-CN" dirty="0">
              <a:latin typeface="Arial" panose="020B0604020202020204" pitchFamily="34" charset="0"/>
              <a:ea typeface="宋体" panose="02010600030101010101" pitchFamily="2"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Rectangle 2"/>
          <p:cNvSpPr txBox="1"/>
          <p:nvPr>
            <p:ph type="hdr" sz="quarter"/>
          </p:nvPr>
        </p:nvSpPr>
        <p:spPr>
          <a:xfrm>
            <a:off x="0" y="0"/>
            <a:ext cx="2946400" cy="496888"/>
          </a:xfrm>
          <a:prstGeom prst="rect">
            <a:avLst/>
          </a:prstGeom>
          <a:noFill/>
          <a:ln w="9525">
            <a:noFill/>
          </a:ln>
        </p:spPr>
        <p:txBody>
          <a:bodyPr/>
          <a:p>
            <a:pPr lvl="0" eaLnBrk="1" hangingPunct="1"/>
            <a:r>
              <a:rPr lang="ru-RU" altLang="zh-CN" sz="1200" dirty="0">
                <a:ea typeface="等线"/>
              </a:rPr>
              <a:t>*</a:t>
            </a:r>
            <a:endParaRPr lang="ru-RU" altLang="zh-CN" sz="1200" dirty="0">
              <a:ea typeface="等线"/>
            </a:endParaRPr>
          </a:p>
        </p:txBody>
      </p:sp>
      <p:sp>
        <p:nvSpPr>
          <p:cNvPr id="62467" name="Rectangle 7"/>
          <p:cNvSpPr txBox="1"/>
          <p:nvPr>
            <p:ph type="sldNum" sz="quarter"/>
          </p:nvPr>
        </p:nvSpPr>
        <p:spPr>
          <a:xfrm>
            <a:off x="3849688" y="9429750"/>
            <a:ext cx="2946400" cy="496888"/>
          </a:xfrm>
          <a:prstGeom prst="rect">
            <a:avLst/>
          </a:prstGeom>
          <a:noFill/>
          <a:ln w="9525">
            <a:noFill/>
          </a:ln>
        </p:spPr>
        <p:txBody>
          <a:bodyPr anchor="b" anchorCtr="0"/>
          <a:p>
            <a:pPr lvl="0" algn="r" eaLnBrk="1" hangingPunct="1"/>
            <a:fld id="{9A0DB2DC-4C9A-4742-B13C-FB6460FD3503}" type="slidenum">
              <a:rPr lang="ru-RU" altLang="zh-CN" sz="1200" dirty="0">
                <a:ea typeface="等线"/>
              </a:rPr>
            </a:fld>
            <a:endParaRPr lang="ru-RU" altLang="zh-CN" sz="1200" dirty="0">
              <a:ea typeface="等线"/>
            </a:endParaRPr>
          </a:p>
        </p:txBody>
      </p:sp>
      <p:sp>
        <p:nvSpPr>
          <p:cNvPr id="62468" name="Rectangle 122"/>
          <p:cNvSpPr>
            <a:spLocks noTextEdit="1"/>
          </p:cNvSpPr>
          <p:nvPr>
            <p:ph type="sldImg"/>
          </p:nvPr>
        </p:nvSpPr>
        <p:spPr>
          <a:noFill/>
          <a:ln>
            <a:solidFill>
              <a:srgbClr val="000000">
                <a:alpha val="100000"/>
              </a:srgbClr>
            </a:solidFill>
            <a:miter lim="800000"/>
          </a:ln>
        </p:spPr>
      </p:sp>
      <p:sp>
        <p:nvSpPr>
          <p:cNvPr id="62469" name="Rectangle 123"/>
          <p:cNvSpPr/>
          <p:nvPr>
            <p:ph type="body" idx="1"/>
          </p:nvPr>
        </p:nvSpPr>
        <p:spPr>
          <a:ln/>
        </p:spPr>
        <p:txBody>
          <a:bodyPr wrap="square" lIns="91440" tIns="45720" rIns="91440" bIns="45720" anchor="t" anchorCtr="0"/>
          <a:p>
            <a:pPr lvl="0" defTabSz="914400" eaLnBrk="1" hangingPunct="1"/>
            <a:endParaRPr lang="zh-CN" altLang="zh-CN" dirty="0">
              <a:latin typeface="Arial" panose="020B060402020202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Rectangle 2"/>
          <p:cNvSpPr txBox="1"/>
          <p:nvPr>
            <p:ph type="hdr" sz="quarter"/>
          </p:nvPr>
        </p:nvSpPr>
        <p:spPr>
          <a:xfrm>
            <a:off x="0" y="0"/>
            <a:ext cx="2946400" cy="496888"/>
          </a:xfrm>
          <a:prstGeom prst="rect">
            <a:avLst/>
          </a:prstGeom>
          <a:noFill/>
          <a:ln w="9525">
            <a:noFill/>
          </a:ln>
        </p:spPr>
        <p:txBody>
          <a:bodyPr/>
          <a:p>
            <a:pPr lvl="0" eaLnBrk="1" hangingPunct="1"/>
            <a:r>
              <a:rPr lang="ru-RU" altLang="zh-CN" sz="1200" dirty="0">
                <a:ea typeface="等线"/>
              </a:rPr>
              <a:t>*</a:t>
            </a:r>
            <a:endParaRPr lang="ru-RU" altLang="zh-CN" sz="1200" dirty="0">
              <a:ea typeface="等线"/>
            </a:endParaRPr>
          </a:p>
        </p:txBody>
      </p:sp>
      <p:sp>
        <p:nvSpPr>
          <p:cNvPr id="9219" name="Rectangle 7"/>
          <p:cNvSpPr txBox="1"/>
          <p:nvPr>
            <p:ph type="sldNum" sz="quarter"/>
          </p:nvPr>
        </p:nvSpPr>
        <p:spPr>
          <a:xfrm>
            <a:off x="3849688" y="9429750"/>
            <a:ext cx="2946400" cy="496888"/>
          </a:xfrm>
          <a:prstGeom prst="rect">
            <a:avLst/>
          </a:prstGeom>
          <a:noFill/>
          <a:ln w="9525">
            <a:noFill/>
          </a:ln>
        </p:spPr>
        <p:txBody>
          <a:bodyPr anchor="b" anchorCtr="0"/>
          <a:p>
            <a:pPr lvl="0" algn="r" eaLnBrk="1" hangingPunct="1"/>
            <a:fld id="{9A0DB2DC-4C9A-4742-B13C-FB6460FD3503}" type="slidenum">
              <a:rPr lang="ru-RU" altLang="zh-CN" sz="1200" dirty="0">
                <a:ea typeface="等线"/>
              </a:rPr>
            </a:fld>
            <a:endParaRPr lang="ru-RU" altLang="zh-CN" sz="1200" dirty="0">
              <a:ea typeface="等线"/>
            </a:endParaRPr>
          </a:p>
        </p:txBody>
      </p:sp>
      <p:sp>
        <p:nvSpPr>
          <p:cNvPr id="9220" name="Rectangle 18"/>
          <p:cNvSpPr>
            <a:spLocks noTextEdit="1"/>
          </p:cNvSpPr>
          <p:nvPr>
            <p:ph type="sldImg"/>
          </p:nvPr>
        </p:nvSpPr>
        <p:spPr>
          <a:noFill/>
          <a:ln>
            <a:solidFill>
              <a:srgbClr val="000000">
                <a:alpha val="100000"/>
              </a:srgbClr>
            </a:solidFill>
            <a:miter lim="800000"/>
          </a:ln>
        </p:spPr>
      </p:sp>
      <p:sp>
        <p:nvSpPr>
          <p:cNvPr id="9221" name="Rectangle 19"/>
          <p:cNvSpPr/>
          <p:nvPr>
            <p:ph type="body" idx="1"/>
          </p:nvPr>
        </p:nvSpPr>
        <p:spPr>
          <a:ln/>
        </p:spPr>
        <p:txBody>
          <a:bodyPr wrap="square" lIns="91440" tIns="45720" rIns="91440" bIns="45720" anchor="t" anchorCtr="0"/>
          <a:p>
            <a:pPr lvl="0" defTabSz="914400" eaLnBrk="1" hangingPunct="1"/>
            <a:endParaRPr lang="zh-CN" altLang="zh-CN" dirty="0">
              <a:latin typeface="Arial" panose="020B0604020202020204" pitchFamily="34" charset="0"/>
              <a:ea typeface="宋体" panose="02010600030101010101" pitchFamily="2"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Rectangle 2"/>
          <p:cNvSpPr txBox="1"/>
          <p:nvPr>
            <p:ph type="hdr" sz="quarter"/>
          </p:nvPr>
        </p:nvSpPr>
        <p:spPr>
          <a:xfrm>
            <a:off x="0" y="0"/>
            <a:ext cx="2946400" cy="496888"/>
          </a:xfrm>
          <a:prstGeom prst="rect">
            <a:avLst/>
          </a:prstGeom>
          <a:noFill/>
          <a:ln w="9525">
            <a:noFill/>
          </a:ln>
        </p:spPr>
        <p:txBody>
          <a:bodyPr/>
          <a:p>
            <a:pPr lvl="0" eaLnBrk="1" hangingPunct="1"/>
            <a:r>
              <a:rPr lang="ru-RU" altLang="zh-CN" sz="1200" dirty="0">
                <a:ea typeface="等线"/>
              </a:rPr>
              <a:t>*</a:t>
            </a:r>
            <a:endParaRPr lang="ru-RU" altLang="zh-CN" sz="1200" dirty="0">
              <a:ea typeface="等线"/>
            </a:endParaRPr>
          </a:p>
        </p:txBody>
      </p:sp>
      <p:sp>
        <p:nvSpPr>
          <p:cNvPr id="64515" name="Rectangle 7"/>
          <p:cNvSpPr txBox="1"/>
          <p:nvPr>
            <p:ph type="sldNum" sz="quarter"/>
          </p:nvPr>
        </p:nvSpPr>
        <p:spPr>
          <a:xfrm>
            <a:off x="3849688" y="9429750"/>
            <a:ext cx="2946400" cy="496888"/>
          </a:xfrm>
          <a:prstGeom prst="rect">
            <a:avLst/>
          </a:prstGeom>
          <a:noFill/>
          <a:ln w="9525">
            <a:noFill/>
          </a:ln>
        </p:spPr>
        <p:txBody>
          <a:bodyPr anchor="b" anchorCtr="0"/>
          <a:p>
            <a:pPr lvl="0" algn="r" eaLnBrk="1" hangingPunct="1"/>
            <a:fld id="{9A0DB2DC-4C9A-4742-B13C-FB6460FD3503}" type="slidenum">
              <a:rPr lang="ru-RU" altLang="zh-CN" sz="1200" dirty="0">
                <a:ea typeface="等线"/>
              </a:rPr>
            </a:fld>
            <a:endParaRPr lang="ru-RU" altLang="zh-CN" sz="1200" dirty="0">
              <a:ea typeface="等线"/>
            </a:endParaRPr>
          </a:p>
        </p:txBody>
      </p:sp>
      <p:sp>
        <p:nvSpPr>
          <p:cNvPr id="64516" name="Rectangle 126"/>
          <p:cNvSpPr>
            <a:spLocks noTextEdit="1"/>
          </p:cNvSpPr>
          <p:nvPr>
            <p:ph type="sldImg"/>
          </p:nvPr>
        </p:nvSpPr>
        <p:spPr>
          <a:noFill/>
          <a:ln>
            <a:solidFill>
              <a:srgbClr val="000000">
                <a:alpha val="100000"/>
              </a:srgbClr>
            </a:solidFill>
            <a:miter lim="800000"/>
          </a:ln>
        </p:spPr>
      </p:sp>
      <p:sp>
        <p:nvSpPr>
          <p:cNvPr id="64517" name="Rectangle 127"/>
          <p:cNvSpPr/>
          <p:nvPr>
            <p:ph type="body" idx="1"/>
          </p:nvPr>
        </p:nvSpPr>
        <p:spPr>
          <a:ln/>
        </p:spPr>
        <p:txBody>
          <a:bodyPr wrap="square" lIns="91440" tIns="45720" rIns="91440" bIns="45720" anchor="t" anchorCtr="0"/>
          <a:p>
            <a:pPr lvl="0" defTabSz="914400" eaLnBrk="1" hangingPunct="1"/>
            <a:endParaRPr lang="zh-CN" altLang="zh-CN" dirty="0">
              <a:latin typeface="Arial" panose="020B0604020202020204" pitchFamily="34" charset="0"/>
              <a:ea typeface="宋体" panose="02010600030101010101" pitchFamily="2" charset="-12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Rectangle 2"/>
          <p:cNvSpPr txBox="1"/>
          <p:nvPr>
            <p:ph type="hdr" sz="quarter"/>
          </p:nvPr>
        </p:nvSpPr>
        <p:spPr>
          <a:xfrm>
            <a:off x="0" y="0"/>
            <a:ext cx="2946400" cy="496888"/>
          </a:xfrm>
          <a:prstGeom prst="rect">
            <a:avLst/>
          </a:prstGeom>
          <a:noFill/>
          <a:ln w="9525">
            <a:noFill/>
          </a:ln>
        </p:spPr>
        <p:txBody>
          <a:bodyPr/>
          <a:p>
            <a:pPr lvl="0" eaLnBrk="1" hangingPunct="1"/>
            <a:r>
              <a:rPr lang="ru-RU" altLang="zh-CN" sz="1200" dirty="0">
                <a:ea typeface="等线"/>
              </a:rPr>
              <a:t>*</a:t>
            </a:r>
            <a:endParaRPr lang="ru-RU" altLang="zh-CN" sz="1200" dirty="0">
              <a:ea typeface="等线"/>
            </a:endParaRPr>
          </a:p>
        </p:txBody>
      </p:sp>
      <p:sp>
        <p:nvSpPr>
          <p:cNvPr id="66563" name="Rectangle 7"/>
          <p:cNvSpPr txBox="1"/>
          <p:nvPr>
            <p:ph type="sldNum" sz="quarter"/>
          </p:nvPr>
        </p:nvSpPr>
        <p:spPr>
          <a:xfrm>
            <a:off x="3849688" y="9429750"/>
            <a:ext cx="2946400" cy="496888"/>
          </a:xfrm>
          <a:prstGeom prst="rect">
            <a:avLst/>
          </a:prstGeom>
          <a:noFill/>
          <a:ln w="9525">
            <a:noFill/>
          </a:ln>
        </p:spPr>
        <p:txBody>
          <a:bodyPr anchor="b" anchorCtr="0"/>
          <a:p>
            <a:pPr lvl="0" algn="r" eaLnBrk="1" hangingPunct="1"/>
            <a:fld id="{9A0DB2DC-4C9A-4742-B13C-FB6460FD3503}" type="slidenum">
              <a:rPr lang="ru-RU" altLang="zh-CN" sz="1200" dirty="0">
                <a:ea typeface="等线"/>
              </a:rPr>
            </a:fld>
            <a:endParaRPr lang="ru-RU" altLang="zh-CN" sz="1200" dirty="0">
              <a:ea typeface="等线"/>
            </a:endParaRPr>
          </a:p>
        </p:txBody>
      </p:sp>
      <p:sp>
        <p:nvSpPr>
          <p:cNvPr id="66564" name="Rectangle 130"/>
          <p:cNvSpPr>
            <a:spLocks noTextEdit="1"/>
          </p:cNvSpPr>
          <p:nvPr>
            <p:ph type="sldImg"/>
          </p:nvPr>
        </p:nvSpPr>
        <p:spPr>
          <a:noFill/>
          <a:ln>
            <a:solidFill>
              <a:srgbClr val="000000">
                <a:alpha val="100000"/>
              </a:srgbClr>
            </a:solidFill>
            <a:miter lim="800000"/>
          </a:ln>
        </p:spPr>
      </p:sp>
      <p:sp>
        <p:nvSpPr>
          <p:cNvPr id="66565" name="Rectangle 131"/>
          <p:cNvSpPr/>
          <p:nvPr>
            <p:ph type="body" idx="1"/>
          </p:nvPr>
        </p:nvSpPr>
        <p:spPr>
          <a:ln/>
        </p:spPr>
        <p:txBody>
          <a:bodyPr wrap="square" lIns="91440" tIns="45720" rIns="91440" bIns="45720" anchor="t" anchorCtr="0"/>
          <a:p>
            <a:pPr lvl="0" defTabSz="914400" eaLnBrk="1" hangingPunct="1"/>
            <a:endParaRPr lang="zh-CN" altLang="zh-CN" dirty="0">
              <a:latin typeface="Arial" panose="020B0604020202020204" pitchFamily="34" charset="0"/>
              <a:ea typeface="宋体" panose="02010600030101010101" pitchFamily="2" charset="-12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Rectangle 2"/>
          <p:cNvSpPr txBox="1"/>
          <p:nvPr>
            <p:ph type="hdr" sz="quarter"/>
          </p:nvPr>
        </p:nvSpPr>
        <p:spPr>
          <a:xfrm>
            <a:off x="0" y="0"/>
            <a:ext cx="2946400" cy="496888"/>
          </a:xfrm>
          <a:prstGeom prst="rect">
            <a:avLst/>
          </a:prstGeom>
          <a:noFill/>
          <a:ln w="9525">
            <a:noFill/>
          </a:ln>
        </p:spPr>
        <p:txBody>
          <a:bodyPr/>
          <a:p>
            <a:pPr lvl="0" eaLnBrk="1" hangingPunct="1"/>
            <a:r>
              <a:rPr lang="ru-RU" altLang="zh-CN" sz="1200" dirty="0">
                <a:ea typeface="等线"/>
              </a:rPr>
              <a:t>*</a:t>
            </a:r>
            <a:endParaRPr lang="ru-RU" altLang="zh-CN" sz="1200" dirty="0">
              <a:ea typeface="等线"/>
            </a:endParaRPr>
          </a:p>
        </p:txBody>
      </p:sp>
      <p:sp>
        <p:nvSpPr>
          <p:cNvPr id="68611" name="Rectangle 7"/>
          <p:cNvSpPr txBox="1"/>
          <p:nvPr>
            <p:ph type="sldNum" sz="quarter"/>
          </p:nvPr>
        </p:nvSpPr>
        <p:spPr>
          <a:xfrm>
            <a:off x="3849688" y="9429750"/>
            <a:ext cx="2946400" cy="496888"/>
          </a:xfrm>
          <a:prstGeom prst="rect">
            <a:avLst/>
          </a:prstGeom>
          <a:noFill/>
          <a:ln w="9525">
            <a:noFill/>
          </a:ln>
        </p:spPr>
        <p:txBody>
          <a:bodyPr anchor="b" anchorCtr="0"/>
          <a:p>
            <a:pPr lvl="0" algn="r" eaLnBrk="1" hangingPunct="1"/>
            <a:fld id="{9A0DB2DC-4C9A-4742-B13C-FB6460FD3503}" type="slidenum">
              <a:rPr lang="ru-RU" altLang="zh-CN" sz="1200" dirty="0">
                <a:ea typeface="等线"/>
              </a:rPr>
            </a:fld>
            <a:endParaRPr lang="ru-RU" altLang="zh-CN" sz="1200" dirty="0">
              <a:ea typeface="等线"/>
            </a:endParaRPr>
          </a:p>
        </p:txBody>
      </p:sp>
      <p:sp>
        <p:nvSpPr>
          <p:cNvPr id="68612" name="Rectangle 134"/>
          <p:cNvSpPr>
            <a:spLocks noTextEdit="1"/>
          </p:cNvSpPr>
          <p:nvPr>
            <p:ph type="sldImg"/>
          </p:nvPr>
        </p:nvSpPr>
        <p:spPr>
          <a:noFill/>
          <a:ln>
            <a:solidFill>
              <a:srgbClr val="000000">
                <a:alpha val="100000"/>
              </a:srgbClr>
            </a:solidFill>
            <a:miter lim="800000"/>
          </a:ln>
        </p:spPr>
      </p:sp>
      <p:sp>
        <p:nvSpPr>
          <p:cNvPr id="68613" name="Rectangle 135"/>
          <p:cNvSpPr/>
          <p:nvPr>
            <p:ph type="body" idx="1"/>
          </p:nvPr>
        </p:nvSpPr>
        <p:spPr>
          <a:ln/>
        </p:spPr>
        <p:txBody>
          <a:bodyPr wrap="square" lIns="91440" tIns="45720" rIns="91440" bIns="45720" anchor="t" anchorCtr="0"/>
          <a:p>
            <a:pPr lvl="0" defTabSz="914400" eaLnBrk="1" hangingPunct="1"/>
            <a:endParaRPr lang="zh-CN" altLang="zh-CN" dirty="0">
              <a:latin typeface="Arial" panose="020B0604020202020204" pitchFamily="34" charset="0"/>
              <a:ea typeface="宋体" panose="02010600030101010101" pitchFamily="2" charset="-122"/>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8" name="Rectangle 2"/>
          <p:cNvSpPr txBox="1"/>
          <p:nvPr>
            <p:ph type="hdr" sz="quarter"/>
          </p:nvPr>
        </p:nvSpPr>
        <p:spPr>
          <a:xfrm>
            <a:off x="0" y="0"/>
            <a:ext cx="2946400" cy="496888"/>
          </a:xfrm>
          <a:prstGeom prst="rect">
            <a:avLst/>
          </a:prstGeom>
          <a:noFill/>
          <a:ln w="9525">
            <a:noFill/>
          </a:ln>
        </p:spPr>
        <p:txBody>
          <a:bodyPr/>
          <a:p>
            <a:pPr lvl="0" eaLnBrk="1" hangingPunct="1"/>
            <a:r>
              <a:rPr lang="ru-RU" altLang="zh-CN" sz="1200" dirty="0">
                <a:ea typeface="等线"/>
              </a:rPr>
              <a:t>*</a:t>
            </a:r>
            <a:endParaRPr lang="ru-RU" altLang="zh-CN" sz="1200" dirty="0">
              <a:ea typeface="等线"/>
            </a:endParaRPr>
          </a:p>
        </p:txBody>
      </p:sp>
      <p:sp>
        <p:nvSpPr>
          <p:cNvPr id="70659" name="Rectangle 7"/>
          <p:cNvSpPr txBox="1"/>
          <p:nvPr>
            <p:ph type="sldNum" sz="quarter"/>
          </p:nvPr>
        </p:nvSpPr>
        <p:spPr>
          <a:xfrm>
            <a:off x="3849688" y="9429750"/>
            <a:ext cx="2946400" cy="496888"/>
          </a:xfrm>
          <a:prstGeom prst="rect">
            <a:avLst/>
          </a:prstGeom>
          <a:noFill/>
          <a:ln w="9525">
            <a:noFill/>
          </a:ln>
        </p:spPr>
        <p:txBody>
          <a:bodyPr anchor="b" anchorCtr="0"/>
          <a:p>
            <a:pPr lvl="0" algn="r" eaLnBrk="1" hangingPunct="1"/>
            <a:fld id="{9A0DB2DC-4C9A-4742-B13C-FB6460FD3503}" type="slidenum">
              <a:rPr lang="ru-RU" altLang="zh-CN" sz="1200" dirty="0">
                <a:ea typeface="等线"/>
              </a:rPr>
            </a:fld>
            <a:endParaRPr lang="ru-RU" altLang="zh-CN" sz="1200" dirty="0">
              <a:ea typeface="等线"/>
            </a:endParaRPr>
          </a:p>
        </p:txBody>
      </p:sp>
      <p:sp>
        <p:nvSpPr>
          <p:cNvPr id="70660" name="Rectangle 138"/>
          <p:cNvSpPr>
            <a:spLocks noTextEdit="1"/>
          </p:cNvSpPr>
          <p:nvPr>
            <p:ph type="sldImg"/>
          </p:nvPr>
        </p:nvSpPr>
        <p:spPr>
          <a:noFill/>
          <a:ln>
            <a:solidFill>
              <a:srgbClr val="000000">
                <a:alpha val="100000"/>
              </a:srgbClr>
            </a:solidFill>
            <a:miter lim="800000"/>
          </a:ln>
        </p:spPr>
      </p:sp>
      <p:sp>
        <p:nvSpPr>
          <p:cNvPr id="70661" name="Rectangle 139"/>
          <p:cNvSpPr/>
          <p:nvPr>
            <p:ph type="body" idx="1"/>
          </p:nvPr>
        </p:nvSpPr>
        <p:spPr>
          <a:ln/>
        </p:spPr>
        <p:txBody>
          <a:bodyPr wrap="square" lIns="91440" tIns="45720" rIns="91440" bIns="45720" anchor="t" anchorCtr="0"/>
          <a:p>
            <a:pPr lvl="0" defTabSz="914400" eaLnBrk="1" hangingPunct="1"/>
            <a:endParaRPr lang="zh-CN" altLang="zh-CN" dirty="0">
              <a:latin typeface="Arial" panose="020B0604020202020204" pitchFamily="34" charset="0"/>
              <a:ea typeface="宋体" panose="02010600030101010101" pitchFamily="2" charset="-122"/>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6" name="Rectangle 2"/>
          <p:cNvSpPr txBox="1"/>
          <p:nvPr>
            <p:ph type="hdr" sz="quarter"/>
          </p:nvPr>
        </p:nvSpPr>
        <p:spPr>
          <a:xfrm>
            <a:off x="0" y="0"/>
            <a:ext cx="2946400" cy="496888"/>
          </a:xfrm>
          <a:prstGeom prst="rect">
            <a:avLst/>
          </a:prstGeom>
          <a:noFill/>
          <a:ln w="9525">
            <a:noFill/>
          </a:ln>
        </p:spPr>
        <p:txBody>
          <a:bodyPr/>
          <a:p>
            <a:pPr lvl="0" eaLnBrk="1" hangingPunct="1"/>
            <a:r>
              <a:rPr lang="ru-RU" altLang="zh-CN" sz="1200" dirty="0">
                <a:ea typeface="等线"/>
              </a:rPr>
              <a:t>*</a:t>
            </a:r>
            <a:endParaRPr lang="ru-RU" altLang="zh-CN" sz="1200" dirty="0">
              <a:ea typeface="等线"/>
            </a:endParaRPr>
          </a:p>
        </p:txBody>
      </p:sp>
      <p:sp>
        <p:nvSpPr>
          <p:cNvPr id="72707" name="Rectangle 7"/>
          <p:cNvSpPr txBox="1"/>
          <p:nvPr>
            <p:ph type="sldNum" sz="quarter"/>
          </p:nvPr>
        </p:nvSpPr>
        <p:spPr>
          <a:xfrm>
            <a:off x="3849688" y="9429750"/>
            <a:ext cx="2946400" cy="496888"/>
          </a:xfrm>
          <a:prstGeom prst="rect">
            <a:avLst/>
          </a:prstGeom>
          <a:noFill/>
          <a:ln w="9525">
            <a:noFill/>
          </a:ln>
        </p:spPr>
        <p:txBody>
          <a:bodyPr anchor="b" anchorCtr="0"/>
          <a:p>
            <a:pPr lvl="0" algn="r" eaLnBrk="1" hangingPunct="1"/>
            <a:fld id="{9A0DB2DC-4C9A-4742-B13C-FB6460FD3503}" type="slidenum">
              <a:rPr lang="ru-RU" altLang="zh-CN" sz="1200" dirty="0">
                <a:ea typeface="等线"/>
              </a:rPr>
            </a:fld>
            <a:endParaRPr lang="ru-RU" altLang="zh-CN" sz="1200" dirty="0">
              <a:ea typeface="等线"/>
            </a:endParaRPr>
          </a:p>
        </p:txBody>
      </p:sp>
      <p:sp>
        <p:nvSpPr>
          <p:cNvPr id="72708" name="Rectangle 142"/>
          <p:cNvSpPr>
            <a:spLocks noTextEdit="1"/>
          </p:cNvSpPr>
          <p:nvPr>
            <p:ph type="sldImg"/>
          </p:nvPr>
        </p:nvSpPr>
        <p:spPr>
          <a:noFill/>
          <a:ln>
            <a:solidFill>
              <a:srgbClr val="000000">
                <a:alpha val="100000"/>
              </a:srgbClr>
            </a:solidFill>
            <a:miter lim="800000"/>
          </a:ln>
        </p:spPr>
      </p:sp>
      <p:sp>
        <p:nvSpPr>
          <p:cNvPr id="72709" name="Rectangle 143"/>
          <p:cNvSpPr/>
          <p:nvPr>
            <p:ph type="body" idx="1"/>
          </p:nvPr>
        </p:nvSpPr>
        <p:spPr>
          <a:ln/>
        </p:spPr>
        <p:txBody>
          <a:bodyPr wrap="square" lIns="91440" tIns="45720" rIns="91440" bIns="45720" anchor="t" anchorCtr="0"/>
          <a:p>
            <a:pPr lvl="0" defTabSz="914400" eaLnBrk="1" hangingPunct="1"/>
            <a:endParaRPr lang="zh-CN" altLang="zh-CN" dirty="0">
              <a:latin typeface="Arial" panose="020B0604020202020204" pitchFamily="34" charset="0"/>
              <a:ea typeface="宋体" panose="02010600030101010101" pitchFamily="2" charset="-122"/>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4" name="Rectangle 2"/>
          <p:cNvSpPr txBox="1"/>
          <p:nvPr>
            <p:ph type="hdr" sz="quarter"/>
          </p:nvPr>
        </p:nvSpPr>
        <p:spPr>
          <a:xfrm>
            <a:off x="0" y="0"/>
            <a:ext cx="2946400" cy="496888"/>
          </a:xfrm>
          <a:prstGeom prst="rect">
            <a:avLst/>
          </a:prstGeom>
          <a:noFill/>
          <a:ln w="9525">
            <a:noFill/>
          </a:ln>
        </p:spPr>
        <p:txBody>
          <a:bodyPr/>
          <a:p>
            <a:pPr lvl="0" eaLnBrk="1" hangingPunct="1"/>
            <a:r>
              <a:rPr lang="ru-RU" altLang="zh-CN" sz="1200" dirty="0">
                <a:ea typeface="等线"/>
              </a:rPr>
              <a:t>*</a:t>
            </a:r>
            <a:endParaRPr lang="ru-RU" altLang="zh-CN" sz="1200" dirty="0">
              <a:ea typeface="等线"/>
            </a:endParaRPr>
          </a:p>
        </p:txBody>
      </p:sp>
      <p:sp>
        <p:nvSpPr>
          <p:cNvPr id="74755" name="Rectangle 7"/>
          <p:cNvSpPr txBox="1"/>
          <p:nvPr>
            <p:ph type="sldNum" sz="quarter"/>
          </p:nvPr>
        </p:nvSpPr>
        <p:spPr>
          <a:xfrm>
            <a:off x="3849688" y="9429750"/>
            <a:ext cx="2946400" cy="496888"/>
          </a:xfrm>
          <a:prstGeom prst="rect">
            <a:avLst/>
          </a:prstGeom>
          <a:noFill/>
          <a:ln w="9525">
            <a:noFill/>
          </a:ln>
        </p:spPr>
        <p:txBody>
          <a:bodyPr anchor="b" anchorCtr="0"/>
          <a:p>
            <a:pPr lvl="0" algn="r" eaLnBrk="1" hangingPunct="1"/>
            <a:fld id="{9A0DB2DC-4C9A-4742-B13C-FB6460FD3503}" type="slidenum">
              <a:rPr lang="ru-RU" altLang="zh-CN" sz="1200" dirty="0">
                <a:ea typeface="等线"/>
              </a:rPr>
            </a:fld>
            <a:endParaRPr lang="ru-RU" altLang="zh-CN" sz="1200" dirty="0">
              <a:ea typeface="等线"/>
            </a:endParaRPr>
          </a:p>
        </p:txBody>
      </p:sp>
      <p:sp>
        <p:nvSpPr>
          <p:cNvPr id="74756" name="Rectangle 146"/>
          <p:cNvSpPr>
            <a:spLocks noTextEdit="1"/>
          </p:cNvSpPr>
          <p:nvPr>
            <p:ph type="sldImg"/>
          </p:nvPr>
        </p:nvSpPr>
        <p:spPr>
          <a:noFill/>
          <a:ln>
            <a:solidFill>
              <a:srgbClr val="000000">
                <a:alpha val="100000"/>
              </a:srgbClr>
            </a:solidFill>
            <a:miter lim="800000"/>
          </a:ln>
        </p:spPr>
      </p:sp>
      <p:sp>
        <p:nvSpPr>
          <p:cNvPr id="74757" name="Rectangle 147"/>
          <p:cNvSpPr/>
          <p:nvPr>
            <p:ph type="body" idx="1"/>
          </p:nvPr>
        </p:nvSpPr>
        <p:spPr>
          <a:ln/>
        </p:spPr>
        <p:txBody>
          <a:bodyPr wrap="square" lIns="91440" tIns="45720" rIns="91440" bIns="45720" anchor="t" anchorCtr="0"/>
          <a:p>
            <a:pPr lvl="0" defTabSz="914400" eaLnBrk="1" hangingPunct="1"/>
            <a:endParaRPr lang="zh-CN" altLang="zh-CN" dirty="0">
              <a:latin typeface="Arial" panose="020B0604020202020204" pitchFamily="34" charset="0"/>
              <a:ea typeface="宋体" panose="02010600030101010101" pitchFamily="2" charset="-122"/>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2" name="Rectangle 2"/>
          <p:cNvSpPr txBox="1"/>
          <p:nvPr>
            <p:ph type="hdr" sz="quarter"/>
          </p:nvPr>
        </p:nvSpPr>
        <p:spPr>
          <a:xfrm>
            <a:off x="0" y="0"/>
            <a:ext cx="2946400" cy="496888"/>
          </a:xfrm>
          <a:prstGeom prst="rect">
            <a:avLst/>
          </a:prstGeom>
          <a:noFill/>
          <a:ln w="9525">
            <a:noFill/>
          </a:ln>
        </p:spPr>
        <p:txBody>
          <a:bodyPr/>
          <a:p>
            <a:pPr lvl="0" eaLnBrk="1" hangingPunct="1"/>
            <a:r>
              <a:rPr lang="ru-RU" altLang="zh-CN" sz="1200" dirty="0">
                <a:ea typeface="等线"/>
              </a:rPr>
              <a:t>*</a:t>
            </a:r>
            <a:endParaRPr lang="ru-RU" altLang="zh-CN" sz="1200" dirty="0">
              <a:ea typeface="等线"/>
            </a:endParaRPr>
          </a:p>
        </p:txBody>
      </p:sp>
      <p:sp>
        <p:nvSpPr>
          <p:cNvPr id="76803" name="Rectangle 7"/>
          <p:cNvSpPr txBox="1"/>
          <p:nvPr>
            <p:ph type="sldNum" sz="quarter"/>
          </p:nvPr>
        </p:nvSpPr>
        <p:spPr>
          <a:xfrm>
            <a:off x="3849688" y="9429750"/>
            <a:ext cx="2946400" cy="496888"/>
          </a:xfrm>
          <a:prstGeom prst="rect">
            <a:avLst/>
          </a:prstGeom>
          <a:noFill/>
          <a:ln w="9525">
            <a:noFill/>
          </a:ln>
        </p:spPr>
        <p:txBody>
          <a:bodyPr anchor="b" anchorCtr="0"/>
          <a:p>
            <a:pPr lvl="0" algn="r" eaLnBrk="1" hangingPunct="1"/>
            <a:fld id="{9A0DB2DC-4C9A-4742-B13C-FB6460FD3503}" type="slidenum">
              <a:rPr lang="ru-RU" altLang="zh-CN" sz="1200" dirty="0">
                <a:ea typeface="等线"/>
              </a:rPr>
            </a:fld>
            <a:endParaRPr lang="ru-RU" altLang="zh-CN" sz="1200" dirty="0">
              <a:ea typeface="等线"/>
            </a:endParaRPr>
          </a:p>
        </p:txBody>
      </p:sp>
      <p:sp>
        <p:nvSpPr>
          <p:cNvPr id="76804" name="Rectangle 150"/>
          <p:cNvSpPr>
            <a:spLocks noTextEdit="1"/>
          </p:cNvSpPr>
          <p:nvPr>
            <p:ph type="sldImg"/>
          </p:nvPr>
        </p:nvSpPr>
        <p:spPr>
          <a:noFill/>
          <a:ln>
            <a:solidFill>
              <a:srgbClr val="000000">
                <a:alpha val="100000"/>
              </a:srgbClr>
            </a:solidFill>
            <a:miter lim="800000"/>
          </a:ln>
        </p:spPr>
      </p:sp>
      <p:sp>
        <p:nvSpPr>
          <p:cNvPr id="76805" name="Rectangle 151"/>
          <p:cNvSpPr/>
          <p:nvPr>
            <p:ph type="body" idx="1"/>
          </p:nvPr>
        </p:nvSpPr>
        <p:spPr>
          <a:ln/>
        </p:spPr>
        <p:txBody>
          <a:bodyPr wrap="square" lIns="91440" tIns="45720" rIns="91440" bIns="45720" anchor="t" anchorCtr="0"/>
          <a:p>
            <a:pPr lvl="0" defTabSz="914400" eaLnBrk="1" hangingPunct="1"/>
            <a:endParaRPr lang="zh-CN" altLang="zh-CN" dirty="0">
              <a:latin typeface="Arial" panose="020B0604020202020204" pitchFamily="34" charset="0"/>
              <a:ea typeface="宋体" panose="02010600030101010101" pitchFamily="2" charset="-122"/>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8850" name="Rectangle 2"/>
          <p:cNvSpPr txBox="1"/>
          <p:nvPr>
            <p:ph type="hdr" sz="quarter"/>
          </p:nvPr>
        </p:nvSpPr>
        <p:spPr>
          <a:xfrm>
            <a:off x="0" y="0"/>
            <a:ext cx="2946400" cy="496888"/>
          </a:xfrm>
          <a:prstGeom prst="rect">
            <a:avLst/>
          </a:prstGeom>
          <a:noFill/>
          <a:ln w="9525">
            <a:noFill/>
          </a:ln>
        </p:spPr>
        <p:txBody>
          <a:bodyPr/>
          <a:p>
            <a:pPr lvl="0" eaLnBrk="1" hangingPunct="1"/>
            <a:r>
              <a:rPr lang="ru-RU" altLang="zh-CN" sz="1200" dirty="0">
                <a:ea typeface="等线"/>
              </a:rPr>
              <a:t>*</a:t>
            </a:r>
            <a:endParaRPr lang="ru-RU" altLang="zh-CN" sz="1200" dirty="0">
              <a:ea typeface="等线"/>
            </a:endParaRPr>
          </a:p>
        </p:txBody>
      </p:sp>
      <p:sp>
        <p:nvSpPr>
          <p:cNvPr id="78851" name="Rectangle 7"/>
          <p:cNvSpPr txBox="1"/>
          <p:nvPr>
            <p:ph type="sldNum" sz="quarter"/>
          </p:nvPr>
        </p:nvSpPr>
        <p:spPr>
          <a:xfrm>
            <a:off x="3849688" y="9429750"/>
            <a:ext cx="2946400" cy="496888"/>
          </a:xfrm>
          <a:prstGeom prst="rect">
            <a:avLst/>
          </a:prstGeom>
          <a:noFill/>
          <a:ln w="9525">
            <a:noFill/>
          </a:ln>
        </p:spPr>
        <p:txBody>
          <a:bodyPr anchor="b" anchorCtr="0"/>
          <a:p>
            <a:pPr lvl="0" algn="r" eaLnBrk="1" hangingPunct="1"/>
            <a:fld id="{9A0DB2DC-4C9A-4742-B13C-FB6460FD3503}" type="slidenum">
              <a:rPr lang="ru-RU" altLang="zh-CN" sz="1200" dirty="0">
                <a:ea typeface="等线"/>
              </a:rPr>
            </a:fld>
            <a:endParaRPr lang="ru-RU" altLang="zh-CN" sz="1200" dirty="0">
              <a:ea typeface="等线"/>
            </a:endParaRPr>
          </a:p>
        </p:txBody>
      </p:sp>
      <p:sp>
        <p:nvSpPr>
          <p:cNvPr id="78852" name="Rectangle 154"/>
          <p:cNvSpPr>
            <a:spLocks noTextEdit="1"/>
          </p:cNvSpPr>
          <p:nvPr>
            <p:ph type="sldImg"/>
          </p:nvPr>
        </p:nvSpPr>
        <p:spPr>
          <a:noFill/>
          <a:ln>
            <a:solidFill>
              <a:srgbClr val="000000">
                <a:alpha val="100000"/>
              </a:srgbClr>
            </a:solidFill>
            <a:miter lim="800000"/>
          </a:ln>
        </p:spPr>
      </p:sp>
      <p:sp>
        <p:nvSpPr>
          <p:cNvPr id="78853" name="Rectangle 155"/>
          <p:cNvSpPr/>
          <p:nvPr>
            <p:ph type="body" idx="1"/>
          </p:nvPr>
        </p:nvSpPr>
        <p:spPr>
          <a:ln/>
        </p:spPr>
        <p:txBody>
          <a:bodyPr wrap="square" lIns="91440" tIns="45720" rIns="91440" bIns="45720" anchor="t" anchorCtr="0"/>
          <a:p>
            <a:pPr lvl="0" defTabSz="914400" eaLnBrk="1" hangingPunct="1"/>
            <a:endParaRPr lang="zh-CN" altLang="zh-CN" dirty="0">
              <a:latin typeface="Arial" panose="020B0604020202020204" pitchFamily="34" charset="0"/>
              <a:ea typeface="宋体" panose="02010600030101010101" pitchFamily="2" charset="-122"/>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8" name="Rectangle 2"/>
          <p:cNvSpPr txBox="1"/>
          <p:nvPr>
            <p:ph type="hdr" sz="quarter"/>
          </p:nvPr>
        </p:nvSpPr>
        <p:spPr>
          <a:xfrm>
            <a:off x="0" y="0"/>
            <a:ext cx="2946400" cy="496888"/>
          </a:xfrm>
          <a:prstGeom prst="rect">
            <a:avLst/>
          </a:prstGeom>
          <a:noFill/>
          <a:ln w="9525">
            <a:noFill/>
          </a:ln>
        </p:spPr>
        <p:txBody>
          <a:bodyPr/>
          <a:p>
            <a:pPr lvl="0" eaLnBrk="1" hangingPunct="1"/>
            <a:r>
              <a:rPr lang="ru-RU" altLang="zh-CN" sz="1200" dirty="0">
                <a:ea typeface="等线"/>
              </a:rPr>
              <a:t>*</a:t>
            </a:r>
            <a:endParaRPr lang="ru-RU" altLang="zh-CN" sz="1200" dirty="0">
              <a:ea typeface="等线"/>
            </a:endParaRPr>
          </a:p>
        </p:txBody>
      </p:sp>
      <p:sp>
        <p:nvSpPr>
          <p:cNvPr id="80899" name="Rectangle 7"/>
          <p:cNvSpPr txBox="1"/>
          <p:nvPr>
            <p:ph type="sldNum" sz="quarter"/>
          </p:nvPr>
        </p:nvSpPr>
        <p:spPr>
          <a:xfrm>
            <a:off x="3849688" y="9429750"/>
            <a:ext cx="2946400" cy="496888"/>
          </a:xfrm>
          <a:prstGeom prst="rect">
            <a:avLst/>
          </a:prstGeom>
          <a:noFill/>
          <a:ln w="9525">
            <a:noFill/>
          </a:ln>
        </p:spPr>
        <p:txBody>
          <a:bodyPr anchor="b" anchorCtr="0"/>
          <a:p>
            <a:pPr lvl="0" algn="r" eaLnBrk="1" hangingPunct="1"/>
            <a:fld id="{9A0DB2DC-4C9A-4742-B13C-FB6460FD3503}" type="slidenum">
              <a:rPr lang="ru-RU" altLang="zh-CN" sz="1200" dirty="0">
                <a:ea typeface="等线"/>
              </a:rPr>
            </a:fld>
            <a:endParaRPr lang="ru-RU" altLang="zh-CN" sz="1200" dirty="0">
              <a:ea typeface="等线"/>
            </a:endParaRPr>
          </a:p>
        </p:txBody>
      </p:sp>
      <p:sp>
        <p:nvSpPr>
          <p:cNvPr id="80900" name="Rectangle 158"/>
          <p:cNvSpPr>
            <a:spLocks noTextEdit="1"/>
          </p:cNvSpPr>
          <p:nvPr>
            <p:ph type="sldImg"/>
          </p:nvPr>
        </p:nvSpPr>
        <p:spPr>
          <a:noFill/>
          <a:ln>
            <a:solidFill>
              <a:srgbClr val="000000">
                <a:alpha val="100000"/>
              </a:srgbClr>
            </a:solidFill>
            <a:miter lim="800000"/>
          </a:ln>
        </p:spPr>
      </p:sp>
      <p:sp>
        <p:nvSpPr>
          <p:cNvPr id="80901" name="Rectangle 159"/>
          <p:cNvSpPr/>
          <p:nvPr>
            <p:ph type="body" idx="1"/>
          </p:nvPr>
        </p:nvSpPr>
        <p:spPr>
          <a:ln/>
        </p:spPr>
        <p:txBody>
          <a:bodyPr wrap="square" lIns="91440" tIns="45720" rIns="91440" bIns="45720" anchor="t" anchorCtr="0"/>
          <a:p>
            <a:pPr lvl="0" defTabSz="914400" eaLnBrk="1" hangingPunct="1"/>
            <a:endParaRPr lang="zh-CN" altLang="zh-CN" dirty="0">
              <a:latin typeface="Arial" panose="020B0604020202020204" pitchFamily="34" charset="0"/>
              <a:ea typeface="宋体" panose="02010600030101010101" pitchFamily="2" charset="-122"/>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6" name="Rectangle 2"/>
          <p:cNvSpPr txBox="1"/>
          <p:nvPr>
            <p:ph type="hdr" sz="quarter"/>
          </p:nvPr>
        </p:nvSpPr>
        <p:spPr>
          <a:xfrm>
            <a:off x="0" y="0"/>
            <a:ext cx="2946400" cy="496888"/>
          </a:xfrm>
          <a:prstGeom prst="rect">
            <a:avLst/>
          </a:prstGeom>
          <a:noFill/>
          <a:ln w="9525">
            <a:noFill/>
          </a:ln>
        </p:spPr>
        <p:txBody>
          <a:bodyPr/>
          <a:p>
            <a:pPr lvl="0" eaLnBrk="1" hangingPunct="1"/>
            <a:r>
              <a:rPr lang="ru-RU" altLang="zh-CN" sz="1200" dirty="0">
                <a:ea typeface="等线"/>
              </a:rPr>
              <a:t>*</a:t>
            </a:r>
            <a:endParaRPr lang="ru-RU" altLang="zh-CN" sz="1200" dirty="0">
              <a:ea typeface="等线"/>
            </a:endParaRPr>
          </a:p>
        </p:txBody>
      </p:sp>
      <p:sp>
        <p:nvSpPr>
          <p:cNvPr id="82947" name="Rectangle 7"/>
          <p:cNvSpPr txBox="1"/>
          <p:nvPr>
            <p:ph type="sldNum" sz="quarter"/>
          </p:nvPr>
        </p:nvSpPr>
        <p:spPr>
          <a:xfrm>
            <a:off x="3849688" y="9429750"/>
            <a:ext cx="2946400" cy="496888"/>
          </a:xfrm>
          <a:prstGeom prst="rect">
            <a:avLst/>
          </a:prstGeom>
          <a:noFill/>
          <a:ln w="9525">
            <a:noFill/>
          </a:ln>
        </p:spPr>
        <p:txBody>
          <a:bodyPr anchor="b" anchorCtr="0"/>
          <a:p>
            <a:pPr lvl="0" algn="r" eaLnBrk="1" hangingPunct="1"/>
            <a:fld id="{9A0DB2DC-4C9A-4742-B13C-FB6460FD3503}" type="slidenum">
              <a:rPr lang="ru-RU" altLang="zh-CN" sz="1200" dirty="0">
                <a:ea typeface="等线"/>
              </a:rPr>
            </a:fld>
            <a:endParaRPr lang="ru-RU" altLang="zh-CN" sz="1200" dirty="0">
              <a:ea typeface="等线"/>
            </a:endParaRPr>
          </a:p>
        </p:txBody>
      </p:sp>
      <p:sp>
        <p:nvSpPr>
          <p:cNvPr id="82948" name="Rectangle 162"/>
          <p:cNvSpPr>
            <a:spLocks noTextEdit="1"/>
          </p:cNvSpPr>
          <p:nvPr>
            <p:ph type="sldImg"/>
          </p:nvPr>
        </p:nvSpPr>
        <p:spPr>
          <a:noFill/>
          <a:ln>
            <a:solidFill>
              <a:srgbClr val="000000">
                <a:alpha val="100000"/>
              </a:srgbClr>
            </a:solidFill>
            <a:miter lim="800000"/>
          </a:ln>
        </p:spPr>
      </p:sp>
      <p:sp>
        <p:nvSpPr>
          <p:cNvPr id="82949" name="Rectangle 163"/>
          <p:cNvSpPr/>
          <p:nvPr>
            <p:ph type="body" idx="1"/>
          </p:nvPr>
        </p:nvSpPr>
        <p:spPr>
          <a:ln/>
        </p:spPr>
        <p:txBody>
          <a:bodyPr wrap="square" lIns="91440" tIns="45720" rIns="91440" bIns="45720" anchor="t" anchorCtr="0"/>
          <a:p>
            <a:pPr lvl="0" defTabSz="914400" eaLnBrk="1" hangingPunct="1"/>
            <a:endParaRPr lang="zh-CN" altLang="zh-CN" dirty="0">
              <a:latin typeface="Arial" panose="020B060402020202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Rectangle 2"/>
          <p:cNvSpPr txBox="1"/>
          <p:nvPr>
            <p:ph type="hdr" sz="quarter"/>
          </p:nvPr>
        </p:nvSpPr>
        <p:spPr>
          <a:xfrm>
            <a:off x="0" y="0"/>
            <a:ext cx="2946400" cy="496888"/>
          </a:xfrm>
          <a:prstGeom prst="rect">
            <a:avLst/>
          </a:prstGeom>
          <a:noFill/>
          <a:ln w="9525">
            <a:noFill/>
          </a:ln>
        </p:spPr>
        <p:txBody>
          <a:bodyPr/>
          <a:p>
            <a:pPr lvl="0" eaLnBrk="1" hangingPunct="1"/>
            <a:r>
              <a:rPr lang="ru-RU" altLang="zh-CN" sz="1200" dirty="0">
                <a:ea typeface="等线"/>
              </a:rPr>
              <a:t>*</a:t>
            </a:r>
            <a:endParaRPr lang="ru-RU" altLang="zh-CN" sz="1200" dirty="0">
              <a:ea typeface="等线"/>
            </a:endParaRPr>
          </a:p>
        </p:txBody>
      </p:sp>
      <p:sp>
        <p:nvSpPr>
          <p:cNvPr id="11267" name="Rectangle 7"/>
          <p:cNvSpPr txBox="1"/>
          <p:nvPr>
            <p:ph type="sldNum" sz="quarter"/>
          </p:nvPr>
        </p:nvSpPr>
        <p:spPr>
          <a:xfrm>
            <a:off x="3849688" y="9429750"/>
            <a:ext cx="2946400" cy="496888"/>
          </a:xfrm>
          <a:prstGeom prst="rect">
            <a:avLst/>
          </a:prstGeom>
          <a:noFill/>
          <a:ln w="9525">
            <a:noFill/>
          </a:ln>
        </p:spPr>
        <p:txBody>
          <a:bodyPr anchor="b" anchorCtr="0"/>
          <a:p>
            <a:pPr lvl="0" algn="r" eaLnBrk="1" hangingPunct="1"/>
            <a:fld id="{9A0DB2DC-4C9A-4742-B13C-FB6460FD3503}" type="slidenum">
              <a:rPr lang="ru-RU" altLang="zh-CN" sz="1200" dirty="0">
                <a:ea typeface="等线"/>
              </a:rPr>
            </a:fld>
            <a:endParaRPr lang="ru-RU" altLang="zh-CN" sz="1200" dirty="0">
              <a:ea typeface="等线"/>
            </a:endParaRPr>
          </a:p>
        </p:txBody>
      </p:sp>
      <p:sp>
        <p:nvSpPr>
          <p:cNvPr id="11268" name="Rectangle 22"/>
          <p:cNvSpPr>
            <a:spLocks noTextEdit="1"/>
          </p:cNvSpPr>
          <p:nvPr>
            <p:ph type="sldImg"/>
          </p:nvPr>
        </p:nvSpPr>
        <p:spPr>
          <a:noFill/>
          <a:ln>
            <a:solidFill>
              <a:srgbClr val="000000">
                <a:alpha val="100000"/>
              </a:srgbClr>
            </a:solidFill>
            <a:miter lim="800000"/>
          </a:ln>
        </p:spPr>
      </p:sp>
      <p:sp>
        <p:nvSpPr>
          <p:cNvPr id="11269" name="Rectangle 23"/>
          <p:cNvSpPr/>
          <p:nvPr>
            <p:ph type="body" idx="1"/>
          </p:nvPr>
        </p:nvSpPr>
        <p:spPr>
          <a:ln/>
        </p:spPr>
        <p:txBody>
          <a:bodyPr wrap="square" lIns="91440" tIns="45720" rIns="91440" bIns="45720" anchor="t" anchorCtr="0"/>
          <a:p>
            <a:pPr lvl="0" defTabSz="914400" eaLnBrk="1" hangingPunct="1"/>
            <a:endParaRPr lang="zh-CN" altLang="zh-CN" dirty="0">
              <a:latin typeface="Arial" panose="020B0604020202020204" pitchFamily="34" charset="0"/>
              <a:ea typeface="宋体" panose="02010600030101010101" pitchFamily="2" charset="-122"/>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4" name="Rectangle 2"/>
          <p:cNvSpPr txBox="1"/>
          <p:nvPr>
            <p:ph type="hdr" sz="quarter"/>
          </p:nvPr>
        </p:nvSpPr>
        <p:spPr>
          <a:xfrm>
            <a:off x="0" y="0"/>
            <a:ext cx="2946400" cy="496888"/>
          </a:xfrm>
          <a:prstGeom prst="rect">
            <a:avLst/>
          </a:prstGeom>
          <a:noFill/>
          <a:ln w="9525">
            <a:noFill/>
          </a:ln>
        </p:spPr>
        <p:txBody>
          <a:bodyPr/>
          <a:p>
            <a:pPr lvl="0" eaLnBrk="1" hangingPunct="1"/>
            <a:r>
              <a:rPr lang="ru-RU" altLang="zh-CN" sz="1200" dirty="0">
                <a:ea typeface="等线"/>
              </a:rPr>
              <a:t>*</a:t>
            </a:r>
            <a:endParaRPr lang="ru-RU" altLang="zh-CN" sz="1200" dirty="0">
              <a:ea typeface="等线"/>
            </a:endParaRPr>
          </a:p>
        </p:txBody>
      </p:sp>
      <p:sp>
        <p:nvSpPr>
          <p:cNvPr id="84995" name="Rectangle 7"/>
          <p:cNvSpPr txBox="1"/>
          <p:nvPr>
            <p:ph type="sldNum" sz="quarter"/>
          </p:nvPr>
        </p:nvSpPr>
        <p:spPr>
          <a:xfrm>
            <a:off x="3849688" y="9429750"/>
            <a:ext cx="2946400" cy="496888"/>
          </a:xfrm>
          <a:prstGeom prst="rect">
            <a:avLst/>
          </a:prstGeom>
          <a:noFill/>
          <a:ln w="9525">
            <a:noFill/>
          </a:ln>
        </p:spPr>
        <p:txBody>
          <a:bodyPr anchor="b" anchorCtr="0"/>
          <a:p>
            <a:pPr lvl="0" algn="r" eaLnBrk="1" hangingPunct="1"/>
            <a:fld id="{9A0DB2DC-4C9A-4742-B13C-FB6460FD3503}" type="slidenum">
              <a:rPr lang="ru-RU" altLang="zh-CN" sz="1200" dirty="0">
                <a:ea typeface="等线"/>
              </a:rPr>
            </a:fld>
            <a:endParaRPr lang="ru-RU" altLang="zh-CN" sz="1200" dirty="0">
              <a:ea typeface="等线"/>
            </a:endParaRPr>
          </a:p>
        </p:txBody>
      </p:sp>
      <p:sp>
        <p:nvSpPr>
          <p:cNvPr id="84996" name="Rectangle 166"/>
          <p:cNvSpPr>
            <a:spLocks noTextEdit="1"/>
          </p:cNvSpPr>
          <p:nvPr>
            <p:ph type="sldImg"/>
          </p:nvPr>
        </p:nvSpPr>
        <p:spPr>
          <a:noFill/>
          <a:ln>
            <a:solidFill>
              <a:srgbClr val="000000">
                <a:alpha val="100000"/>
              </a:srgbClr>
            </a:solidFill>
            <a:miter lim="800000"/>
          </a:ln>
        </p:spPr>
      </p:sp>
      <p:sp>
        <p:nvSpPr>
          <p:cNvPr id="84997" name="Rectangle 167"/>
          <p:cNvSpPr/>
          <p:nvPr>
            <p:ph type="body" idx="1"/>
          </p:nvPr>
        </p:nvSpPr>
        <p:spPr>
          <a:ln/>
        </p:spPr>
        <p:txBody>
          <a:bodyPr wrap="square" lIns="91440" tIns="45720" rIns="91440" bIns="45720" anchor="t" anchorCtr="0"/>
          <a:p>
            <a:pPr lvl="0" defTabSz="914400" eaLnBrk="1" hangingPunct="1"/>
            <a:endParaRPr lang="zh-CN" altLang="zh-CN" dirty="0">
              <a:latin typeface="Arial" panose="020B0604020202020204" pitchFamily="34" charset="0"/>
              <a:ea typeface="宋体" panose="02010600030101010101" pitchFamily="2" charset="-122"/>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2" name="Rectangle 2"/>
          <p:cNvSpPr txBox="1"/>
          <p:nvPr>
            <p:ph type="hdr" sz="quarter"/>
          </p:nvPr>
        </p:nvSpPr>
        <p:spPr>
          <a:xfrm>
            <a:off x="0" y="0"/>
            <a:ext cx="2946400" cy="496888"/>
          </a:xfrm>
          <a:prstGeom prst="rect">
            <a:avLst/>
          </a:prstGeom>
          <a:noFill/>
          <a:ln w="9525">
            <a:noFill/>
          </a:ln>
        </p:spPr>
        <p:txBody>
          <a:bodyPr/>
          <a:p>
            <a:pPr lvl="0" eaLnBrk="1" hangingPunct="1"/>
            <a:r>
              <a:rPr lang="ru-RU" altLang="zh-CN" sz="1200" dirty="0">
                <a:ea typeface="等线"/>
              </a:rPr>
              <a:t>*</a:t>
            </a:r>
            <a:endParaRPr lang="ru-RU" altLang="zh-CN" sz="1200" dirty="0">
              <a:ea typeface="等线"/>
            </a:endParaRPr>
          </a:p>
        </p:txBody>
      </p:sp>
      <p:sp>
        <p:nvSpPr>
          <p:cNvPr id="87043" name="Rectangle 7"/>
          <p:cNvSpPr txBox="1"/>
          <p:nvPr>
            <p:ph type="sldNum" sz="quarter"/>
          </p:nvPr>
        </p:nvSpPr>
        <p:spPr>
          <a:xfrm>
            <a:off x="3849688" y="9429750"/>
            <a:ext cx="2946400" cy="496888"/>
          </a:xfrm>
          <a:prstGeom prst="rect">
            <a:avLst/>
          </a:prstGeom>
          <a:noFill/>
          <a:ln w="9525">
            <a:noFill/>
          </a:ln>
        </p:spPr>
        <p:txBody>
          <a:bodyPr anchor="b" anchorCtr="0"/>
          <a:p>
            <a:pPr lvl="0" algn="r" eaLnBrk="1" hangingPunct="1"/>
            <a:fld id="{9A0DB2DC-4C9A-4742-B13C-FB6460FD3503}" type="slidenum">
              <a:rPr lang="ru-RU" altLang="zh-CN" sz="1200" dirty="0">
                <a:ea typeface="等线"/>
              </a:rPr>
            </a:fld>
            <a:endParaRPr lang="ru-RU" altLang="zh-CN" sz="1200" dirty="0">
              <a:ea typeface="等线"/>
            </a:endParaRPr>
          </a:p>
        </p:txBody>
      </p:sp>
      <p:sp>
        <p:nvSpPr>
          <p:cNvPr id="87044" name="Rectangle 170"/>
          <p:cNvSpPr>
            <a:spLocks noTextEdit="1"/>
          </p:cNvSpPr>
          <p:nvPr>
            <p:ph type="sldImg"/>
          </p:nvPr>
        </p:nvSpPr>
        <p:spPr>
          <a:noFill/>
          <a:ln>
            <a:solidFill>
              <a:srgbClr val="000000">
                <a:alpha val="100000"/>
              </a:srgbClr>
            </a:solidFill>
            <a:miter lim="800000"/>
          </a:ln>
        </p:spPr>
      </p:sp>
      <p:sp>
        <p:nvSpPr>
          <p:cNvPr id="87045" name="Rectangle 171"/>
          <p:cNvSpPr/>
          <p:nvPr>
            <p:ph type="body" idx="1"/>
          </p:nvPr>
        </p:nvSpPr>
        <p:spPr>
          <a:ln/>
        </p:spPr>
        <p:txBody>
          <a:bodyPr wrap="square" lIns="91440" tIns="45720" rIns="91440" bIns="45720" anchor="t" anchorCtr="0"/>
          <a:p>
            <a:pPr lvl="0" defTabSz="914400" eaLnBrk="1" hangingPunct="1"/>
            <a:endParaRPr lang="zh-CN" altLang="zh-CN" dirty="0">
              <a:latin typeface="Arial" panose="020B0604020202020204" pitchFamily="34" charset="0"/>
              <a:ea typeface="宋体" panose="02010600030101010101" pitchFamily="2" charset="-122"/>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9090" name="Rectangle 2"/>
          <p:cNvSpPr txBox="1"/>
          <p:nvPr>
            <p:ph type="hdr" sz="quarter"/>
          </p:nvPr>
        </p:nvSpPr>
        <p:spPr>
          <a:xfrm>
            <a:off x="0" y="0"/>
            <a:ext cx="2946400" cy="496888"/>
          </a:xfrm>
          <a:prstGeom prst="rect">
            <a:avLst/>
          </a:prstGeom>
          <a:noFill/>
          <a:ln w="9525">
            <a:noFill/>
          </a:ln>
        </p:spPr>
        <p:txBody>
          <a:bodyPr/>
          <a:p>
            <a:pPr lvl="0" eaLnBrk="1" hangingPunct="1"/>
            <a:r>
              <a:rPr lang="ru-RU" altLang="zh-CN" sz="1200" dirty="0">
                <a:ea typeface="等线"/>
              </a:rPr>
              <a:t>*</a:t>
            </a:r>
            <a:endParaRPr lang="ru-RU" altLang="zh-CN" sz="1200" dirty="0">
              <a:ea typeface="等线"/>
            </a:endParaRPr>
          </a:p>
        </p:txBody>
      </p:sp>
      <p:sp>
        <p:nvSpPr>
          <p:cNvPr id="89091" name="Rectangle 7"/>
          <p:cNvSpPr txBox="1"/>
          <p:nvPr>
            <p:ph type="sldNum" sz="quarter"/>
          </p:nvPr>
        </p:nvSpPr>
        <p:spPr>
          <a:xfrm>
            <a:off x="3849688" y="9429750"/>
            <a:ext cx="2946400" cy="496888"/>
          </a:xfrm>
          <a:prstGeom prst="rect">
            <a:avLst/>
          </a:prstGeom>
          <a:noFill/>
          <a:ln w="9525">
            <a:noFill/>
          </a:ln>
        </p:spPr>
        <p:txBody>
          <a:bodyPr anchor="b" anchorCtr="0"/>
          <a:p>
            <a:pPr lvl="0" algn="r" eaLnBrk="1" hangingPunct="1"/>
            <a:fld id="{9A0DB2DC-4C9A-4742-B13C-FB6460FD3503}" type="slidenum">
              <a:rPr lang="ru-RU" altLang="zh-CN" sz="1200" dirty="0">
                <a:ea typeface="等线"/>
              </a:rPr>
            </a:fld>
            <a:endParaRPr lang="ru-RU" altLang="zh-CN" sz="1200" dirty="0">
              <a:ea typeface="等线"/>
            </a:endParaRPr>
          </a:p>
        </p:txBody>
      </p:sp>
      <p:sp>
        <p:nvSpPr>
          <p:cNvPr id="89092" name="Rectangle 174"/>
          <p:cNvSpPr>
            <a:spLocks noTextEdit="1"/>
          </p:cNvSpPr>
          <p:nvPr>
            <p:ph type="sldImg"/>
          </p:nvPr>
        </p:nvSpPr>
        <p:spPr>
          <a:noFill/>
          <a:ln>
            <a:solidFill>
              <a:srgbClr val="000000">
                <a:alpha val="100000"/>
              </a:srgbClr>
            </a:solidFill>
            <a:miter lim="800000"/>
          </a:ln>
        </p:spPr>
      </p:sp>
      <p:sp>
        <p:nvSpPr>
          <p:cNvPr id="89093" name="Rectangle 175"/>
          <p:cNvSpPr/>
          <p:nvPr>
            <p:ph type="body" idx="1"/>
          </p:nvPr>
        </p:nvSpPr>
        <p:spPr>
          <a:ln/>
        </p:spPr>
        <p:txBody>
          <a:bodyPr wrap="square" lIns="91440" tIns="45720" rIns="91440" bIns="45720" anchor="t" anchorCtr="0"/>
          <a:p>
            <a:pPr lvl="0" defTabSz="914400" eaLnBrk="1" hangingPunct="1"/>
            <a:endParaRPr lang="zh-CN" altLang="zh-CN" dirty="0">
              <a:latin typeface="Arial" panose="020B0604020202020204" pitchFamily="34" charset="0"/>
              <a:ea typeface="宋体" panose="02010600030101010101" pitchFamily="2" charset="-122"/>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8" name="Rectangle 2"/>
          <p:cNvSpPr txBox="1"/>
          <p:nvPr>
            <p:ph type="hdr" sz="quarter"/>
          </p:nvPr>
        </p:nvSpPr>
        <p:spPr>
          <a:xfrm>
            <a:off x="0" y="0"/>
            <a:ext cx="2946400" cy="496888"/>
          </a:xfrm>
          <a:prstGeom prst="rect">
            <a:avLst/>
          </a:prstGeom>
          <a:noFill/>
          <a:ln w="9525">
            <a:noFill/>
          </a:ln>
        </p:spPr>
        <p:txBody>
          <a:bodyPr/>
          <a:p>
            <a:pPr lvl="0" eaLnBrk="1" hangingPunct="1"/>
            <a:r>
              <a:rPr lang="ru-RU" altLang="zh-CN" sz="1200" dirty="0">
                <a:ea typeface="等线"/>
              </a:rPr>
              <a:t>*</a:t>
            </a:r>
            <a:endParaRPr lang="ru-RU" altLang="zh-CN" sz="1200" dirty="0">
              <a:ea typeface="等线"/>
            </a:endParaRPr>
          </a:p>
        </p:txBody>
      </p:sp>
      <p:sp>
        <p:nvSpPr>
          <p:cNvPr id="91139" name="Rectangle 7"/>
          <p:cNvSpPr txBox="1"/>
          <p:nvPr>
            <p:ph type="sldNum" sz="quarter"/>
          </p:nvPr>
        </p:nvSpPr>
        <p:spPr>
          <a:xfrm>
            <a:off x="3849688" y="9429750"/>
            <a:ext cx="2946400" cy="496888"/>
          </a:xfrm>
          <a:prstGeom prst="rect">
            <a:avLst/>
          </a:prstGeom>
          <a:noFill/>
          <a:ln w="9525">
            <a:noFill/>
          </a:ln>
        </p:spPr>
        <p:txBody>
          <a:bodyPr anchor="b" anchorCtr="0"/>
          <a:p>
            <a:pPr lvl="0" algn="r" eaLnBrk="1" hangingPunct="1"/>
            <a:fld id="{9A0DB2DC-4C9A-4742-B13C-FB6460FD3503}" type="slidenum">
              <a:rPr lang="ru-RU" altLang="zh-CN" sz="1200" dirty="0">
                <a:ea typeface="等线"/>
              </a:rPr>
            </a:fld>
            <a:endParaRPr lang="ru-RU" altLang="zh-CN" sz="1200" dirty="0">
              <a:ea typeface="等线"/>
            </a:endParaRPr>
          </a:p>
        </p:txBody>
      </p:sp>
      <p:sp>
        <p:nvSpPr>
          <p:cNvPr id="91140" name="Rectangle 178"/>
          <p:cNvSpPr>
            <a:spLocks noTextEdit="1"/>
          </p:cNvSpPr>
          <p:nvPr>
            <p:ph type="sldImg"/>
          </p:nvPr>
        </p:nvSpPr>
        <p:spPr>
          <a:noFill/>
          <a:ln>
            <a:solidFill>
              <a:srgbClr val="000000">
                <a:alpha val="100000"/>
              </a:srgbClr>
            </a:solidFill>
            <a:miter lim="800000"/>
          </a:ln>
        </p:spPr>
      </p:sp>
      <p:sp>
        <p:nvSpPr>
          <p:cNvPr id="91141" name="Rectangle 179"/>
          <p:cNvSpPr/>
          <p:nvPr>
            <p:ph type="body" idx="1"/>
          </p:nvPr>
        </p:nvSpPr>
        <p:spPr>
          <a:ln/>
        </p:spPr>
        <p:txBody>
          <a:bodyPr wrap="square" lIns="91440" tIns="45720" rIns="91440" bIns="45720" anchor="t" anchorCtr="0"/>
          <a:p>
            <a:pPr lvl="0" defTabSz="914400" eaLnBrk="1" hangingPunct="1"/>
            <a:endParaRPr lang="zh-CN" altLang="zh-CN" dirty="0">
              <a:latin typeface="Arial" panose="020B0604020202020204" pitchFamily="34" charset="0"/>
              <a:ea typeface="宋体" panose="02010600030101010101" pitchFamily="2" charset="-122"/>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6" name="Rectangle 2"/>
          <p:cNvSpPr txBox="1"/>
          <p:nvPr>
            <p:ph type="hdr" sz="quarter"/>
          </p:nvPr>
        </p:nvSpPr>
        <p:spPr>
          <a:xfrm>
            <a:off x="0" y="0"/>
            <a:ext cx="2946400" cy="496888"/>
          </a:xfrm>
          <a:prstGeom prst="rect">
            <a:avLst/>
          </a:prstGeom>
          <a:noFill/>
          <a:ln w="9525">
            <a:noFill/>
          </a:ln>
        </p:spPr>
        <p:txBody>
          <a:bodyPr/>
          <a:p>
            <a:pPr lvl="0" eaLnBrk="1" hangingPunct="1"/>
            <a:r>
              <a:rPr lang="ru-RU" altLang="zh-CN" sz="1200" dirty="0">
                <a:ea typeface="等线"/>
              </a:rPr>
              <a:t>*</a:t>
            </a:r>
            <a:endParaRPr lang="ru-RU" altLang="zh-CN" sz="1200" dirty="0">
              <a:ea typeface="等线"/>
            </a:endParaRPr>
          </a:p>
        </p:txBody>
      </p:sp>
      <p:sp>
        <p:nvSpPr>
          <p:cNvPr id="93187" name="Rectangle 7"/>
          <p:cNvSpPr txBox="1"/>
          <p:nvPr>
            <p:ph type="sldNum" sz="quarter"/>
          </p:nvPr>
        </p:nvSpPr>
        <p:spPr>
          <a:xfrm>
            <a:off x="3849688" y="9429750"/>
            <a:ext cx="2946400" cy="496888"/>
          </a:xfrm>
          <a:prstGeom prst="rect">
            <a:avLst/>
          </a:prstGeom>
          <a:noFill/>
          <a:ln w="9525">
            <a:noFill/>
          </a:ln>
        </p:spPr>
        <p:txBody>
          <a:bodyPr anchor="b" anchorCtr="0"/>
          <a:p>
            <a:pPr lvl="0" algn="r" eaLnBrk="1" hangingPunct="1"/>
            <a:fld id="{9A0DB2DC-4C9A-4742-B13C-FB6460FD3503}" type="slidenum">
              <a:rPr lang="ru-RU" altLang="zh-CN" sz="1200" dirty="0">
                <a:ea typeface="等线"/>
              </a:rPr>
            </a:fld>
            <a:endParaRPr lang="ru-RU" altLang="zh-CN" sz="1200" dirty="0">
              <a:ea typeface="等线"/>
            </a:endParaRPr>
          </a:p>
        </p:txBody>
      </p:sp>
      <p:sp>
        <p:nvSpPr>
          <p:cNvPr id="93188" name="Rectangle 182"/>
          <p:cNvSpPr>
            <a:spLocks noTextEdit="1"/>
          </p:cNvSpPr>
          <p:nvPr>
            <p:ph type="sldImg"/>
          </p:nvPr>
        </p:nvSpPr>
        <p:spPr>
          <a:noFill/>
          <a:ln>
            <a:solidFill>
              <a:srgbClr val="000000">
                <a:alpha val="100000"/>
              </a:srgbClr>
            </a:solidFill>
            <a:miter lim="800000"/>
          </a:ln>
        </p:spPr>
      </p:sp>
      <p:sp>
        <p:nvSpPr>
          <p:cNvPr id="93189" name="Rectangle 183"/>
          <p:cNvSpPr/>
          <p:nvPr>
            <p:ph type="body" idx="1"/>
          </p:nvPr>
        </p:nvSpPr>
        <p:spPr>
          <a:ln/>
        </p:spPr>
        <p:txBody>
          <a:bodyPr wrap="square" lIns="91440" tIns="45720" rIns="91440" bIns="45720" anchor="t" anchorCtr="0"/>
          <a:p>
            <a:pPr lvl="0" defTabSz="914400" eaLnBrk="1" hangingPunct="1"/>
            <a:endParaRPr lang="zh-CN" altLang="zh-CN" dirty="0">
              <a:latin typeface="Arial" panose="020B0604020202020204" pitchFamily="34" charset="0"/>
              <a:ea typeface="宋体" panose="02010600030101010101" pitchFamily="2" charset="-122"/>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4" name="Rectangle 2"/>
          <p:cNvSpPr txBox="1"/>
          <p:nvPr>
            <p:ph type="hdr" sz="quarter"/>
          </p:nvPr>
        </p:nvSpPr>
        <p:spPr>
          <a:xfrm>
            <a:off x="0" y="0"/>
            <a:ext cx="2946400" cy="496888"/>
          </a:xfrm>
          <a:prstGeom prst="rect">
            <a:avLst/>
          </a:prstGeom>
          <a:noFill/>
          <a:ln w="9525">
            <a:noFill/>
          </a:ln>
        </p:spPr>
        <p:txBody>
          <a:bodyPr/>
          <a:p>
            <a:pPr lvl="0" eaLnBrk="1" hangingPunct="1"/>
            <a:r>
              <a:rPr lang="ru-RU" altLang="zh-CN" sz="1200" dirty="0">
                <a:ea typeface="等线"/>
              </a:rPr>
              <a:t>*</a:t>
            </a:r>
            <a:endParaRPr lang="ru-RU" altLang="zh-CN" sz="1200" dirty="0">
              <a:ea typeface="等线"/>
            </a:endParaRPr>
          </a:p>
        </p:txBody>
      </p:sp>
      <p:sp>
        <p:nvSpPr>
          <p:cNvPr id="95235" name="Rectangle 7"/>
          <p:cNvSpPr txBox="1"/>
          <p:nvPr>
            <p:ph type="sldNum" sz="quarter"/>
          </p:nvPr>
        </p:nvSpPr>
        <p:spPr>
          <a:xfrm>
            <a:off x="3849688" y="9429750"/>
            <a:ext cx="2946400" cy="496888"/>
          </a:xfrm>
          <a:prstGeom prst="rect">
            <a:avLst/>
          </a:prstGeom>
          <a:noFill/>
          <a:ln w="9525">
            <a:noFill/>
          </a:ln>
        </p:spPr>
        <p:txBody>
          <a:bodyPr anchor="b" anchorCtr="0"/>
          <a:p>
            <a:pPr lvl="0" algn="r" eaLnBrk="1" hangingPunct="1"/>
            <a:fld id="{9A0DB2DC-4C9A-4742-B13C-FB6460FD3503}" type="slidenum">
              <a:rPr lang="ru-RU" altLang="zh-CN" sz="1200" dirty="0">
                <a:ea typeface="等线"/>
              </a:rPr>
            </a:fld>
            <a:endParaRPr lang="ru-RU" altLang="zh-CN" sz="1200" dirty="0">
              <a:ea typeface="等线"/>
            </a:endParaRPr>
          </a:p>
        </p:txBody>
      </p:sp>
      <p:sp>
        <p:nvSpPr>
          <p:cNvPr id="95236" name="Rectangle 186"/>
          <p:cNvSpPr>
            <a:spLocks noTextEdit="1"/>
          </p:cNvSpPr>
          <p:nvPr>
            <p:ph type="sldImg"/>
          </p:nvPr>
        </p:nvSpPr>
        <p:spPr>
          <a:noFill/>
          <a:ln>
            <a:solidFill>
              <a:srgbClr val="000000">
                <a:alpha val="100000"/>
              </a:srgbClr>
            </a:solidFill>
            <a:miter lim="800000"/>
          </a:ln>
        </p:spPr>
      </p:sp>
      <p:sp>
        <p:nvSpPr>
          <p:cNvPr id="95237" name="Rectangle 187"/>
          <p:cNvSpPr/>
          <p:nvPr>
            <p:ph type="body" idx="1"/>
          </p:nvPr>
        </p:nvSpPr>
        <p:spPr>
          <a:ln/>
        </p:spPr>
        <p:txBody>
          <a:bodyPr wrap="square" lIns="91440" tIns="45720" rIns="91440" bIns="45720" anchor="t" anchorCtr="0"/>
          <a:p>
            <a:pPr lvl="0" defTabSz="914400" eaLnBrk="1" hangingPunct="1"/>
            <a:endParaRPr lang="zh-CN" altLang="zh-CN" dirty="0">
              <a:latin typeface="Arial" panose="020B0604020202020204" pitchFamily="34" charset="0"/>
              <a:ea typeface="宋体" panose="02010600030101010101" pitchFamily="2" charset="-122"/>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7282" name="Rectangle 2"/>
          <p:cNvSpPr txBox="1"/>
          <p:nvPr>
            <p:ph type="hdr" sz="quarter"/>
          </p:nvPr>
        </p:nvSpPr>
        <p:spPr>
          <a:xfrm>
            <a:off x="0" y="0"/>
            <a:ext cx="2946400" cy="496888"/>
          </a:xfrm>
          <a:prstGeom prst="rect">
            <a:avLst/>
          </a:prstGeom>
          <a:noFill/>
          <a:ln w="9525">
            <a:noFill/>
          </a:ln>
        </p:spPr>
        <p:txBody>
          <a:bodyPr/>
          <a:p>
            <a:pPr lvl="0" eaLnBrk="1" hangingPunct="1"/>
            <a:r>
              <a:rPr lang="ru-RU" altLang="zh-CN" sz="1200" dirty="0">
                <a:ea typeface="等线"/>
              </a:rPr>
              <a:t>*</a:t>
            </a:r>
            <a:endParaRPr lang="ru-RU" altLang="zh-CN" sz="1200" dirty="0">
              <a:ea typeface="等线"/>
            </a:endParaRPr>
          </a:p>
        </p:txBody>
      </p:sp>
      <p:sp>
        <p:nvSpPr>
          <p:cNvPr id="97283" name="Rectangle 7"/>
          <p:cNvSpPr txBox="1"/>
          <p:nvPr>
            <p:ph type="sldNum" sz="quarter"/>
          </p:nvPr>
        </p:nvSpPr>
        <p:spPr>
          <a:xfrm>
            <a:off x="3849688" y="9429750"/>
            <a:ext cx="2946400" cy="496888"/>
          </a:xfrm>
          <a:prstGeom prst="rect">
            <a:avLst/>
          </a:prstGeom>
          <a:noFill/>
          <a:ln w="9525">
            <a:noFill/>
          </a:ln>
        </p:spPr>
        <p:txBody>
          <a:bodyPr anchor="b" anchorCtr="0"/>
          <a:p>
            <a:pPr lvl="0" algn="r" eaLnBrk="1" hangingPunct="1"/>
            <a:fld id="{9A0DB2DC-4C9A-4742-B13C-FB6460FD3503}" type="slidenum">
              <a:rPr lang="ru-RU" altLang="zh-CN" sz="1200" dirty="0">
                <a:ea typeface="等线"/>
              </a:rPr>
            </a:fld>
            <a:endParaRPr lang="ru-RU" altLang="zh-CN" sz="1200" dirty="0">
              <a:ea typeface="等线"/>
            </a:endParaRPr>
          </a:p>
        </p:txBody>
      </p:sp>
      <p:sp>
        <p:nvSpPr>
          <p:cNvPr id="97284" name="Rectangle 190"/>
          <p:cNvSpPr>
            <a:spLocks noTextEdit="1"/>
          </p:cNvSpPr>
          <p:nvPr>
            <p:ph type="sldImg"/>
          </p:nvPr>
        </p:nvSpPr>
        <p:spPr>
          <a:noFill/>
          <a:ln>
            <a:solidFill>
              <a:srgbClr val="000000">
                <a:alpha val="100000"/>
              </a:srgbClr>
            </a:solidFill>
            <a:miter lim="800000"/>
          </a:ln>
        </p:spPr>
      </p:sp>
      <p:sp>
        <p:nvSpPr>
          <p:cNvPr id="97285" name="Rectangle 191"/>
          <p:cNvSpPr/>
          <p:nvPr>
            <p:ph type="body" idx="1"/>
          </p:nvPr>
        </p:nvSpPr>
        <p:spPr>
          <a:ln/>
        </p:spPr>
        <p:txBody>
          <a:bodyPr wrap="square" lIns="91440" tIns="45720" rIns="91440" bIns="45720" anchor="t" anchorCtr="0"/>
          <a:p>
            <a:pPr lvl="0" defTabSz="914400" eaLnBrk="1" hangingPunct="1"/>
            <a:endParaRPr lang="zh-CN" altLang="zh-CN" dirty="0">
              <a:latin typeface="Arial" panose="020B0604020202020204" pitchFamily="34" charset="0"/>
              <a:ea typeface="宋体" panose="02010600030101010101" pitchFamily="2" charset="-122"/>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9330" name="Rectangle 2"/>
          <p:cNvSpPr txBox="1"/>
          <p:nvPr>
            <p:ph type="hdr" sz="quarter"/>
          </p:nvPr>
        </p:nvSpPr>
        <p:spPr>
          <a:xfrm>
            <a:off x="0" y="0"/>
            <a:ext cx="2946400" cy="496888"/>
          </a:xfrm>
          <a:prstGeom prst="rect">
            <a:avLst/>
          </a:prstGeom>
          <a:noFill/>
          <a:ln w="9525">
            <a:noFill/>
          </a:ln>
        </p:spPr>
        <p:txBody>
          <a:bodyPr/>
          <a:p>
            <a:pPr lvl="0" eaLnBrk="1" hangingPunct="1"/>
            <a:r>
              <a:rPr lang="ru-RU" altLang="zh-CN" sz="1200" dirty="0">
                <a:ea typeface="等线"/>
              </a:rPr>
              <a:t>*</a:t>
            </a:r>
            <a:endParaRPr lang="ru-RU" altLang="zh-CN" sz="1200" dirty="0">
              <a:ea typeface="等线"/>
            </a:endParaRPr>
          </a:p>
        </p:txBody>
      </p:sp>
      <p:sp>
        <p:nvSpPr>
          <p:cNvPr id="99331" name="Rectangle 7"/>
          <p:cNvSpPr txBox="1"/>
          <p:nvPr>
            <p:ph type="sldNum" sz="quarter"/>
          </p:nvPr>
        </p:nvSpPr>
        <p:spPr>
          <a:xfrm>
            <a:off x="3849688" y="9429750"/>
            <a:ext cx="2946400" cy="496888"/>
          </a:xfrm>
          <a:prstGeom prst="rect">
            <a:avLst/>
          </a:prstGeom>
          <a:noFill/>
          <a:ln w="9525">
            <a:noFill/>
          </a:ln>
        </p:spPr>
        <p:txBody>
          <a:bodyPr anchor="b" anchorCtr="0"/>
          <a:p>
            <a:pPr lvl="0" algn="r" eaLnBrk="1" hangingPunct="1"/>
            <a:fld id="{9A0DB2DC-4C9A-4742-B13C-FB6460FD3503}" type="slidenum">
              <a:rPr lang="ru-RU" altLang="zh-CN" sz="1200" dirty="0">
                <a:ea typeface="等线"/>
              </a:rPr>
            </a:fld>
            <a:endParaRPr lang="ru-RU" altLang="zh-CN" sz="1200" dirty="0">
              <a:ea typeface="等线"/>
            </a:endParaRPr>
          </a:p>
        </p:txBody>
      </p:sp>
      <p:sp>
        <p:nvSpPr>
          <p:cNvPr id="99332" name="Rectangle 194"/>
          <p:cNvSpPr>
            <a:spLocks noTextEdit="1"/>
          </p:cNvSpPr>
          <p:nvPr>
            <p:ph type="sldImg"/>
          </p:nvPr>
        </p:nvSpPr>
        <p:spPr>
          <a:noFill/>
          <a:ln>
            <a:solidFill>
              <a:srgbClr val="000000">
                <a:alpha val="100000"/>
              </a:srgbClr>
            </a:solidFill>
            <a:miter lim="800000"/>
          </a:ln>
        </p:spPr>
      </p:sp>
      <p:sp>
        <p:nvSpPr>
          <p:cNvPr id="99333" name="Rectangle 195"/>
          <p:cNvSpPr/>
          <p:nvPr>
            <p:ph type="body" idx="1"/>
          </p:nvPr>
        </p:nvSpPr>
        <p:spPr>
          <a:ln/>
        </p:spPr>
        <p:txBody>
          <a:bodyPr wrap="square" lIns="91440" tIns="45720" rIns="91440" bIns="45720" anchor="t" anchorCtr="0"/>
          <a:p>
            <a:pPr lvl="0" defTabSz="914400" eaLnBrk="1" hangingPunct="1"/>
            <a:endParaRPr lang="zh-CN" altLang="zh-CN" dirty="0">
              <a:latin typeface="Arial" panose="020B0604020202020204" pitchFamily="34" charset="0"/>
              <a:ea typeface="宋体" panose="02010600030101010101" pitchFamily="2" charset="-122"/>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8" name="Rectangle 2"/>
          <p:cNvSpPr txBox="1"/>
          <p:nvPr>
            <p:ph type="hdr" sz="quarter"/>
          </p:nvPr>
        </p:nvSpPr>
        <p:spPr>
          <a:xfrm>
            <a:off x="0" y="0"/>
            <a:ext cx="2946400" cy="496888"/>
          </a:xfrm>
          <a:prstGeom prst="rect">
            <a:avLst/>
          </a:prstGeom>
          <a:noFill/>
          <a:ln w="9525">
            <a:noFill/>
          </a:ln>
        </p:spPr>
        <p:txBody>
          <a:bodyPr/>
          <a:p>
            <a:pPr lvl="0" eaLnBrk="1" hangingPunct="1"/>
            <a:r>
              <a:rPr lang="ru-RU" altLang="zh-CN" sz="1200" dirty="0">
                <a:ea typeface="等线"/>
              </a:rPr>
              <a:t>*</a:t>
            </a:r>
            <a:endParaRPr lang="ru-RU" altLang="zh-CN" sz="1200" dirty="0">
              <a:ea typeface="等线"/>
            </a:endParaRPr>
          </a:p>
        </p:txBody>
      </p:sp>
      <p:sp>
        <p:nvSpPr>
          <p:cNvPr id="101379" name="Rectangle 7"/>
          <p:cNvSpPr txBox="1"/>
          <p:nvPr>
            <p:ph type="sldNum" sz="quarter"/>
          </p:nvPr>
        </p:nvSpPr>
        <p:spPr>
          <a:xfrm>
            <a:off x="3849688" y="9429750"/>
            <a:ext cx="2946400" cy="496888"/>
          </a:xfrm>
          <a:prstGeom prst="rect">
            <a:avLst/>
          </a:prstGeom>
          <a:noFill/>
          <a:ln w="9525">
            <a:noFill/>
          </a:ln>
        </p:spPr>
        <p:txBody>
          <a:bodyPr anchor="b" anchorCtr="0"/>
          <a:p>
            <a:pPr lvl="0" algn="r" eaLnBrk="1" hangingPunct="1"/>
            <a:fld id="{9A0DB2DC-4C9A-4742-B13C-FB6460FD3503}" type="slidenum">
              <a:rPr lang="ru-RU" altLang="zh-CN" sz="1200" dirty="0">
                <a:ea typeface="等线"/>
              </a:rPr>
            </a:fld>
            <a:endParaRPr lang="ru-RU" altLang="zh-CN" sz="1200" dirty="0">
              <a:ea typeface="等线"/>
            </a:endParaRPr>
          </a:p>
        </p:txBody>
      </p:sp>
      <p:sp>
        <p:nvSpPr>
          <p:cNvPr id="101380" name="Rectangle 198"/>
          <p:cNvSpPr>
            <a:spLocks noTextEdit="1"/>
          </p:cNvSpPr>
          <p:nvPr>
            <p:ph type="sldImg"/>
          </p:nvPr>
        </p:nvSpPr>
        <p:spPr>
          <a:noFill/>
          <a:ln>
            <a:solidFill>
              <a:srgbClr val="000000">
                <a:alpha val="100000"/>
              </a:srgbClr>
            </a:solidFill>
            <a:miter lim="800000"/>
          </a:ln>
        </p:spPr>
      </p:sp>
      <p:sp>
        <p:nvSpPr>
          <p:cNvPr id="101381" name="Rectangle 199"/>
          <p:cNvSpPr/>
          <p:nvPr>
            <p:ph type="body" idx="1"/>
          </p:nvPr>
        </p:nvSpPr>
        <p:spPr>
          <a:ln/>
        </p:spPr>
        <p:txBody>
          <a:bodyPr wrap="square" lIns="91440" tIns="45720" rIns="91440" bIns="45720" anchor="t" anchorCtr="0"/>
          <a:p>
            <a:pPr lvl="0" defTabSz="914400" eaLnBrk="1" hangingPunct="1"/>
            <a:endParaRPr lang="zh-CN" altLang="zh-CN" dirty="0">
              <a:latin typeface="Arial" panose="020B0604020202020204" pitchFamily="34" charset="0"/>
              <a:ea typeface="宋体" panose="02010600030101010101" pitchFamily="2" charset="-122"/>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3426" name="Rectangle 2"/>
          <p:cNvSpPr txBox="1"/>
          <p:nvPr>
            <p:ph type="hdr" sz="quarter"/>
          </p:nvPr>
        </p:nvSpPr>
        <p:spPr>
          <a:xfrm>
            <a:off x="0" y="0"/>
            <a:ext cx="2946400" cy="496888"/>
          </a:xfrm>
          <a:prstGeom prst="rect">
            <a:avLst/>
          </a:prstGeom>
          <a:noFill/>
          <a:ln w="9525">
            <a:noFill/>
          </a:ln>
        </p:spPr>
        <p:txBody>
          <a:bodyPr/>
          <a:p>
            <a:pPr lvl="0" eaLnBrk="1" hangingPunct="1"/>
            <a:r>
              <a:rPr lang="ru-RU" altLang="zh-CN" sz="1200" dirty="0">
                <a:ea typeface="等线"/>
              </a:rPr>
              <a:t>*</a:t>
            </a:r>
            <a:endParaRPr lang="ru-RU" altLang="zh-CN" sz="1200" dirty="0">
              <a:ea typeface="等线"/>
            </a:endParaRPr>
          </a:p>
        </p:txBody>
      </p:sp>
      <p:sp>
        <p:nvSpPr>
          <p:cNvPr id="103427" name="Rectangle 7"/>
          <p:cNvSpPr txBox="1"/>
          <p:nvPr>
            <p:ph type="sldNum" sz="quarter"/>
          </p:nvPr>
        </p:nvSpPr>
        <p:spPr>
          <a:xfrm>
            <a:off x="3849688" y="9429750"/>
            <a:ext cx="2946400" cy="496888"/>
          </a:xfrm>
          <a:prstGeom prst="rect">
            <a:avLst/>
          </a:prstGeom>
          <a:noFill/>
          <a:ln w="9525">
            <a:noFill/>
          </a:ln>
        </p:spPr>
        <p:txBody>
          <a:bodyPr anchor="b" anchorCtr="0"/>
          <a:p>
            <a:pPr lvl="0" algn="r" eaLnBrk="1" hangingPunct="1"/>
            <a:fld id="{9A0DB2DC-4C9A-4742-B13C-FB6460FD3503}" type="slidenum">
              <a:rPr lang="ru-RU" altLang="zh-CN" sz="1200" dirty="0">
                <a:ea typeface="等线"/>
              </a:rPr>
            </a:fld>
            <a:endParaRPr lang="ru-RU" altLang="zh-CN" sz="1200" dirty="0">
              <a:ea typeface="等线"/>
            </a:endParaRPr>
          </a:p>
        </p:txBody>
      </p:sp>
      <p:sp>
        <p:nvSpPr>
          <p:cNvPr id="103428" name="Rectangle 202"/>
          <p:cNvSpPr>
            <a:spLocks noTextEdit="1"/>
          </p:cNvSpPr>
          <p:nvPr>
            <p:ph type="sldImg"/>
          </p:nvPr>
        </p:nvSpPr>
        <p:spPr>
          <a:noFill/>
          <a:ln>
            <a:solidFill>
              <a:srgbClr val="000000">
                <a:alpha val="100000"/>
              </a:srgbClr>
            </a:solidFill>
            <a:miter lim="800000"/>
          </a:ln>
        </p:spPr>
      </p:sp>
      <p:sp>
        <p:nvSpPr>
          <p:cNvPr id="103429" name="Rectangle 203"/>
          <p:cNvSpPr/>
          <p:nvPr>
            <p:ph type="body" idx="1"/>
          </p:nvPr>
        </p:nvSpPr>
        <p:spPr>
          <a:ln/>
        </p:spPr>
        <p:txBody>
          <a:bodyPr wrap="square" lIns="91440" tIns="45720" rIns="91440" bIns="45720" anchor="t" anchorCtr="0"/>
          <a:p>
            <a:pPr lvl="0" defTabSz="914400" eaLnBrk="1" hangingPunct="1"/>
            <a:endParaRPr lang="zh-CN" altLang="zh-CN" dirty="0">
              <a:latin typeface="Arial" panose="020B0604020202020204" pitchFamily="3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Rectangle 2"/>
          <p:cNvSpPr txBox="1"/>
          <p:nvPr>
            <p:ph type="hdr" sz="quarter"/>
          </p:nvPr>
        </p:nvSpPr>
        <p:spPr>
          <a:xfrm>
            <a:off x="0" y="0"/>
            <a:ext cx="2946400" cy="496888"/>
          </a:xfrm>
          <a:prstGeom prst="rect">
            <a:avLst/>
          </a:prstGeom>
          <a:noFill/>
          <a:ln w="9525">
            <a:noFill/>
          </a:ln>
        </p:spPr>
        <p:txBody>
          <a:bodyPr/>
          <a:p>
            <a:pPr lvl="0" eaLnBrk="1" hangingPunct="1"/>
            <a:r>
              <a:rPr lang="ru-RU" altLang="zh-CN" sz="1200" dirty="0">
                <a:ea typeface="等线"/>
              </a:rPr>
              <a:t>*</a:t>
            </a:r>
            <a:endParaRPr lang="ru-RU" altLang="zh-CN" sz="1200" dirty="0">
              <a:ea typeface="等线"/>
            </a:endParaRPr>
          </a:p>
        </p:txBody>
      </p:sp>
      <p:sp>
        <p:nvSpPr>
          <p:cNvPr id="13315" name="Rectangle 7"/>
          <p:cNvSpPr txBox="1"/>
          <p:nvPr>
            <p:ph type="sldNum" sz="quarter"/>
          </p:nvPr>
        </p:nvSpPr>
        <p:spPr>
          <a:xfrm>
            <a:off x="3849688" y="9429750"/>
            <a:ext cx="2946400" cy="496888"/>
          </a:xfrm>
          <a:prstGeom prst="rect">
            <a:avLst/>
          </a:prstGeom>
          <a:noFill/>
          <a:ln w="9525">
            <a:noFill/>
          </a:ln>
        </p:spPr>
        <p:txBody>
          <a:bodyPr anchor="b" anchorCtr="0"/>
          <a:p>
            <a:pPr lvl="0" algn="r" eaLnBrk="1" hangingPunct="1"/>
            <a:fld id="{9A0DB2DC-4C9A-4742-B13C-FB6460FD3503}" type="slidenum">
              <a:rPr lang="ru-RU" altLang="zh-CN" sz="1200" dirty="0">
                <a:ea typeface="等线"/>
              </a:rPr>
            </a:fld>
            <a:endParaRPr lang="ru-RU" altLang="zh-CN" sz="1200" dirty="0">
              <a:ea typeface="等线"/>
            </a:endParaRPr>
          </a:p>
        </p:txBody>
      </p:sp>
      <p:sp>
        <p:nvSpPr>
          <p:cNvPr id="13316" name="Rectangle 26"/>
          <p:cNvSpPr>
            <a:spLocks noTextEdit="1"/>
          </p:cNvSpPr>
          <p:nvPr>
            <p:ph type="sldImg"/>
          </p:nvPr>
        </p:nvSpPr>
        <p:spPr>
          <a:noFill/>
          <a:ln>
            <a:solidFill>
              <a:srgbClr val="000000">
                <a:alpha val="100000"/>
              </a:srgbClr>
            </a:solidFill>
            <a:miter lim="800000"/>
          </a:ln>
        </p:spPr>
      </p:sp>
      <p:sp>
        <p:nvSpPr>
          <p:cNvPr id="13317" name="Rectangle 27"/>
          <p:cNvSpPr/>
          <p:nvPr>
            <p:ph type="body" idx="1"/>
          </p:nvPr>
        </p:nvSpPr>
        <p:spPr>
          <a:ln/>
        </p:spPr>
        <p:txBody>
          <a:bodyPr wrap="square" lIns="91440" tIns="45720" rIns="91440" bIns="45720" anchor="t" anchorCtr="0"/>
          <a:p>
            <a:pPr lvl="0" defTabSz="914400" eaLnBrk="1" hangingPunct="1"/>
            <a:endParaRPr lang="zh-CN" altLang="zh-CN" dirty="0">
              <a:latin typeface="Arial" panose="020B0604020202020204" pitchFamily="34" charset="0"/>
              <a:ea typeface="宋体" panose="02010600030101010101" pitchFamily="2" charset="-122"/>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5474" name="Rectangle 2"/>
          <p:cNvSpPr txBox="1"/>
          <p:nvPr>
            <p:ph type="hdr" sz="quarter"/>
          </p:nvPr>
        </p:nvSpPr>
        <p:spPr>
          <a:xfrm>
            <a:off x="0" y="0"/>
            <a:ext cx="2946400" cy="496888"/>
          </a:xfrm>
          <a:prstGeom prst="rect">
            <a:avLst/>
          </a:prstGeom>
          <a:noFill/>
          <a:ln w="9525">
            <a:noFill/>
          </a:ln>
        </p:spPr>
        <p:txBody>
          <a:bodyPr/>
          <a:p>
            <a:pPr lvl="0" eaLnBrk="1" hangingPunct="1"/>
            <a:r>
              <a:rPr lang="ru-RU" altLang="zh-CN" sz="1200" dirty="0">
                <a:ea typeface="等线"/>
              </a:rPr>
              <a:t>*</a:t>
            </a:r>
            <a:endParaRPr lang="ru-RU" altLang="zh-CN" sz="1200" dirty="0">
              <a:ea typeface="等线"/>
            </a:endParaRPr>
          </a:p>
        </p:txBody>
      </p:sp>
      <p:sp>
        <p:nvSpPr>
          <p:cNvPr id="105475" name="Rectangle 7"/>
          <p:cNvSpPr txBox="1"/>
          <p:nvPr>
            <p:ph type="sldNum" sz="quarter"/>
          </p:nvPr>
        </p:nvSpPr>
        <p:spPr>
          <a:xfrm>
            <a:off x="3849688" y="9429750"/>
            <a:ext cx="2946400" cy="496888"/>
          </a:xfrm>
          <a:prstGeom prst="rect">
            <a:avLst/>
          </a:prstGeom>
          <a:noFill/>
          <a:ln w="9525">
            <a:noFill/>
          </a:ln>
        </p:spPr>
        <p:txBody>
          <a:bodyPr anchor="b" anchorCtr="0"/>
          <a:p>
            <a:pPr lvl="0" algn="r" eaLnBrk="1" hangingPunct="1"/>
            <a:fld id="{9A0DB2DC-4C9A-4742-B13C-FB6460FD3503}" type="slidenum">
              <a:rPr lang="ru-RU" altLang="zh-CN" sz="1200" dirty="0">
                <a:ea typeface="等线"/>
              </a:rPr>
            </a:fld>
            <a:endParaRPr lang="ru-RU" altLang="zh-CN" sz="1200" dirty="0">
              <a:ea typeface="等线"/>
            </a:endParaRPr>
          </a:p>
        </p:txBody>
      </p:sp>
      <p:sp>
        <p:nvSpPr>
          <p:cNvPr id="105476" name="Rectangle 206"/>
          <p:cNvSpPr>
            <a:spLocks noTextEdit="1"/>
          </p:cNvSpPr>
          <p:nvPr>
            <p:ph type="sldImg"/>
          </p:nvPr>
        </p:nvSpPr>
        <p:spPr>
          <a:noFill/>
          <a:ln>
            <a:solidFill>
              <a:srgbClr val="000000">
                <a:alpha val="100000"/>
              </a:srgbClr>
            </a:solidFill>
            <a:miter lim="800000"/>
          </a:ln>
        </p:spPr>
      </p:sp>
      <p:sp>
        <p:nvSpPr>
          <p:cNvPr id="105477" name="Rectangle 207"/>
          <p:cNvSpPr/>
          <p:nvPr>
            <p:ph type="body" idx="1"/>
          </p:nvPr>
        </p:nvSpPr>
        <p:spPr>
          <a:ln/>
        </p:spPr>
        <p:txBody>
          <a:bodyPr wrap="square" lIns="91440" tIns="45720" rIns="91440" bIns="45720" anchor="t" anchorCtr="0"/>
          <a:p>
            <a:pPr lvl="0" defTabSz="914400" eaLnBrk="1" hangingPunct="1"/>
            <a:endParaRPr lang="zh-CN" altLang="zh-CN" dirty="0">
              <a:latin typeface="Arial" panose="020B0604020202020204" pitchFamily="34" charset="0"/>
              <a:ea typeface="宋体" panose="02010600030101010101" pitchFamily="2" charset="-122"/>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7522" name="Rectangle 2"/>
          <p:cNvSpPr txBox="1"/>
          <p:nvPr>
            <p:ph type="hdr" sz="quarter"/>
          </p:nvPr>
        </p:nvSpPr>
        <p:spPr>
          <a:xfrm>
            <a:off x="0" y="0"/>
            <a:ext cx="2946400" cy="496888"/>
          </a:xfrm>
          <a:prstGeom prst="rect">
            <a:avLst/>
          </a:prstGeom>
          <a:noFill/>
          <a:ln w="9525">
            <a:noFill/>
          </a:ln>
        </p:spPr>
        <p:txBody>
          <a:bodyPr/>
          <a:p>
            <a:pPr lvl="0" eaLnBrk="1" hangingPunct="1"/>
            <a:r>
              <a:rPr lang="ru-RU" altLang="zh-CN" sz="1200" dirty="0">
                <a:ea typeface="等线"/>
              </a:rPr>
              <a:t>*</a:t>
            </a:r>
            <a:endParaRPr lang="ru-RU" altLang="zh-CN" sz="1200" dirty="0">
              <a:ea typeface="等线"/>
            </a:endParaRPr>
          </a:p>
        </p:txBody>
      </p:sp>
      <p:sp>
        <p:nvSpPr>
          <p:cNvPr id="107523" name="Rectangle 7"/>
          <p:cNvSpPr txBox="1"/>
          <p:nvPr>
            <p:ph type="sldNum" sz="quarter"/>
          </p:nvPr>
        </p:nvSpPr>
        <p:spPr>
          <a:xfrm>
            <a:off x="3849688" y="9429750"/>
            <a:ext cx="2946400" cy="496888"/>
          </a:xfrm>
          <a:prstGeom prst="rect">
            <a:avLst/>
          </a:prstGeom>
          <a:noFill/>
          <a:ln w="9525">
            <a:noFill/>
          </a:ln>
        </p:spPr>
        <p:txBody>
          <a:bodyPr anchor="b" anchorCtr="0"/>
          <a:p>
            <a:pPr lvl="0" algn="r" eaLnBrk="1" hangingPunct="1"/>
            <a:fld id="{9A0DB2DC-4C9A-4742-B13C-FB6460FD3503}" type="slidenum">
              <a:rPr lang="ru-RU" altLang="zh-CN" sz="1200" dirty="0">
                <a:ea typeface="等线"/>
              </a:rPr>
            </a:fld>
            <a:endParaRPr lang="ru-RU" altLang="zh-CN" sz="1200" dirty="0">
              <a:ea typeface="等线"/>
            </a:endParaRPr>
          </a:p>
        </p:txBody>
      </p:sp>
      <p:sp>
        <p:nvSpPr>
          <p:cNvPr id="107524" name="Rectangle 210"/>
          <p:cNvSpPr>
            <a:spLocks noTextEdit="1"/>
          </p:cNvSpPr>
          <p:nvPr>
            <p:ph type="sldImg"/>
          </p:nvPr>
        </p:nvSpPr>
        <p:spPr>
          <a:noFill/>
          <a:ln>
            <a:solidFill>
              <a:srgbClr val="000000">
                <a:alpha val="100000"/>
              </a:srgbClr>
            </a:solidFill>
            <a:miter lim="800000"/>
          </a:ln>
        </p:spPr>
      </p:sp>
      <p:sp>
        <p:nvSpPr>
          <p:cNvPr id="107525" name="Rectangle 211"/>
          <p:cNvSpPr/>
          <p:nvPr>
            <p:ph type="body" idx="1"/>
          </p:nvPr>
        </p:nvSpPr>
        <p:spPr>
          <a:ln/>
        </p:spPr>
        <p:txBody>
          <a:bodyPr wrap="square" lIns="91440" tIns="45720" rIns="91440" bIns="45720" anchor="t" anchorCtr="0"/>
          <a:p>
            <a:pPr lvl="0" defTabSz="914400" eaLnBrk="1" hangingPunct="1"/>
            <a:endParaRPr lang="zh-CN" altLang="zh-CN" dirty="0">
              <a:latin typeface="Arial" panose="020B0604020202020204" pitchFamily="34" charset="0"/>
              <a:ea typeface="宋体" panose="02010600030101010101" pitchFamily="2" charset="-122"/>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9570" name="Rectangle 2"/>
          <p:cNvSpPr txBox="1"/>
          <p:nvPr>
            <p:ph type="hdr" sz="quarter"/>
          </p:nvPr>
        </p:nvSpPr>
        <p:spPr>
          <a:xfrm>
            <a:off x="0" y="0"/>
            <a:ext cx="2946400" cy="496888"/>
          </a:xfrm>
          <a:prstGeom prst="rect">
            <a:avLst/>
          </a:prstGeom>
          <a:noFill/>
          <a:ln w="9525">
            <a:noFill/>
          </a:ln>
        </p:spPr>
        <p:txBody>
          <a:bodyPr/>
          <a:p>
            <a:pPr lvl="0" eaLnBrk="1" hangingPunct="1"/>
            <a:r>
              <a:rPr lang="ru-RU" altLang="zh-CN" sz="1200" dirty="0">
                <a:ea typeface="等线"/>
              </a:rPr>
              <a:t>*</a:t>
            </a:r>
            <a:endParaRPr lang="ru-RU" altLang="zh-CN" sz="1200" dirty="0">
              <a:ea typeface="等线"/>
            </a:endParaRPr>
          </a:p>
        </p:txBody>
      </p:sp>
      <p:sp>
        <p:nvSpPr>
          <p:cNvPr id="109571" name="Rectangle 7"/>
          <p:cNvSpPr txBox="1"/>
          <p:nvPr>
            <p:ph type="sldNum" sz="quarter"/>
          </p:nvPr>
        </p:nvSpPr>
        <p:spPr>
          <a:xfrm>
            <a:off x="3849688" y="9429750"/>
            <a:ext cx="2946400" cy="496888"/>
          </a:xfrm>
          <a:prstGeom prst="rect">
            <a:avLst/>
          </a:prstGeom>
          <a:noFill/>
          <a:ln w="9525">
            <a:noFill/>
          </a:ln>
        </p:spPr>
        <p:txBody>
          <a:bodyPr anchor="b" anchorCtr="0"/>
          <a:p>
            <a:pPr lvl="0" algn="r" eaLnBrk="1" hangingPunct="1"/>
            <a:fld id="{9A0DB2DC-4C9A-4742-B13C-FB6460FD3503}" type="slidenum">
              <a:rPr lang="ru-RU" altLang="zh-CN" sz="1200" dirty="0">
                <a:ea typeface="等线"/>
              </a:rPr>
            </a:fld>
            <a:endParaRPr lang="ru-RU" altLang="zh-CN" sz="1200" dirty="0">
              <a:ea typeface="等线"/>
            </a:endParaRPr>
          </a:p>
        </p:txBody>
      </p:sp>
      <p:sp>
        <p:nvSpPr>
          <p:cNvPr id="109572" name="Rectangle 214"/>
          <p:cNvSpPr>
            <a:spLocks noTextEdit="1"/>
          </p:cNvSpPr>
          <p:nvPr>
            <p:ph type="sldImg"/>
          </p:nvPr>
        </p:nvSpPr>
        <p:spPr>
          <a:noFill/>
          <a:ln>
            <a:solidFill>
              <a:srgbClr val="000000">
                <a:alpha val="100000"/>
              </a:srgbClr>
            </a:solidFill>
            <a:miter lim="800000"/>
          </a:ln>
        </p:spPr>
      </p:sp>
      <p:sp>
        <p:nvSpPr>
          <p:cNvPr id="109573" name="Rectangle 215"/>
          <p:cNvSpPr/>
          <p:nvPr>
            <p:ph type="body" idx="1"/>
          </p:nvPr>
        </p:nvSpPr>
        <p:spPr>
          <a:ln/>
        </p:spPr>
        <p:txBody>
          <a:bodyPr wrap="square" lIns="91440" tIns="45720" rIns="91440" bIns="45720" anchor="t" anchorCtr="0"/>
          <a:p>
            <a:pPr lvl="0" defTabSz="914400" eaLnBrk="1" hangingPunct="1"/>
            <a:endParaRPr lang="zh-CN" altLang="zh-CN" dirty="0">
              <a:latin typeface="Arial" panose="020B0604020202020204" pitchFamily="34" charset="0"/>
              <a:ea typeface="宋体" panose="02010600030101010101" pitchFamily="2" charset="-122"/>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1618" name="Rectangle 2"/>
          <p:cNvSpPr txBox="1"/>
          <p:nvPr>
            <p:ph type="hdr" sz="quarter"/>
          </p:nvPr>
        </p:nvSpPr>
        <p:spPr>
          <a:xfrm>
            <a:off x="0" y="0"/>
            <a:ext cx="2946400" cy="496888"/>
          </a:xfrm>
          <a:prstGeom prst="rect">
            <a:avLst/>
          </a:prstGeom>
          <a:noFill/>
          <a:ln w="9525">
            <a:noFill/>
          </a:ln>
        </p:spPr>
        <p:txBody>
          <a:bodyPr/>
          <a:p>
            <a:pPr lvl="0" eaLnBrk="1" hangingPunct="1"/>
            <a:r>
              <a:rPr lang="ru-RU" altLang="zh-CN" sz="1200" dirty="0">
                <a:ea typeface="等线"/>
              </a:rPr>
              <a:t>*</a:t>
            </a:r>
            <a:endParaRPr lang="ru-RU" altLang="zh-CN" sz="1200" dirty="0">
              <a:ea typeface="等线"/>
            </a:endParaRPr>
          </a:p>
        </p:txBody>
      </p:sp>
      <p:sp>
        <p:nvSpPr>
          <p:cNvPr id="111619" name="Rectangle 7"/>
          <p:cNvSpPr txBox="1"/>
          <p:nvPr>
            <p:ph type="sldNum" sz="quarter"/>
          </p:nvPr>
        </p:nvSpPr>
        <p:spPr>
          <a:xfrm>
            <a:off x="3849688" y="9429750"/>
            <a:ext cx="2946400" cy="496888"/>
          </a:xfrm>
          <a:prstGeom prst="rect">
            <a:avLst/>
          </a:prstGeom>
          <a:noFill/>
          <a:ln w="9525">
            <a:noFill/>
          </a:ln>
        </p:spPr>
        <p:txBody>
          <a:bodyPr anchor="b" anchorCtr="0"/>
          <a:p>
            <a:pPr lvl="0" algn="r" eaLnBrk="1" hangingPunct="1"/>
            <a:fld id="{9A0DB2DC-4C9A-4742-B13C-FB6460FD3503}" type="slidenum">
              <a:rPr lang="ru-RU" altLang="zh-CN" sz="1200" dirty="0">
                <a:ea typeface="等线"/>
              </a:rPr>
            </a:fld>
            <a:endParaRPr lang="ru-RU" altLang="zh-CN" sz="1200" dirty="0">
              <a:ea typeface="等线"/>
            </a:endParaRPr>
          </a:p>
        </p:txBody>
      </p:sp>
      <p:sp>
        <p:nvSpPr>
          <p:cNvPr id="111620" name="Rectangle 218"/>
          <p:cNvSpPr>
            <a:spLocks noTextEdit="1"/>
          </p:cNvSpPr>
          <p:nvPr>
            <p:ph type="sldImg"/>
          </p:nvPr>
        </p:nvSpPr>
        <p:spPr>
          <a:noFill/>
          <a:ln>
            <a:solidFill>
              <a:srgbClr val="000000">
                <a:alpha val="100000"/>
              </a:srgbClr>
            </a:solidFill>
            <a:miter lim="800000"/>
          </a:ln>
        </p:spPr>
      </p:sp>
      <p:sp>
        <p:nvSpPr>
          <p:cNvPr id="111621" name="Rectangle 219"/>
          <p:cNvSpPr/>
          <p:nvPr>
            <p:ph type="body" idx="1"/>
          </p:nvPr>
        </p:nvSpPr>
        <p:spPr>
          <a:ln/>
        </p:spPr>
        <p:txBody>
          <a:bodyPr wrap="square" lIns="91440" tIns="45720" rIns="91440" bIns="45720" anchor="t" anchorCtr="0"/>
          <a:p>
            <a:pPr lvl="0" defTabSz="914400" eaLnBrk="1" hangingPunct="1"/>
            <a:endParaRPr lang="zh-CN" altLang="zh-CN" dirty="0">
              <a:latin typeface="Arial" panose="020B0604020202020204" pitchFamily="34" charset="0"/>
              <a:ea typeface="宋体" panose="02010600030101010101" pitchFamily="2" charset="-122"/>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3666" name="Rectangle 2"/>
          <p:cNvSpPr txBox="1"/>
          <p:nvPr>
            <p:ph type="hdr" sz="quarter"/>
          </p:nvPr>
        </p:nvSpPr>
        <p:spPr>
          <a:xfrm>
            <a:off x="0" y="0"/>
            <a:ext cx="2946400" cy="496888"/>
          </a:xfrm>
          <a:prstGeom prst="rect">
            <a:avLst/>
          </a:prstGeom>
          <a:noFill/>
          <a:ln w="9525">
            <a:noFill/>
          </a:ln>
        </p:spPr>
        <p:txBody>
          <a:bodyPr/>
          <a:p>
            <a:pPr lvl="0" eaLnBrk="1" hangingPunct="1"/>
            <a:r>
              <a:rPr lang="ru-RU" altLang="zh-CN" sz="1200" dirty="0">
                <a:ea typeface="等线"/>
              </a:rPr>
              <a:t>*</a:t>
            </a:r>
            <a:endParaRPr lang="ru-RU" altLang="zh-CN" sz="1200" dirty="0">
              <a:ea typeface="等线"/>
            </a:endParaRPr>
          </a:p>
        </p:txBody>
      </p:sp>
      <p:sp>
        <p:nvSpPr>
          <p:cNvPr id="113667" name="Rectangle 7"/>
          <p:cNvSpPr txBox="1"/>
          <p:nvPr>
            <p:ph type="sldNum" sz="quarter"/>
          </p:nvPr>
        </p:nvSpPr>
        <p:spPr>
          <a:xfrm>
            <a:off x="3849688" y="9429750"/>
            <a:ext cx="2946400" cy="496888"/>
          </a:xfrm>
          <a:prstGeom prst="rect">
            <a:avLst/>
          </a:prstGeom>
          <a:noFill/>
          <a:ln w="9525">
            <a:noFill/>
          </a:ln>
        </p:spPr>
        <p:txBody>
          <a:bodyPr anchor="b" anchorCtr="0"/>
          <a:p>
            <a:pPr lvl="0" algn="r" eaLnBrk="1" hangingPunct="1"/>
            <a:fld id="{9A0DB2DC-4C9A-4742-B13C-FB6460FD3503}" type="slidenum">
              <a:rPr lang="ru-RU" altLang="zh-CN" sz="1200" dirty="0">
                <a:ea typeface="等线"/>
              </a:rPr>
            </a:fld>
            <a:endParaRPr lang="ru-RU" altLang="zh-CN" sz="1200" dirty="0">
              <a:ea typeface="等线"/>
            </a:endParaRPr>
          </a:p>
        </p:txBody>
      </p:sp>
      <p:sp>
        <p:nvSpPr>
          <p:cNvPr id="113668" name="Rectangle 222"/>
          <p:cNvSpPr>
            <a:spLocks noTextEdit="1"/>
          </p:cNvSpPr>
          <p:nvPr>
            <p:ph type="sldImg"/>
          </p:nvPr>
        </p:nvSpPr>
        <p:spPr>
          <a:noFill/>
          <a:ln>
            <a:solidFill>
              <a:srgbClr val="000000">
                <a:alpha val="100000"/>
              </a:srgbClr>
            </a:solidFill>
            <a:miter lim="800000"/>
          </a:ln>
        </p:spPr>
      </p:sp>
      <p:sp>
        <p:nvSpPr>
          <p:cNvPr id="113669" name="Rectangle 223"/>
          <p:cNvSpPr/>
          <p:nvPr>
            <p:ph type="body" idx="1"/>
          </p:nvPr>
        </p:nvSpPr>
        <p:spPr>
          <a:ln/>
        </p:spPr>
        <p:txBody>
          <a:bodyPr wrap="square" lIns="91440" tIns="45720" rIns="91440" bIns="45720" anchor="t" anchorCtr="0"/>
          <a:p>
            <a:pPr lvl="0" defTabSz="914400" eaLnBrk="1" hangingPunct="1"/>
            <a:endParaRPr lang="zh-CN" altLang="zh-CN" dirty="0">
              <a:latin typeface="Arial" panose="020B0604020202020204" pitchFamily="34" charset="0"/>
              <a:ea typeface="宋体" panose="02010600030101010101" pitchFamily="2" charset="-122"/>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5714" name="Rectangle 2"/>
          <p:cNvSpPr txBox="1"/>
          <p:nvPr>
            <p:ph type="hdr" sz="quarter"/>
          </p:nvPr>
        </p:nvSpPr>
        <p:spPr>
          <a:xfrm>
            <a:off x="0" y="0"/>
            <a:ext cx="2946400" cy="496888"/>
          </a:xfrm>
          <a:prstGeom prst="rect">
            <a:avLst/>
          </a:prstGeom>
          <a:noFill/>
          <a:ln w="9525">
            <a:noFill/>
          </a:ln>
        </p:spPr>
        <p:txBody>
          <a:bodyPr/>
          <a:p>
            <a:pPr lvl="0" eaLnBrk="1" hangingPunct="1"/>
            <a:r>
              <a:rPr lang="ru-RU" altLang="zh-CN" sz="1200" dirty="0">
                <a:ea typeface="等线"/>
              </a:rPr>
              <a:t>*</a:t>
            </a:r>
            <a:endParaRPr lang="ru-RU" altLang="zh-CN" sz="1200" dirty="0">
              <a:ea typeface="等线"/>
            </a:endParaRPr>
          </a:p>
        </p:txBody>
      </p:sp>
      <p:sp>
        <p:nvSpPr>
          <p:cNvPr id="115715" name="Rectangle 7"/>
          <p:cNvSpPr txBox="1"/>
          <p:nvPr>
            <p:ph type="sldNum" sz="quarter"/>
          </p:nvPr>
        </p:nvSpPr>
        <p:spPr>
          <a:xfrm>
            <a:off x="3849688" y="9429750"/>
            <a:ext cx="2946400" cy="496888"/>
          </a:xfrm>
          <a:prstGeom prst="rect">
            <a:avLst/>
          </a:prstGeom>
          <a:noFill/>
          <a:ln w="9525">
            <a:noFill/>
          </a:ln>
        </p:spPr>
        <p:txBody>
          <a:bodyPr anchor="b" anchorCtr="0"/>
          <a:p>
            <a:pPr lvl="0" algn="r" eaLnBrk="1" hangingPunct="1"/>
            <a:fld id="{9A0DB2DC-4C9A-4742-B13C-FB6460FD3503}" type="slidenum">
              <a:rPr lang="ru-RU" altLang="zh-CN" sz="1200" dirty="0">
                <a:ea typeface="等线"/>
              </a:rPr>
            </a:fld>
            <a:endParaRPr lang="ru-RU" altLang="zh-CN" sz="1200" dirty="0">
              <a:ea typeface="等线"/>
            </a:endParaRPr>
          </a:p>
        </p:txBody>
      </p:sp>
      <p:sp>
        <p:nvSpPr>
          <p:cNvPr id="115716" name="Rectangle 226"/>
          <p:cNvSpPr>
            <a:spLocks noTextEdit="1"/>
          </p:cNvSpPr>
          <p:nvPr>
            <p:ph type="sldImg"/>
          </p:nvPr>
        </p:nvSpPr>
        <p:spPr>
          <a:noFill/>
          <a:ln>
            <a:solidFill>
              <a:srgbClr val="000000">
                <a:alpha val="100000"/>
              </a:srgbClr>
            </a:solidFill>
            <a:miter lim="800000"/>
          </a:ln>
        </p:spPr>
      </p:sp>
      <p:sp>
        <p:nvSpPr>
          <p:cNvPr id="115717" name="Rectangle 227"/>
          <p:cNvSpPr/>
          <p:nvPr>
            <p:ph type="body" idx="1"/>
          </p:nvPr>
        </p:nvSpPr>
        <p:spPr>
          <a:ln/>
        </p:spPr>
        <p:txBody>
          <a:bodyPr wrap="square" lIns="91440" tIns="45720" rIns="91440" bIns="45720" anchor="t" anchorCtr="0"/>
          <a:p>
            <a:pPr lvl="0" defTabSz="914400" eaLnBrk="1" hangingPunct="1"/>
            <a:endParaRPr lang="zh-CN" altLang="zh-CN" dirty="0">
              <a:latin typeface="Arial" panose="020B0604020202020204" pitchFamily="34" charset="0"/>
              <a:ea typeface="宋体" panose="02010600030101010101" pitchFamily="2" charset="-122"/>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7762" name="Rectangle 2"/>
          <p:cNvSpPr txBox="1"/>
          <p:nvPr>
            <p:ph type="hdr" sz="quarter"/>
          </p:nvPr>
        </p:nvSpPr>
        <p:spPr>
          <a:xfrm>
            <a:off x="0" y="0"/>
            <a:ext cx="2946400" cy="496888"/>
          </a:xfrm>
          <a:prstGeom prst="rect">
            <a:avLst/>
          </a:prstGeom>
          <a:noFill/>
          <a:ln w="9525">
            <a:noFill/>
          </a:ln>
        </p:spPr>
        <p:txBody>
          <a:bodyPr/>
          <a:p>
            <a:pPr lvl="0" eaLnBrk="1" hangingPunct="1"/>
            <a:r>
              <a:rPr lang="ru-RU" altLang="zh-CN" sz="1200" dirty="0">
                <a:ea typeface="等线"/>
              </a:rPr>
              <a:t>*</a:t>
            </a:r>
            <a:endParaRPr lang="ru-RU" altLang="zh-CN" sz="1200" dirty="0">
              <a:ea typeface="等线"/>
            </a:endParaRPr>
          </a:p>
        </p:txBody>
      </p:sp>
      <p:sp>
        <p:nvSpPr>
          <p:cNvPr id="117763" name="Rectangle 7"/>
          <p:cNvSpPr txBox="1"/>
          <p:nvPr>
            <p:ph type="sldNum" sz="quarter"/>
          </p:nvPr>
        </p:nvSpPr>
        <p:spPr>
          <a:xfrm>
            <a:off x="3849688" y="9429750"/>
            <a:ext cx="2946400" cy="496888"/>
          </a:xfrm>
          <a:prstGeom prst="rect">
            <a:avLst/>
          </a:prstGeom>
          <a:noFill/>
          <a:ln w="9525">
            <a:noFill/>
          </a:ln>
        </p:spPr>
        <p:txBody>
          <a:bodyPr anchor="b" anchorCtr="0"/>
          <a:p>
            <a:pPr lvl="0" algn="r" eaLnBrk="1" hangingPunct="1"/>
            <a:fld id="{9A0DB2DC-4C9A-4742-B13C-FB6460FD3503}" type="slidenum">
              <a:rPr lang="ru-RU" altLang="zh-CN" sz="1200" dirty="0">
                <a:ea typeface="等线"/>
              </a:rPr>
            </a:fld>
            <a:endParaRPr lang="ru-RU" altLang="zh-CN" sz="1200" dirty="0">
              <a:ea typeface="等线"/>
            </a:endParaRPr>
          </a:p>
        </p:txBody>
      </p:sp>
      <p:sp>
        <p:nvSpPr>
          <p:cNvPr id="117764" name="Rectangle 230"/>
          <p:cNvSpPr>
            <a:spLocks noTextEdit="1"/>
          </p:cNvSpPr>
          <p:nvPr>
            <p:ph type="sldImg"/>
          </p:nvPr>
        </p:nvSpPr>
        <p:spPr>
          <a:noFill/>
          <a:ln>
            <a:solidFill>
              <a:srgbClr val="000000">
                <a:alpha val="100000"/>
              </a:srgbClr>
            </a:solidFill>
            <a:miter lim="800000"/>
          </a:ln>
        </p:spPr>
      </p:sp>
      <p:sp>
        <p:nvSpPr>
          <p:cNvPr id="117765" name="Rectangle 231"/>
          <p:cNvSpPr/>
          <p:nvPr>
            <p:ph type="body" idx="1"/>
          </p:nvPr>
        </p:nvSpPr>
        <p:spPr>
          <a:ln/>
        </p:spPr>
        <p:txBody>
          <a:bodyPr wrap="square" lIns="91440" tIns="45720" rIns="91440" bIns="45720" anchor="t" anchorCtr="0"/>
          <a:p>
            <a:pPr lvl="0" defTabSz="914400" eaLnBrk="1" hangingPunct="1"/>
            <a:endParaRPr lang="zh-CN" altLang="zh-CN" dirty="0">
              <a:latin typeface="Arial" panose="020B0604020202020204" pitchFamily="34" charset="0"/>
              <a:ea typeface="宋体" panose="02010600030101010101" pitchFamily="2" charset="-122"/>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9810" name="Rectangle 2"/>
          <p:cNvSpPr txBox="1"/>
          <p:nvPr>
            <p:ph type="hdr" sz="quarter"/>
          </p:nvPr>
        </p:nvSpPr>
        <p:spPr>
          <a:xfrm>
            <a:off x="0" y="0"/>
            <a:ext cx="2946400" cy="496888"/>
          </a:xfrm>
          <a:prstGeom prst="rect">
            <a:avLst/>
          </a:prstGeom>
          <a:noFill/>
          <a:ln w="9525">
            <a:noFill/>
          </a:ln>
        </p:spPr>
        <p:txBody>
          <a:bodyPr/>
          <a:p>
            <a:pPr lvl="0" eaLnBrk="1" hangingPunct="1"/>
            <a:r>
              <a:rPr lang="ru-RU" altLang="zh-CN" sz="1200" dirty="0">
                <a:ea typeface="等线"/>
              </a:rPr>
              <a:t>*</a:t>
            </a:r>
            <a:endParaRPr lang="ru-RU" altLang="zh-CN" sz="1200" dirty="0">
              <a:ea typeface="等线"/>
            </a:endParaRPr>
          </a:p>
        </p:txBody>
      </p:sp>
      <p:sp>
        <p:nvSpPr>
          <p:cNvPr id="119811" name="Rectangle 7"/>
          <p:cNvSpPr txBox="1"/>
          <p:nvPr>
            <p:ph type="sldNum" sz="quarter"/>
          </p:nvPr>
        </p:nvSpPr>
        <p:spPr>
          <a:xfrm>
            <a:off x="3849688" y="9429750"/>
            <a:ext cx="2946400" cy="496888"/>
          </a:xfrm>
          <a:prstGeom prst="rect">
            <a:avLst/>
          </a:prstGeom>
          <a:noFill/>
          <a:ln w="9525">
            <a:noFill/>
          </a:ln>
        </p:spPr>
        <p:txBody>
          <a:bodyPr anchor="b" anchorCtr="0"/>
          <a:p>
            <a:pPr lvl="0" algn="r" eaLnBrk="1" hangingPunct="1"/>
            <a:fld id="{9A0DB2DC-4C9A-4742-B13C-FB6460FD3503}" type="slidenum">
              <a:rPr lang="ru-RU" altLang="zh-CN" sz="1200" dirty="0">
                <a:ea typeface="等线"/>
              </a:rPr>
            </a:fld>
            <a:endParaRPr lang="ru-RU" altLang="zh-CN" sz="1200" dirty="0">
              <a:ea typeface="等线"/>
            </a:endParaRPr>
          </a:p>
        </p:txBody>
      </p:sp>
      <p:sp>
        <p:nvSpPr>
          <p:cNvPr id="119812" name="Rectangle 234"/>
          <p:cNvSpPr>
            <a:spLocks noTextEdit="1"/>
          </p:cNvSpPr>
          <p:nvPr>
            <p:ph type="sldImg"/>
          </p:nvPr>
        </p:nvSpPr>
        <p:spPr>
          <a:noFill/>
          <a:ln>
            <a:solidFill>
              <a:srgbClr val="000000">
                <a:alpha val="100000"/>
              </a:srgbClr>
            </a:solidFill>
            <a:miter lim="800000"/>
          </a:ln>
        </p:spPr>
      </p:sp>
      <p:sp>
        <p:nvSpPr>
          <p:cNvPr id="119813" name="Rectangle 235"/>
          <p:cNvSpPr/>
          <p:nvPr>
            <p:ph type="body" idx="1"/>
          </p:nvPr>
        </p:nvSpPr>
        <p:spPr>
          <a:ln/>
        </p:spPr>
        <p:txBody>
          <a:bodyPr wrap="square" lIns="91440" tIns="45720" rIns="91440" bIns="45720" anchor="t" anchorCtr="0"/>
          <a:p>
            <a:pPr lvl="0" defTabSz="914400" eaLnBrk="1" hangingPunct="1"/>
            <a:endParaRPr lang="zh-CN" altLang="zh-CN" dirty="0">
              <a:latin typeface="Arial" panose="020B0604020202020204" pitchFamily="34" charset="0"/>
              <a:ea typeface="宋体" panose="02010600030101010101" pitchFamily="2" charset="-122"/>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1858" name="Rectangle 2"/>
          <p:cNvSpPr txBox="1"/>
          <p:nvPr>
            <p:ph type="hdr" sz="quarter"/>
          </p:nvPr>
        </p:nvSpPr>
        <p:spPr>
          <a:xfrm>
            <a:off x="0" y="0"/>
            <a:ext cx="2946400" cy="496888"/>
          </a:xfrm>
          <a:prstGeom prst="rect">
            <a:avLst/>
          </a:prstGeom>
          <a:noFill/>
          <a:ln w="9525">
            <a:noFill/>
          </a:ln>
        </p:spPr>
        <p:txBody>
          <a:bodyPr/>
          <a:p>
            <a:pPr lvl="0" eaLnBrk="1" hangingPunct="1"/>
            <a:r>
              <a:rPr lang="ru-RU" altLang="zh-CN" sz="1200" dirty="0">
                <a:ea typeface="等线"/>
              </a:rPr>
              <a:t>*</a:t>
            </a:r>
            <a:endParaRPr lang="ru-RU" altLang="zh-CN" sz="1200" dirty="0">
              <a:ea typeface="等线"/>
            </a:endParaRPr>
          </a:p>
        </p:txBody>
      </p:sp>
      <p:sp>
        <p:nvSpPr>
          <p:cNvPr id="121859" name="Rectangle 7"/>
          <p:cNvSpPr txBox="1"/>
          <p:nvPr>
            <p:ph type="sldNum" sz="quarter"/>
          </p:nvPr>
        </p:nvSpPr>
        <p:spPr>
          <a:xfrm>
            <a:off x="3849688" y="9429750"/>
            <a:ext cx="2946400" cy="496888"/>
          </a:xfrm>
          <a:prstGeom prst="rect">
            <a:avLst/>
          </a:prstGeom>
          <a:noFill/>
          <a:ln w="9525">
            <a:noFill/>
          </a:ln>
        </p:spPr>
        <p:txBody>
          <a:bodyPr anchor="b" anchorCtr="0"/>
          <a:p>
            <a:pPr lvl="0" algn="r" eaLnBrk="1" hangingPunct="1"/>
            <a:fld id="{9A0DB2DC-4C9A-4742-B13C-FB6460FD3503}" type="slidenum">
              <a:rPr lang="ru-RU" altLang="zh-CN" sz="1200" dirty="0">
                <a:ea typeface="等线"/>
              </a:rPr>
            </a:fld>
            <a:endParaRPr lang="ru-RU" altLang="zh-CN" sz="1200" dirty="0">
              <a:ea typeface="等线"/>
            </a:endParaRPr>
          </a:p>
        </p:txBody>
      </p:sp>
      <p:sp>
        <p:nvSpPr>
          <p:cNvPr id="121860" name="Rectangle 238"/>
          <p:cNvSpPr>
            <a:spLocks noTextEdit="1"/>
          </p:cNvSpPr>
          <p:nvPr>
            <p:ph type="sldImg"/>
          </p:nvPr>
        </p:nvSpPr>
        <p:spPr>
          <a:noFill/>
          <a:ln>
            <a:solidFill>
              <a:srgbClr val="000000">
                <a:alpha val="100000"/>
              </a:srgbClr>
            </a:solidFill>
            <a:miter lim="800000"/>
          </a:ln>
        </p:spPr>
      </p:sp>
      <p:sp>
        <p:nvSpPr>
          <p:cNvPr id="121861" name="Rectangle 239"/>
          <p:cNvSpPr/>
          <p:nvPr>
            <p:ph type="body" idx="1"/>
          </p:nvPr>
        </p:nvSpPr>
        <p:spPr>
          <a:ln/>
        </p:spPr>
        <p:txBody>
          <a:bodyPr wrap="square" lIns="91440" tIns="45720" rIns="91440" bIns="45720" anchor="t" anchorCtr="0"/>
          <a:p>
            <a:pPr lvl="0" defTabSz="914400" eaLnBrk="1" hangingPunct="1"/>
            <a:endParaRPr lang="zh-CN" altLang="zh-CN" dirty="0">
              <a:latin typeface="Arial" panose="020B0604020202020204" pitchFamily="34" charset="0"/>
              <a:ea typeface="宋体" panose="02010600030101010101" pitchFamily="2" charset="-122"/>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3906" name="Rectangle 2"/>
          <p:cNvSpPr txBox="1"/>
          <p:nvPr>
            <p:ph type="hdr" sz="quarter"/>
          </p:nvPr>
        </p:nvSpPr>
        <p:spPr>
          <a:xfrm>
            <a:off x="0" y="0"/>
            <a:ext cx="2946400" cy="496888"/>
          </a:xfrm>
          <a:prstGeom prst="rect">
            <a:avLst/>
          </a:prstGeom>
          <a:noFill/>
          <a:ln w="9525">
            <a:noFill/>
          </a:ln>
        </p:spPr>
        <p:txBody>
          <a:bodyPr/>
          <a:p>
            <a:pPr lvl="0" eaLnBrk="1" hangingPunct="1"/>
            <a:r>
              <a:rPr lang="ru-RU" altLang="zh-CN" sz="1200" dirty="0">
                <a:ea typeface="等线"/>
              </a:rPr>
              <a:t>*</a:t>
            </a:r>
            <a:endParaRPr lang="ru-RU" altLang="zh-CN" sz="1200" dirty="0">
              <a:ea typeface="等线"/>
            </a:endParaRPr>
          </a:p>
        </p:txBody>
      </p:sp>
      <p:sp>
        <p:nvSpPr>
          <p:cNvPr id="123907" name="Rectangle 7"/>
          <p:cNvSpPr txBox="1"/>
          <p:nvPr>
            <p:ph type="sldNum" sz="quarter"/>
          </p:nvPr>
        </p:nvSpPr>
        <p:spPr>
          <a:xfrm>
            <a:off x="3849688" y="9429750"/>
            <a:ext cx="2946400" cy="496888"/>
          </a:xfrm>
          <a:prstGeom prst="rect">
            <a:avLst/>
          </a:prstGeom>
          <a:noFill/>
          <a:ln w="9525">
            <a:noFill/>
          </a:ln>
        </p:spPr>
        <p:txBody>
          <a:bodyPr anchor="b" anchorCtr="0"/>
          <a:p>
            <a:pPr lvl="0" algn="r" eaLnBrk="1" hangingPunct="1"/>
            <a:fld id="{9A0DB2DC-4C9A-4742-B13C-FB6460FD3503}" type="slidenum">
              <a:rPr lang="ru-RU" altLang="zh-CN" sz="1200" dirty="0">
                <a:ea typeface="等线"/>
              </a:rPr>
            </a:fld>
            <a:endParaRPr lang="ru-RU" altLang="zh-CN" sz="1200" dirty="0">
              <a:ea typeface="等线"/>
            </a:endParaRPr>
          </a:p>
        </p:txBody>
      </p:sp>
      <p:sp>
        <p:nvSpPr>
          <p:cNvPr id="123908" name="Rectangle 242"/>
          <p:cNvSpPr>
            <a:spLocks noTextEdit="1"/>
          </p:cNvSpPr>
          <p:nvPr>
            <p:ph type="sldImg"/>
          </p:nvPr>
        </p:nvSpPr>
        <p:spPr>
          <a:noFill/>
          <a:ln>
            <a:solidFill>
              <a:srgbClr val="000000">
                <a:alpha val="100000"/>
              </a:srgbClr>
            </a:solidFill>
            <a:miter lim="800000"/>
          </a:ln>
        </p:spPr>
      </p:sp>
      <p:sp>
        <p:nvSpPr>
          <p:cNvPr id="123909" name="Rectangle 243"/>
          <p:cNvSpPr/>
          <p:nvPr>
            <p:ph type="body" idx="1"/>
          </p:nvPr>
        </p:nvSpPr>
        <p:spPr>
          <a:ln/>
        </p:spPr>
        <p:txBody>
          <a:bodyPr wrap="square" lIns="91440" tIns="45720" rIns="91440" bIns="45720" anchor="t" anchorCtr="0"/>
          <a:p>
            <a:pPr lvl="0" defTabSz="914400" eaLnBrk="1" hangingPunct="1"/>
            <a:endParaRPr lang="zh-CN" altLang="zh-CN" dirty="0">
              <a:latin typeface="Arial" panose="020B0604020202020204" pitchFamily="34" charset="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Rectangle 2"/>
          <p:cNvSpPr txBox="1"/>
          <p:nvPr>
            <p:ph type="hdr" sz="quarter"/>
          </p:nvPr>
        </p:nvSpPr>
        <p:spPr>
          <a:xfrm>
            <a:off x="0" y="0"/>
            <a:ext cx="2946400" cy="496888"/>
          </a:xfrm>
          <a:prstGeom prst="rect">
            <a:avLst/>
          </a:prstGeom>
          <a:noFill/>
          <a:ln w="9525">
            <a:noFill/>
          </a:ln>
        </p:spPr>
        <p:txBody>
          <a:bodyPr/>
          <a:p>
            <a:pPr lvl="0" eaLnBrk="1" hangingPunct="1"/>
            <a:r>
              <a:rPr lang="ru-RU" altLang="zh-CN" sz="1200" dirty="0">
                <a:ea typeface="等线"/>
              </a:rPr>
              <a:t>*</a:t>
            </a:r>
            <a:endParaRPr lang="ru-RU" altLang="zh-CN" sz="1200" dirty="0">
              <a:ea typeface="等线"/>
            </a:endParaRPr>
          </a:p>
        </p:txBody>
      </p:sp>
      <p:sp>
        <p:nvSpPr>
          <p:cNvPr id="15363" name="Rectangle 7"/>
          <p:cNvSpPr txBox="1"/>
          <p:nvPr>
            <p:ph type="sldNum" sz="quarter"/>
          </p:nvPr>
        </p:nvSpPr>
        <p:spPr>
          <a:xfrm>
            <a:off x="3849688" y="9429750"/>
            <a:ext cx="2946400" cy="496888"/>
          </a:xfrm>
          <a:prstGeom prst="rect">
            <a:avLst/>
          </a:prstGeom>
          <a:noFill/>
          <a:ln w="9525">
            <a:noFill/>
          </a:ln>
        </p:spPr>
        <p:txBody>
          <a:bodyPr anchor="b" anchorCtr="0"/>
          <a:p>
            <a:pPr lvl="0" algn="r" eaLnBrk="1" hangingPunct="1"/>
            <a:fld id="{9A0DB2DC-4C9A-4742-B13C-FB6460FD3503}" type="slidenum">
              <a:rPr lang="ru-RU" altLang="zh-CN" sz="1200" dirty="0">
                <a:ea typeface="等线"/>
              </a:rPr>
            </a:fld>
            <a:endParaRPr lang="ru-RU" altLang="zh-CN" sz="1200" dirty="0">
              <a:ea typeface="等线"/>
            </a:endParaRPr>
          </a:p>
        </p:txBody>
      </p:sp>
      <p:sp>
        <p:nvSpPr>
          <p:cNvPr id="15364" name="Rectangle 30"/>
          <p:cNvSpPr>
            <a:spLocks noTextEdit="1"/>
          </p:cNvSpPr>
          <p:nvPr>
            <p:ph type="sldImg"/>
          </p:nvPr>
        </p:nvSpPr>
        <p:spPr>
          <a:noFill/>
          <a:ln>
            <a:solidFill>
              <a:srgbClr val="000000">
                <a:alpha val="100000"/>
              </a:srgbClr>
            </a:solidFill>
            <a:miter lim="800000"/>
          </a:ln>
        </p:spPr>
      </p:sp>
      <p:sp>
        <p:nvSpPr>
          <p:cNvPr id="15365" name="Rectangle 31"/>
          <p:cNvSpPr/>
          <p:nvPr>
            <p:ph type="body" idx="1"/>
          </p:nvPr>
        </p:nvSpPr>
        <p:spPr>
          <a:ln/>
        </p:spPr>
        <p:txBody>
          <a:bodyPr wrap="square" lIns="91440" tIns="45720" rIns="91440" bIns="45720" anchor="t" anchorCtr="0"/>
          <a:p>
            <a:pPr lvl="0" defTabSz="914400" eaLnBrk="1" hangingPunct="1"/>
            <a:endParaRPr lang="zh-CN" altLang="zh-CN" dirty="0">
              <a:latin typeface="Arial" panose="020B0604020202020204" pitchFamily="34" charset="0"/>
              <a:ea typeface="宋体" panose="02010600030101010101" pitchFamily="2" charset="-122"/>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5954" name="Rectangle 2"/>
          <p:cNvSpPr txBox="1"/>
          <p:nvPr>
            <p:ph type="hdr" sz="quarter"/>
          </p:nvPr>
        </p:nvSpPr>
        <p:spPr>
          <a:xfrm>
            <a:off x="0" y="0"/>
            <a:ext cx="2946400" cy="496888"/>
          </a:xfrm>
          <a:prstGeom prst="rect">
            <a:avLst/>
          </a:prstGeom>
          <a:noFill/>
          <a:ln w="9525">
            <a:noFill/>
          </a:ln>
        </p:spPr>
        <p:txBody>
          <a:bodyPr/>
          <a:p>
            <a:pPr lvl="0" eaLnBrk="1" hangingPunct="1"/>
            <a:r>
              <a:rPr lang="ru-RU" altLang="zh-CN" sz="1200" dirty="0">
                <a:ea typeface="等线"/>
              </a:rPr>
              <a:t>*</a:t>
            </a:r>
            <a:endParaRPr lang="ru-RU" altLang="zh-CN" sz="1200" dirty="0">
              <a:ea typeface="等线"/>
            </a:endParaRPr>
          </a:p>
        </p:txBody>
      </p:sp>
      <p:sp>
        <p:nvSpPr>
          <p:cNvPr id="125955" name="Rectangle 7"/>
          <p:cNvSpPr txBox="1"/>
          <p:nvPr>
            <p:ph type="sldNum" sz="quarter"/>
          </p:nvPr>
        </p:nvSpPr>
        <p:spPr>
          <a:xfrm>
            <a:off x="3849688" y="9429750"/>
            <a:ext cx="2946400" cy="496888"/>
          </a:xfrm>
          <a:prstGeom prst="rect">
            <a:avLst/>
          </a:prstGeom>
          <a:noFill/>
          <a:ln w="9525">
            <a:noFill/>
          </a:ln>
        </p:spPr>
        <p:txBody>
          <a:bodyPr anchor="b" anchorCtr="0"/>
          <a:p>
            <a:pPr lvl="0" algn="r" eaLnBrk="1" hangingPunct="1"/>
            <a:fld id="{9A0DB2DC-4C9A-4742-B13C-FB6460FD3503}" type="slidenum">
              <a:rPr lang="ru-RU" altLang="zh-CN" sz="1200" dirty="0">
                <a:ea typeface="等线"/>
              </a:rPr>
            </a:fld>
            <a:endParaRPr lang="ru-RU" altLang="zh-CN" sz="1200" dirty="0">
              <a:ea typeface="等线"/>
            </a:endParaRPr>
          </a:p>
        </p:txBody>
      </p:sp>
      <p:sp>
        <p:nvSpPr>
          <p:cNvPr id="125956" name="Rectangle 246"/>
          <p:cNvSpPr>
            <a:spLocks noTextEdit="1"/>
          </p:cNvSpPr>
          <p:nvPr>
            <p:ph type="sldImg"/>
          </p:nvPr>
        </p:nvSpPr>
        <p:spPr>
          <a:noFill/>
          <a:ln>
            <a:solidFill>
              <a:srgbClr val="000000">
                <a:alpha val="100000"/>
              </a:srgbClr>
            </a:solidFill>
            <a:miter lim="800000"/>
          </a:ln>
        </p:spPr>
      </p:sp>
      <p:sp>
        <p:nvSpPr>
          <p:cNvPr id="125957" name="Rectangle 247"/>
          <p:cNvSpPr/>
          <p:nvPr>
            <p:ph type="body" idx="1"/>
          </p:nvPr>
        </p:nvSpPr>
        <p:spPr>
          <a:ln/>
        </p:spPr>
        <p:txBody>
          <a:bodyPr wrap="square" lIns="91440" tIns="45720" rIns="91440" bIns="45720" anchor="t" anchorCtr="0"/>
          <a:p>
            <a:pPr lvl="0" defTabSz="914400" eaLnBrk="1" hangingPunct="1"/>
            <a:endParaRPr lang="zh-CN" altLang="zh-CN" dirty="0">
              <a:latin typeface="Arial" panose="020B0604020202020204" pitchFamily="34" charset="0"/>
              <a:ea typeface="宋体" panose="02010600030101010101" pitchFamily="2" charset="-122"/>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8002" name="Rectangle 2"/>
          <p:cNvSpPr txBox="1"/>
          <p:nvPr>
            <p:ph type="hdr" sz="quarter"/>
          </p:nvPr>
        </p:nvSpPr>
        <p:spPr>
          <a:xfrm>
            <a:off x="0" y="0"/>
            <a:ext cx="2946400" cy="496888"/>
          </a:xfrm>
          <a:prstGeom prst="rect">
            <a:avLst/>
          </a:prstGeom>
          <a:noFill/>
          <a:ln w="9525">
            <a:noFill/>
          </a:ln>
        </p:spPr>
        <p:txBody>
          <a:bodyPr/>
          <a:p>
            <a:pPr lvl="0" eaLnBrk="1" hangingPunct="1"/>
            <a:r>
              <a:rPr lang="ru-RU" altLang="zh-CN" sz="1200" dirty="0">
                <a:ea typeface="等线"/>
              </a:rPr>
              <a:t>*</a:t>
            </a:r>
            <a:endParaRPr lang="ru-RU" altLang="zh-CN" sz="1200" dirty="0">
              <a:ea typeface="等线"/>
            </a:endParaRPr>
          </a:p>
        </p:txBody>
      </p:sp>
      <p:sp>
        <p:nvSpPr>
          <p:cNvPr id="128003" name="Rectangle 7"/>
          <p:cNvSpPr txBox="1"/>
          <p:nvPr>
            <p:ph type="sldNum" sz="quarter"/>
          </p:nvPr>
        </p:nvSpPr>
        <p:spPr>
          <a:xfrm>
            <a:off x="3849688" y="9429750"/>
            <a:ext cx="2946400" cy="496888"/>
          </a:xfrm>
          <a:prstGeom prst="rect">
            <a:avLst/>
          </a:prstGeom>
          <a:noFill/>
          <a:ln w="9525">
            <a:noFill/>
          </a:ln>
        </p:spPr>
        <p:txBody>
          <a:bodyPr anchor="b" anchorCtr="0"/>
          <a:p>
            <a:pPr lvl="0" algn="r" eaLnBrk="1" hangingPunct="1"/>
            <a:fld id="{9A0DB2DC-4C9A-4742-B13C-FB6460FD3503}" type="slidenum">
              <a:rPr lang="ru-RU" altLang="zh-CN" sz="1200" dirty="0">
                <a:ea typeface="等线"/>
              </a:rPr>
            </a:fld>
            <a:endParaRPr lang="ru-RU" altLang="zh-CN" sz="1200" dirty="0">
              <a:ea typeface="等线"/>
            </a:endParaRPr>
          </a:p>
        </p:txBody>
      </p:sp>
      <p:sp>
        <p:nvSpPr>
          <p:cNvPr id="128004" name="Rectangle 250"/>
          <p:cNvSpPr>
            <a:spLocks noTextEdit="1"/>
          </p:cNvSpPr>
          <p:nvPr>
            <p:ph type="sldImg"/>
          </p:nvPr>
        </p:nvSpPr>
        <p:spPr>
          <a:noFill/>
          <a:ln>
            <a:solidFill>
              <a:srgbClr val="000000">
                <a:alpha val="100000"/>
              </a:srgbClr>
            </a:solidFill>
            <a:miter lim="800000"/>
          </a:ln>
        </p:spPr>
      </p:sp>
      <p:sp>
        <p:nvSpPr>
          <p:cNvPr id="128005" name="Rectangle 251"/>
          <p:cNvSpPr/>
          <p:nvPr>
            <p:ph type="body" idx="1"/>
          </p:nvPr>
        </p:nvSpPr>
        <p:spPr>
          <a:ln/>
        </p:spPr>
        <p:txBody>
          <a:bodyPr wrap="square" lIns="91440" tIns="45720" rIns="91440" bIns="45720" anchor="t" anchorCtr="0"/>
          <a:p>
            <a:pPr lvl="0" defTabSz="914400" eaLnBrk="1" hangingPunct="1"/>
            <a:endParaRPr lang="zh-CN" altLang="zh-CN" dirty="0">
              <a:latin typeface="Arial" panose="020B0604020202020204" pitchFamily="34" charset="0"/>
              <a:ea typeface="宋体" panose="02010600030101010101" pitchFamily="2" charset="-122"/>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0050" name="Rectangle 2"/>
          <p:cNvSpPr txBox="1"/>
          <p:nvPr>
            <p:ph type="hdr" sz="quarter"/>
          </p:nvPr>
        </p:nvSpPr>
        <p:spPr>
          <a:xfrm>
            <a:off x="0" y="0"/>
            <a:ext cx="2946400" cy="496888"/>
          </a:xfrm>
          <a:prstGeom prst="rect">
            <a:avLst/>
          </a:prstGeom>
          <a:noFill/>
          <a:ln w="9525">
            <a:noFill/>
          </a:ln>
        </p:spPr>
        <p:txBody>
          <a:bodyPr/>
          <a:p>
            <a:pPr lvl="0" eaLnBrk="1" hangingPunct="1"/>
            <a:r>
              <a:rPr lang="ru-RU" altLang="zh-CN" sz="1200" dirty="0">
                <a:ea typeface="等线"/>
              </a:rPr>
              <a:t>*</a:t>
            </a:r>
            <a:endParaRPr lang="ru-RU" altLang="zh-CN" sz="1200" dirty="0">
              <a:ea typeface="等线"/>
            </a:endParaRPr>
          </a:p>
        </p:txBody>
      </p:sp>
      <p:sp>
        <p:nvSpPr>
          <p:cNvPr id="130051" name="Rectangle 7"/>
          <p:cNvSpPr txBox="1"/>
          <p:nvPr>
            <p:ph type="sldNum" sz="quarter"/>
          </p:nvPr>
        </p:nvSpPr>
        <p:spPr>
          <a:xfrm>
            <a:off x="3849688" y="9429750"/>
            <a:ext cx="2946400" cy="496888"/>
          </a:xfrm>
          <a:prstGeom prst="rect">
            <a:avLst/>
          </a:prstGeom>
          <a:noFill/>
          <a:ln w="9525">
            <a:noFill/>
          </a:ln>
        </p:spPr>
        <p:txBody>
          <a:bodyPr anchor="b" anchorCtr="0"/>
          <a:p>
            <a:pPr lvl="0" algn="r" eaLnBrk="1" hangingPunct="1"/>
            <a:fld id="{9A0DB2DC-4C9A-4742-B13C-FB6460FD3503}" type="slidenum">
              <a:rPr lang="ru-RU" altLang="zh-CN" sz="1200" dirty="0">
                <a:ea typeface="等线"/>
              </a:rPr>
            </a:fld>
            <a:endParaRPr lang="ru-RU" altLang="zh-CN" sz="1200" dirty="0">
              <a:ea typeface="等线"/>
            </a:endParaRPr>
          </a:p>
        </p:txBody>
      </p:sp>
      <p:sp>
        <p:nvSpPr>
          <p:cNvPr id="130052" name="Rectangle 254"/>
          <p:cNvSpPr>
            <a:spLocks noTextEdit="1"/>
          </p:cNvSpPr>
          <p:nvPr>
            <p:ph type="sldImg"/>
          </p:nvPr>
        </p:nvSpPr>
        <p:spPr>
          <a:noFill/>
          <a:ln>
            <a:solidFill>
              <a:srgbClr val="000000">
                <a:alpha val="100000"/>
              </a:srgbClr>
            </a:solidFill>
            <a:miter lim="800000"/>
          </a:ln>
        </p:spPr>
      </p:sp>
      <p:sp>
        <p:nvSpPr>
          <p:cNvPr id="130053" name="Rectangle 255"/>
          <p:cNvSpPr/>
          <p:nvPr>
            <p:ph type="body" idx="1"/>
          </p:nvPr>
        </p:nvSpPr>
        <p:spPr>
          <a:ln/>
        </p:spPr>
        <p:txBody>
          <a:bodyPr wrap="square" lIns="91440" tIns="45720" rIns="91440" bIns="45720" anchor="t" anchorCtr="0"/>
          <a:p>
            <a:pPr lvl="0" defTabSz="914400" eaLnBrk="1" hangingPunct="1"/>
            <a:endParaRPr lang="zh-CN" altLang="zh-CN" dirty="0">
              <a:latin typeface="Arial" panose="020B0604020202020204" pitchFamily="34" charset="0"/>
              <a:ea typeface="宋体" panose="02010600030101010101" pitchFamily="2" charset="-122"/>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2098" name="Rectangle 2"/>
          <p:cNvSpPr txBox="1"/>
          <p:nvPr>
            <p:ph type="hdr" sz="quarter"/>
          </p:nvPr>
        </p:nvSpPr>
        <p:spPr>
          <a:xfrm>
            <a:off x="0" y="0"/>
            <a:ext cx="2946400" cy="496888"/>
          </a:xfrm>
          <a:prstGeom prst="rect">
            <a:avLst/>
          </a:prstGeom>
          <a:noFill/>
          <a:ln w="9525">
            <a:noFill/>
          </a:ln>
        </p:spPr>
        <p:txBody>
          <a:bodyPr/>
          <a:p>
            <a:pPr lvl="0" eaLnBrk="1" hangingPunct="1"/>
            <a:r>
              <a:rPr lang="ru-RU" altLang="zh-CN" sz="1200" dirty="0">
                <a:ea typeface="等线"/>
              </a:rPr>
              <a:t>*</a:t>
            </a:r>
            <a:endParaRPr lang="ru-RU" altLang="zh-CN" sz="1200" dirty="0">
              <a:ea typeface="等线"/>
            </a:endParaRPr>
          </a:p>
        </p:txBody>
      </p:sp>
      <p:sp>
        <p:nvSpPr>
          <p:cNvPr id="132099" name="Rectangle 7"/>
          <p:cNvSpPr txBox="1"/>
          <p:nvPr>
            <p:ph type="sldNum" sz="quarter"/>
          </p:nvPr>
        </p:nvSpPr>
        <p:spPr>
          <a:xfrm>
            <a:off x="3849688" y="9429750"/>
            <a:ext cx="2946400" cy="496888"/>
          </a:xfrm>
          <a:prstGeom prst="rect">
            <a:avLst/>
          </a:prstGeom>
          <a:noFill/>
          <a:ln w="9525">
            <a:noFill/>
          </a:ln>
        </p:spPr>
        <p:txBody>
          <a:bodyPr anchor="b" anchorCtr="0"/>
          <a:p>
            <a:pPr lvl="0" algn="r" eaLnBrk="1" hangingPunct="1"/>
            <a:fld id="{9A0DB2DC-4C9A-4742-B13C-FB6460FD3503}" type="slidenum">
              <a:rPr lang="ru-RU" altLang="zh-CN" sz="1200" dirty="0">
                <a:ea typeface="等线"/>
              </a:rPr>
            </a:fld>
            <a:endParaRPr lang="ru-RU" altLang="zh-CN" sz="1200" dirty="0">
              <a:ea typeface="等线"/>
            </a:endParaRPr>
          </a:p>
        </p:txBody>
      </p:sp>
      <p:sp>
        <p:nvSpPr>
          <p:cNvPr id="132100" name="Rectangle 258"/>
          <p:cNvSpPr>
            <a:spLocks noTextEdit="1"/>
          </p:cNvSpPr>
          <p:nvPr>
            <p:ph type="sldImg"/>
          </p:nvPr>
        </p:nvSpPr>
        <p:spPr>
          <a:noFill/>
          <a:ln>
            <a:solidFill>
              <a:srgbClr val="000000">
                <a:alpha val="100000"/>
              </a:srgbClr>
            </a:solidFill>
            <a:miter lim="800000"/>
          </a:ln>
        </p:spPr>
      </p:sp>
      <p:sp>
        <p:nvSpPr>
          <p:cNvPr id="132101" name="Rectangle 259"/>
          <p:cNvSpPr/>
          <p:nvPr>
            <p:ph type="body" idx="1"/>
          </p:nvPr>
        </p:nvSpPr>
        <p:spPr>
          <a:ln/>
        </p:spPr>
        <p:txBody>
          <a:bodyPr wrap="square" lIns="91440" tIns="45720" rIns="91440" bIns="45720" anchor="t" anchorCtr="0"/>
          <a:p>
            <a:pPr lvl="0" defTabSz="914400" eaLnBrk="1" hangingPunct="1"/>
            <a:endParaRPr lang="zh-CN" altLang="zh-CN" dirty="0">
              <a:latin typeface="Arial" panose="020B0604020202020204" pitchFamily="34" charset="0"/>
              <a:ea typeface="宋体" panose="02010600030101010101" pitchFamily="2" charset="-122"/>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4146" name="Rectangle 2"/>
          <p:cNvSpPr txBox="1"/>
          <p:nvPr>
            <p:ph type="hdr" sz="quarter"/>
          </p:nvPr>
        </p:nvSpPr>
        <p:spPr>
          <a:xfrm>
            <a:off x="0" y="0"/>
            <a:ext cx="2946400" cy="496888"/>
          </a:xfrm>
          <a:prstGeom prst="rect">
            <a:avLst/>
          </a:prstGeom>
          <a:noFill/>
          <a:ln w="9525">
            <a:noFill/>
          </a:ln>
        </p:spPr>
        <p:txBody>
          <a:bodyPr/>
          <a:p>
            <a:pPr lvl="0" eaLnBrk="1" hangingPunct="1"/>
            <a:r>
              <a:rPr lang="ru-RU" altLang="zh-CN" sz="1200" dirty="0">
                <a:ea typeface="等线"/>
              </a:rPr>
              <a:t>*</a:t>
            </a:r>
            <a:endParaRPr lang="ru-RU" altLang="zh-CN" sz="1200" dirty="0">
              <a:ea typeface="等线"/>
            </a:endParaRPr>
          </a:p>
        </p:txBody>
      </p:sp>
      <p:sp>
        <p:nvSpPr>
          <p:cNvPr id="134147" name="Rectangle 7"/>
          <p:cNvSpPr txBox="1"/>
          <p:nvPr>
            <p:ph type="sldNum" sz="quarter"/>
          </p:nvPr>
        </p:nvSpPr>
        <p:spPr>
          <a:xfrm>
            <a:off x="3849688" y="9429750"/>
            <a:ext cx="2946400" cy="496888"/>
          </a:xfrm>
          <a:prstGeom prst="rect">
            <a:avLst/>
          </a:prstGeom>
          <a:noFill/>
          <a:ln w="9525">
            <a:noFill/>
          </a:ln>
        </p:spPr>
        <p:txBody>
          <a:bodyPr anchor="b" anchorCtr="0"/>
          <a:p>
            <a:pPr lvl="0" algn="r" eaLnBrk="1" hangingPunct="1"/>
            <a:fld id="{9A0DB2DC-4C9A-4742-B13C-FB6460FD3503}" type="slidenum">
              <a:rPr lang="ru-RU" altLang="zh-CN" sz="1200" dirty="0">
                <a:ea typeface="等线"/>
              </a:rPr>
            </a:fld>
            <a:endParaRPr lang="ru-RU" altLang="zh-CN" sz="1200" dirty="0">
              <a:ea typeface="等线"/>
            </a:endParaRPr>
          </a:p>
        </p:txBody>
      </p:sp>
      <p:sp>
        <p:nvSpPr>
          <p:cNvPr id="134148" name="Rectangle 262"/>
          <p:cNvSpPr>
            <a:spLocks noTextEdit="1"/>
          </p:cNvSpPr>
          <p:nvPr>
            <p:ph type="sldImg"/>
          </p:nvPr>
        </p:nvSpPr>
        <p:spPr>
          <a:noFill/>
          <a:ln>
            <a:solidFill>
              <a:srgbClr val="000000">
                <a:alpha val="100000"/>
              </a:srgbClr>
            </a:solidFill>
            <a:miter lim="800000"/>
          </a:ln>
        </p:spPr>
      </p:sp>
      <p:sp>
        <p:nvSpPr>
          <p:cNvPr id="134149" name="Rectangle 263"/>
          <p:cNvSpPr/>
          <p:nvPr>
            <p:ph type="body" idx="1"/>
          </p:nvPr>
        </p:nvSpPr>
        <p:spPr>
          <a:ln/>
        </p:spPr>
        <p:txBody>
          <a:bodyPr wrap="square" lIns="91440" tIns="45720" rIns="91440" bIns="45720" anchor="t" anchorCtr="0"/>
          <a:p>
            <a:pPr lvl="0" defTabSz="914400" eaLnBrk="1" hangingPunct="1"/>
            <a:endParaRPr lang="zh-CN" altLang="zh-CN" dirty="0">
              <a:latin typeface="Arial" panose="020B0604020202020204" pitchFamily="34" charset="0"/>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Rectangle 2"/>
          <p:cNvSpPr txBox="1"/>
          <p:nvPr>
            <p:ph type="hdr" sz="quarter"/>
          </p:nvPr>
        </p:nvSpPr>
        <p:spPr>
          <a:xfrm>
            <a:off x="0" y="0"/>
            <a:ext cx="2946400" cy="496888"/>
          </a:xfrm>
          <a:prstGeom prst="rect">
            <a:avLst/>
          </a:prstGeom>
          <a:noFill/>
          <a:ln w="9525">
            <a:noFill/>
          </a:ln>
        </p:spPr>
        <p:txBody>
          <a:bodyPr/>
          <a:p>
            <a:pPr lvl="0" eaLnBrk="1" hangingPunct="1"/>
            <a:r>
              <a:rPr lang="ru-RU" altLang="zh-CN" sz="1200" dirty="0">
                <a:ea typeface="等线"/>
              </a:rPr>
              <a:t>*</a:t>
            </a:r>
            <a:endParaRPr lang="ru-RU" altLang="zh-CN" sz="1200" dirty="0">
              <a:ea typeface="等线"/>
            </a:endParaRPr>
          </a:p>
        </p:txBody>
      </p:sp>
      <p:sp>
        <p:nvSpPr>
          <p:cNvPr id="17411" name="Rectangle 7"/>
          <p:cNvSpPr txBox="1"/>
          <p:nvPr>
            <p:ph type="sldNum" sz="quarter"/>
          </p:nvPr>
        </p:nvSpPr>
        <p:spPr>
          <a:xfrm>
            <a:off x="3849688" y="9429750"/>
            <a:ext cx="2946400" cy="496888"/>
          </a:xfrm>
          <a:prstGeom prst="rect">
            <a:avLst/>
          </a:prstGeom>
          <a:noFill/>
          <a:ln w="9525">
            <a:noFill/>
          </a:ln>
        </p:spPr>
        <p:txBody>
          <a:bodyPr anchor="b" anchorCtr="0"/>
          <a:p>
            <a:pPr lvl="0" algn="r" eaLnBrk="1" hangingPunct="1"/>
            <a:fld id="{9A0DB2DC-4C9A-4742-B13C-FB6460FD3503}" type="slidenum">
              <a:rPr lang="ru-RU" altLang="zh-CN" sz="1200" dirty="0">
                <a:ea typeface="等线"/>
              </a:rPr>
            </a:fld>
            <a:endParaRPr lang="ru-RU" altLang="zh-CN" sz="1200" dirty="0">
              <a:ea typeface="等线"/>
            </a:endParaRPr>
          </a:p>
        </p:txBody>
      </p:sp>
      <p:sp>
        <p:nvSpPr>
          <p:cNvPr id="17412" name="Rectangle 34"/>
          <p:cNvSpPr>
            <a:spLocks noTextEdit="1"/>
          </p:cNvSpPr>
          <p:nvPr>
            <p:ph type="sldImg"/>
          </p:nvPr>
        </p:nvSpPr>
        <p:spPr>
          <a:noFill/>
          <a:ln>
            <a:solidFill>
              <a:srgbClr val="000000">
                <a:alpha val="100000"/>
              </a:srgbClr>
            </a:solidFill>
            <a:miter lim="800000"/>
          </a:ln>
        </p:spPr>
      </p:sp>
      <p:sp>
        <p:nvSpPr>
          <p:cNvPr id="17413" name="Rectangle 35"/>
          <p:cNvSpPr/>
          <p:nvPr>
            <p:ph type="body" idx="1"/>
          </p:nvPr>
        </p:nvSpPr>
        <p:spPr>
          <a:ln/>
        </p:spPr>
        <p:txBody>
          <a:bodyPr wrap="square" lIns="91440" tIns="45720" rIns="91440" bIns="45720" anchor="t" anchorCtr="0"/>
          <a:p>
            <a:pPr lvl="0" defTabSz="914400" eaLnBrk="1" hangingPunct="1"/>
            <a:endParaRPr lang="zh-CN" altLang="zh-CN" dirty="0">
              <a:latin typeface="Arial" panose="020B0604020202020204" pitchFamily="34" charset="0"/>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Rectangle 2"/>
          <p:cNvSpPr txBox="1"/>
          <p:nvPr>
            <p:ph type="hdr" sz="quarter"/>
          </p:nvPr>
        </p:nvSpPr>
        <p:spPr>
          <a:xfrm>
            <a:off x="0" y="0"/>
            <a:ext cx="2946400" cy="496888"/>
          </a:xfrm>
          <a:prstGeom prst="rect">
            <a:avLst/>
          </a:prstGeom>
          <a:noFill/>
          <a:ln w="9525">
            <a:noFill/>
          </a:ln>
        </p:spPr>
        <p:txBody>
          <a:bodyPr/>
          <a:p>
            <a:pPr lvl="0" eaLnBrk="1" hangingPunct="1"/>
            <a:r>
              <a:rPr lang="ru-RU" altLang="zh-CN" sz="1200" dirty="0">
                <a:ea typeface="等线"/>
              </a:rPr>
              <a:t>*</a:t>
            </a:r>
            <a:endParaRPr lang="ru-RU" altLang="zh-CN" sz="1200" dirty="0">
              <a:ea typeface="等线"/>
            </a:endParaRPr>
          </a:p>
        </p:txBody>
      </p:sp>
      <p:sp>
        <p:nvSpPr>
          <p:cNvPr id="19459" name="Rectangle 7"/>
          <p:cNvSpPr txBox="1"/>
          <p:nvPr>
            <p:ph type="sldNum" sz="quarter"/>
          </p:nvPr>
        </p:nvSpPr>
        <p:spPr>
          <a:xfrm>
            <a:off x="3849688" y="9429750"/>
            <a:ext cx="2946400" cy="496888"/>
          </a:xfrm>
          <a:prstGeom prst="rect">
            <a:avLst/>
          </a:prstGeom>
          <a:noFill/>
          <a:ln w="9525">
            <a:noFill/>
          </a:ln>
        </p:spPr>
        <p:txBody>
          <a:bodyPr anchor="b" anchorCtr="0"/>
          <a:p>
            <a:pPr lvl="0" algn="r" eaLnBrk="1" hangingPunct="1"/>
            <a:fld id="{9A0DB2DC-4C9A-4742-B13C-FB6460FD3503}" type="slidenum">
              <a:rPr lang="ru-RU" altLang="zh-CN" sz="1200" dirty="0">
                <a:ea typeface="等线"/>
              </a:rPr>
            </a:fld>
            <a:endParaRPr lang="ru-RU" altLang="zh-CN" sz="1200" dirty="0">
              <a:ea typeface="等线"/>
            </a:endParaRPr>
          </a:p>
        </p:txBody>
      </p:sp>
      <p:sp>
        <p:nvSpPr>
          <p:cNvPr id="19460" name="Rectangle 38"/>
          <p:cNvSpPr>
            <a:spLocks noTextEdit="1"/>
          </p:cNvSpPr>
          <p:nvPr>
            <p:ph type="sldImg"/>
          </p:nvPr>
        </p:nvSpPr>
        <p:spPr>
          <a:noFill/>
          <a:ln>
            <a:solidFill>
              <a:srgbClr val="000000">
                <a:alpha val="100000"/>
              </a:srgbClr>
            </a:solidFill>
            <a:miter lim="800000"/>
          </a:ln>
        </p:spPr>
      </p:sp>
      <p:sp>
        <p:nvSpPr>
          <p:cNvPr id="19461" name="Rectangle 39"/>
          <p:cNvSpPr/>
          <p:nvPr>
            <p:ph type="body" idx="1"/>
          </p:nvPr>
        </p:nvSpPr>
        <p:spPr>
          <a:ln/>
        </p:spPr>
        <p:txBody>
          <a:bodyPr wrap="square" lIns="91440" tIns="45720" rIns="91440" bIns="45720" anchor="t" anchorCtr="0"/>
          <a:p>
            <a:pPr lvl="0" defTabSz="914400" eaLnBrk="1" hangingPunct="1"/>
            <a:endParaRPr lang="zh-CN" altLang="zh-CN" dirty="0">
              <a:latin typeface="Arial" panose="020B0604020202020204" pitchFamily="34" charset="0"/>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Rectangle 2"/>
          <p:cNvSpPr txBox="1"/>
          <p:nvPr>
            <p:ph type="hdr" sz="quarter"/>
          </p:nvPr>
        </p:nvSpPr>
        <p:spPr>
          <a:xfrm>
            <a:off x="0" y="0"/>
            <a:ext cx="2946400" cy="496888"/>
          </a:xfrm>
          <a:prstGeom prst="rect">
            <a:avLst/>
          </a:prstGeom>
          <a:noFill/>
          <a:ln w="9525">
            <a:noFill/>
          </a:ln>
        </p:spPr>
        <p:txBody>
          <a:bodyPr/>
          <a:p>
            <a:pPr lvl="0" eaLnBrk="1" hangingPunct="1"/>
            <a:r>
              <a:rPr lang="ru-RU" altLang="zh-CN" sz="1200" dirty="0">
                <a:ea typeface="等线"/>
              </a:rPr>
              <a:t>*</a:t>
            </a:r>
            <a:endParaRPr lang="ru-RU" altLang="zh-CN" sz="1200" dirty="0">
              <a:ea typeface="等线"/>
            </a:endParaRPr>
          </a:p>
        </p:txBody>
      </p:sp>
      <p:sp>
        <p:nvSpPr>
          <p:cNvPr id="21507" name="Rectangle 7"/>
          <p:cNvSpPr txBox="1"/>
          <p:nvPr>
            <p:ph type="sldNum" sz="quarter"/>
          </p:nvPr>
        </p:nvSpPr>
        <p:spPr>
          <a:xfrm>
            <a:off x="3849688" y="9429750"/>
            <a:ext cx="2946400" cy="496888"/>
          </a:xfrm>
          <a:prstGeom prst="rect">
            <a:avLst/>
          </a:prstGeom>
          <a:noFill/>
          <a:ln w="9525">
            <a:noFill/>
          </a:ln>
        </p:spPr>
        <p:txBody>
          <a:bodyPr anchor="b" anchorCtr="0"/>
          <a:p>
            <a:pPr lvl="0" algn="r" eaLnBrk="1" hangingPunct="1"/>
            <a:fld id="{9A0DB2DC-4C9A-4742-B13C-FB6460FD3503}" type="slidenum">
              <a:rPr lang="ru-RU" altLang="zh-CN" sz="1200" dirty="0">
                <a:ea typeface="等线"/>
              </a:rPr>
            </a:fld>
            <a:endParaRPr lang="ru-RU" altLang="zh-CN" sz="1200" dirty="0">
              <a:ea typeface="等线"/>
            </a:endParaRPr>
          </a:p>
        </p:txBody>
      </p:sp>
      <p:sp>
        <p:nvSpPr>
          <p:cNvPr id="21508" name="Rectangle 42"/>
          <p:cNvSpPr>
            <a:spLocks noTextEdit="1"/>
          </p:cNvSpPr>
          <p:nvPr>
            <p:ph type="sldImg"/>
          </p:nvPr>
        </p:nvSpPr>
        <p:spPr>
          <a:noFill/>
          <a:ln>
            <a:solidFill>
              <a:srgbClr val="000000">
                <a:alpha val="100000"/>
              </a:srgbClr>
            </a:solidFill>
            <a:miter lim="800000"/>
          </a:ln>
        </p:spPr>
      </p:sp>
      <p:sp>
        <p:nvSpPr>
          <p:cNvPr id="21509" name="Rectangle 43"/>
          <p:cNvSpPr/>
          <p:nvPr>
            <p:ph type="body" idx="1"/>
          </p:nvPr>
        </p:nvSpPr>
        <p:spPr>
          <a:ln/>
        </p:spPr>
        <p:txBody>
          <a:bodyPr wrap="square" lIns="91440" tIns="45720" rIns="91440" bIns="45720" anchor="t" anchorCtr="0"/>
          <a:p>
            <a:pPr lvl="0" defTabSz="914400" eaLnBrk="1" hangingPunct="1"/>
            <a:endParaRPr lang="zh-CN" altLang="zh-CN" dirty="0">
              <a:latin typeface="Arial" panose="020B060402020202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p>
            <a:pPr lvl="0" eaLnBrk="1" hangingPunct="1"/>
            <a:fld id="{BB962C8B-B14F-4D97-AF65-F5344CB8AC3E}" type="datetime1">
              <a:rPr lang="en-US" altLang="zh-CN" dirty="0">
                <a:latin typeface="Calibri" panose="020F0502020204030204" charset="0"/>
              </a:rPr>
            </a:fld>
            <a:endParaRPr lang="en-US" altLang="zh-CN" dirty="0">
              <a:latin typeface="Calibri" panose="020F0502020204030204" charset="0"/>
            </a:endParaRPr>
          </a:p>
        </p:txBody>
      </p:sp>
      <p:sp>
        <p:nvSpPr>
          <p:cNvPr id="5" name="页脚占位符 4"/>
          <p:cNvSpPr>
            <a:spLocks noGrp="1"/>
          </p:cNvSpPr>
          <p:nvPr>
            <p:ph type="ftr" sz="quarter" idx="11"/>
          </p:nvPr>
        </p:nvSpPr>
        <p:spPr/>
        <p:txBody>
          <a:bodyPr/>
          <a:p>
            <a:pPr lvl="0" eaLnBrk="1" hangingPunct="1"/>
            <a:endParaRPr lang="en-US" altLang="zh-CN" dirty="0">
              <a:latin typeface="Calibri" panose="020F0502020204030204" charset="0"/>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dirty="0">
                <a:latin typeface="Calibri" panose="020F0502020204030204" charset="0"/>
              </a:rPr>
            </a:fld>
            <a:endParaRPr lang="en-US" altLang="zh-CN" dirty="0">
              <a:latin typeface="Calibri" panose="020F050202020403020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p>
            <a:pPr lvl="0" eaLnBrk="1" hangingPunct="1"/>
            <a:fld id="{BB962C8B-B14F-4D97-AF65-F5344CB8AC3E}" type="datetime1">
              <a:rPr lang="en-US" altLang="zh-CN" dirty="0">
                <a:latin typeface="Calibri" panose="020F0502020204030204" charset="0"/>
              </a:rPr>
            </a:fld>
            <a:endParaRPr lang="en-US" altLang="zh-CN" dirty="0">
              <a:latin typeface="Calibri" panose="020F0502020204030204" charset="0"/>
            </a:endParaRPr>
          </a:p>
        </p:txBody>
      </p:sp>
      <p:sp>
        <p:nvSpPr>
          <p:cNvPr id="5" name="页脚占位符 4"/>
          <p:cNvSpPr>
            <a:spLocks noGrp="1"/>
          </p:cNvSpPr>
          <p:nvPr>
            <p:ph type="ftr" sz="quarter" idx="11"/>
          </p:nvPr>
        </p:nvSpPr>
        <p:spPr/>
        <p:txBody>
          <a:bodyPr/>
          <a:p>
            <a:pPr lvl="0" eaLnBrk="1" hangingPunct="1"/>
            <a:endParaRPr lang="en-US" altLang="zh-CN" dirty="0">
              <a:latin typeface="Calibri" panose="020F0502020204030204" charset="0"/>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dirty="0">
                <a:latin typeface="Calibri" panose="020F0502020204030204" charset="0"/>
              </a:rPr>
            </a:fld>
            <a:endParaRPr lang="en-US" altLang="zh-CN" dirty="0">
              <a:latin typeface="Calibri" panose="020F050202020403020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p>
            <a:pPr lvl="0" eaLnBrk="1" hangingPunct="1"/>
            <a:fld id="{BB962C8B-B14F-4D97-AF65-F5344CB8AC3E}" type="datetime1">
              <a:rPr lang="en-US" altLang="zh-CN" dirty="0">
                <a:latin typeface="Calibri" panose="020F0502020204030204" charset="0"/>
              </a:rPr>
            </a:fld>
            <a:endParaRPr lang="en-US" altLang="zh-CN" dirty="0">
              <a:latin typeface="Calibri" panose="020F0502020204030204" charset="0"/>
            </a:endParaRPr>
          </a:p>
        </p:txBody>
      </p:sp>
      <p:sp>
        <p:nvSpPr>
          <p:cNvPr id="5" name="页脚占位符 4"/>
          <p:cNvSpPr>
            <a:spLocks noGrp="1"/>
          </p:cNvSpPr>
          <p:nvPr>
            <p:ph type="ftr" sz="quarter" idx="11"/>
          </p:nvPr>
        </p:nvSpPr>
        <p:spPr/>
        <p:txBody>
          <a:bodyPr/>
          <a:p>
            <a:pPr lvl="0" eaLnBrk="1" hangingPunct="1"/>
            <a:endParaRPr lang="en-US" altLang="zh-CN" dirty="0">
              <a:latin typeface="Calibri" panose="020F0502020204030204" charset="0"/>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dirty="0">
                <a:latin typeface="Calibri" panose="020F0502020204030204" charset="0"/>
              </a:rPr>
            </a:fld>
            <a:endParaRPr lang="en-US" altLang="zh-CN" dirty="0">
              <a:latin typeface="Calibri" panose="020F050202020403020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Pct val="100000"/>
              <a:buFont typeface="方正黑体简体" charset="-122"/>
              <a:buNone/>
              <a:defRPr/>
            </a:pPr>
            <a:endParaRPr kumimoji="0" lang="zh-CN"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Calibri" panose="020F0502020204030204" charset="0"/>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Pct val="100000"/>
              <a:buFont typeface="方正黑体简体" charset="-122"/>
              <a:buNone/>
              <a:defRPr/>
            </a:pPr>
            <a:endParaRPr kumimoji="0" lang="ru-RU"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Calibri" panose="020F0502020204030204" charset="0"/>
            </a:endParaRPr>
          </a:p>
        </p:txBody>
      </p:sp>
      <p:sp>
        <p:nvSpPr>
          <p:cNvPr id="6" name="灯片编号占位符 5"/>
          <p:cNvSpPr>
            <a:spLocks noGrp="1"/>
          </p:cNvSpPr>
          <p:nvPr>
            <p:ph type="sldNum" sz="quarter" idx="12"/>
          </p:nvPr>
        </p:nvSpPr>
        <p:spPr/>
        <p:txBody>
          <a:bodyPr/>
          <a:p>
            <a:pPr lvl="0" eaLnBrk="1" hangingPunct="1">
              <a:buSzPct val="100000"/>
            </a:pPr>
            <a:fld id="{9A0DB2DC-4C9A-4742-B13C-FB6460FD3503}" type="slidenum">
              <a:rPr lang="ru-RU" altLang="zh-CN" dirty="0"/>
            </a:fld>
            <a:endParaRPr lang="ru-RU" altLang="zh-CN" dirty="0"/>
          </a:p>
        </p:txBody>
      </p:sp>
    </p:spTree>
  </p:cSld>
  <p:clrMapOvr>
    <a:masterClrMapping/>
  </p:clrMapOvr>
  <p:transition>
    <p:cu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Pct val="100000"/>
              <a:buFont typeface="方正黑体简体" charset="-122"/>
              <a:buNone/>
              <a:defRPr/>
            </a:pPr>
            <a:endParaRPr kumimoji="0" lang="zh-CN"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Calibri" panose="020F0502020204030204" charset="0"/>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Pct val="100000"/>
              <a:buFont typeface="方正黑体简体" charset="-122"/>
              <a:buNone/>
              <a:defRPr/>
            </a:pPr>
            <a:endParaRPr kumimoji="0" lang="ru-RU"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Calibri" panose="020F0502020204030204" charset="0"/>
            </a:endParaRPr>
          </a:p>
        </p:txBody>
      </p:sp>
      <p:sp>
        <p:nvSpPr>
          <p:cNvPr id="6" name="灯片编号占位符 5"/>
          <p:cNvSpPr>
            <a:spLocks noGrp="1"/>
          </p:cNvSpPr>
          <p:nvPr>
            <p:ph type="sldNum" sz="quarter" idx="12"/>
          </p:nvPr>
        </p:nvSpPr>
        <p:spPr/>
        <p:txBody>
          <a:bodyPr/>
          <a:p>
            <a:pPr lvl="0" eaLnBrk="1" hangingPunct="1">
              <a:buSzPct val="100000"/>
            </a:pPr>
            <a:fld id="{9A0DB2DC-4C9A-4742-B13C-FB6460FD3503}" type="slidenum">
              <a:rPr lang="ru-RU" altLang="zh-CN" dirty="0"/>
            </a:fld>
            <a:endParaRPr lang="ru-RU" altLang="zh-CN" dirty="0"/>
          </a:p>
        </p:txBody>
      </p:sp>
    </p:spTree>
  </p:cSld>
  <p:clrMapOvr>
    <a:masterClrMapping/>
  </p:clrMapOvr>
  <p:transition>
    <p:cu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Pct val="100000"/>
              <a:buFont typeface="方正黑体简体" charset="-122"/>
              <a:buNone/>
              <a:defRPr/>
            </a:pPr>
            <a:endParaRPr kumimoji="0" lang="zh-CN"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Calibri" panose="020F0502020204030204" charset="0"/>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Pct val="100000"/>
              <a:buFont typeface="方正黑体简体" charset="-122"/>
              <a:buNone/>
              <a:defRPr/>
            </a:pPr>
            <a:endParaRPr kumimoji="0" lang="ru-RU"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Calibri" panose="020F0502020204030204" charset="0"/>
            </a:endParaRPr>
          </a:p>
        </p:txBody>
      </p:sp>
      <p:sp>
        <p:nvSpPr>
          <p:cNvPr id="6" name="灯片编号占位符 5"/>
          <p:cNvSpPr>
            <a:spLocks noGrp="1"/>
          </p:cNvSpPr>
          <p:nvPr>
            <p:ph type="sldNum" sz="quarter" idx="12"/>
          </p:nvPr>
        </p:nvSpPr>
        <p:spPr/>
        <p:txBody>
          <a:bodyPr/>
          <a:p>
            <a:pPr lvl="0" eaLnBrk="1" hangingPunct="1">
              <a:buSzPct val="100000"/>
            </a:pPr>
            <a:fld id="{9A0DB2DC-4C9A-4742-B13C-FB6460FD3503}" type="slidenum">
              <a:rPr lang="ru-RU" altLang="zh-CN" dirty="0"/>
            </a:fld>
            <a:endParaRPr lang="ru-RU" altLang="zh-CN" dirty="0"/>
          </a:p>
        </p:txBody>
      </p:sp>
    </p:spTree>
  </p:cSld>
  <p:clrMapOvr>
    <a:masterClrMapping/>
  </p:clrMapOvr>
  <p:transition>
    <p:cu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484313"/>
            <a:ext cx="4038600" cy="4525962"/>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4648200" y="1484313"/>
            <a:ext cx="4038600" cy="4525962"/>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Pct val="100000"/>
              <a:buFont typeface="方正黑体简体" charset="-122"/>
              <a:buNone/>
              <a:defRPr/>
            </a:pPr>
            <a:endParaRPr kumimoji="0" lang="zh-CN"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Calibri" panose="020F0502020204030204" charset="0"/>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Pct val="100000"/>
              <a:buFont typeface="方正黑体简体" charset="-122"/>
              <a:buNone/>
              <a:defRPr/>
            </a:pPr>
            <a:endParaRPr kumimoji="0" lang="ru-RU"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Calibri" panose="020F0502020204030204" charset="0"/>
            </a:endParaRPr>
          </a:p>
        </p:txBody>
      </p:sp>
      <p:sp>
        <p:nvSpPr>
          <p:cNvPr id="7" name="灯片编号占位符 6"/>
          <p:cNvSpPr>
            <a:spLocks noGrp="1"/>
          </p:cNvSpPr>
          <p:nvPr>
            <p:ph type="sldNum" sz="quarter" idx="12"/>
          </p:nvPr>
        </p:nvSpPr>
        <p:spPr/>
        <p:txBody>
          <a:bodyPr/>
          <a:p>
            <a:pPr lvl="0" eaLnBrk="1" hangingPunct="1">
              <a:buSzPct val="100000"/>
            </a:pPr>
            <a:fld id="{9A0DB2DC-4C9A-4742-B13C-FB6460FD3503}" type="slidenum">
              <a:rPr lang="ru-RU" altLang="zh-CN" dirty="0"/>
            </a:fld>
            <a:endParaRPr lang="ru-RU" altLang="zh-CN" dirty="0"/>
          </a:p>
        </p:txBody>
      </p:sp>
    </p:spTree>
  </p:cSld>
  <p:clrMapOvr>
    <a:masterClrMapping/>
  </p:clrMapOvr>
  <p:transition>
    <p:cu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30238" y="2505075"/>
            <a:ext cx="386873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29150" y="2505075"/>
            <a:ext cx="38877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Pct val="100000"/>
              <a:buFont typeface="方正黑体简体" charset="-122"/>
              <a:buNone/>
              <a:defRPr/>
            </a:pPr>
            <a:endParaRPr kumimoji="0" lang="zh-CN"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Calibri" panose="020F0502020204030204" charset="0"/>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Pct val="100000"/>
              <a:buFont typeface="方正黑体简体" charset="-122"/>
              <a:buNone/>
              <a:defRPr/>
            </a:pPr>
            <a:endParaRPr kumimoji="0" lang="ru-RU"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Calibri" panose="020F0502020204030204" charset="0"/>
            </a:endParaRPr>
          </a:p>
        </p:txBody>
      </p:sp>
      <p:sp>
        <p:nvSpPr>
          <p:cNvPr id="9" name="灯片编号占位符 8"/>
          <p:cNvSpPr>
            <a:spLocks noGrp="1"/>
          </p:cNvSpPr>
          <p:nvPr>
            <p:ph type="sldNum" sz="quarter" idx="12"/>
          </p:nvPr>
        </p:nvSpPr>
        <p:spPr/>
        <p:txBody>
          <a:bodyPr/>
          <a:p>
            <a:pPr lvl="0" eaLnBrk="1" hangingPunct="1">
              <a:buSzPct val="100000"/>
            </a:pPr>
            <a:fld id="{9A0DB2DC-4C9A-4742-B13C-FB6460FD3503}" type="slidenum">
              <a:rPr lang="ru-RU" altLang="zh-CN" dirty="0"/>
            </a:fld>
            <a:endParaRPr lang="ru-RU" altLang="zh-CN" dirty="0"/>
          </a:p>
        </p:txBody>
      </p:sp>
    </p:spTree>
  </p:cSld>
  <p:clrMapOvr>
    <a:masterClrMapping/>
  </p:clrMapOvr>
  <p:transition>
    <p:cu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Pct val="100000"/>
              <a:buFont typeface="方正黑体简体" charset="-122"/>
              <a:buNone/>
              <a:defRPr/>
            </a:pPr>
            <a:endParaRPr kumimoji="0" lang="zh-CN"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Calibri" panose="020F0502020204030204" charset="0"/>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Pct val="100000"/>
              <a:buFont typeface="方正黑体简体" charset="-122"/>
              <a:buNone/>
              <a:defRPr/>
            </a:pPr>
            <a:endParaRPr kumimoji="0" lang="ru-RU"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Calibri" panose="020F0502020204030204" charset="0"/>
            </a:endParaRPr>
          </a:p>
        </p:txBody>
      </p:sp>
      <p:sp>
        <p:nvSpPr>
          <p:cNvPr id="5" name="灯片编号占位符 4"/>
          <p:cNvSpPr>
            <a:spLocks noGrp="1"/>
          </p:cNvSpPr>
          <p:nvPr>
            <p:ph type="sldNum" sz="quarter" idx="12"/>
          </p:nvPr>
        </p:nvSpPr>
        <p:spPr/>
        <p:txBody>
          <a:bodyPr/>
          <a:p>
            <a:pPr lvl="0" eaLnBrk="1" hangingPunct="1">
              <a:buSzPct val="100000"/>
            </a:pPr>
            <a:fld id="{9A0DB2DC-4C9A-4742-B13C-FB6460FD3503}" type="slidenum">
              <a:rPr lang="ru-RU" altLang="zh-CN" dirty="0"/>
            </a:fld>
            <a:endParaRPr lang="ru-RU" altLang="zh-CN" dirty="0"/>
          </a:p>
        </p:txBody>
      </p:sp>
    </p:spTree>
  </p:cSld>
  <p:clrMapOvr>
    <a:masterClrMapping/>
  </p:clrMapOvr>
  <p:transition>
    <p:cu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Pct val="100000"/>
              <a:buFont typeface="方正黑体简体" charset="-122"/>
              <a:buNone/>
              <a:defRPr/>
            </a:pPr>
            <a:endParaRPr kumimoji="0" lang="zh-CN"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Calibri" panose="020F0502020204030204" charset="0"/>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Pct val="100000"/>
              <a:buFont typeface="方正黑体简体" charset="-122"/>
              <a:buNone/>
              <a:defRPr/>
            </a:pPr>
            <a:endParaRPr kumimoji="0" lang="ru-RU"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Calibri" panose="020F0502020204030204" charset="0"/>
            </a:endParaRPr>
          </a:p>
        </p:txBody>
      </p:sp>
      <p:sp>
        <p:nvSpPr>
          <p:cNvPr id="4" name="灯片编号占位符 3"/>
          <p:cNvSpPr>
            <a:spLocks noGrp="1"/>
          </p:cNvSpPr>
          <p:nvPr>
            <p:ph type="sldNum" sz="quarter" idx="12"/>
          </p:nvPr>
        </p:nvSpPr>
        <p:spPr/>
        <p:txBody>
          <a:bodyPr/>
          <a:p>
            <a:pPr lvl="0" eaLnBrk="1" hangingPunct="1">
              <a:buSzPct val="100000"/>
            </a:pPr>
            <a:fld id="{9A0DB2DC-4C9A-4742-B13C-FB6460FD3503}" type="slidenum">
              <a:rPr lang="ru-RU" altLang="zh-CN" dirty="0"/>
            </a:fld>
            <a:endParaRPr lang="ru-RU" altLang="zh-CN" dirty="0"/>
          </a:p>
        </p:txBody>
      </p:sp>
    </p:spTree>
  </p:cSld>
  <p:clrMapOvr>
    <a:masterClrMapping/>
  </p:clrMapOvr>
  <p:transition>
    <p:cu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Pct val="100000"/>
              <a:buFont typeface="方正黑体简体" charset="-122"/>
              <a:buNone/>
              <a:defRPr/>
            </a:pPr>
            <a:endParaRPr kumimoji="0" lang="zh-CN"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Calibri" panose="020F0502020204030204" charset="0"/>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Pct val="100000"/>
              <a:buFont typeface="方正黑体简体" charset="-122"/>
              <a:buNone/>
              <a:defRPr/>
            </a:pPr>
            <a:endParaRPr kumimoji="0" lang="ru-RU"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Calibri" panose="020F0502020204030204" charset="0"/>
            </a:endParaRPr>
          </a:p>
        </p:txBody>
      </p:sp>
      <p:sp>
        <p:nvSpPr>
          <p:cNvPr id="7" name="灯片编号占位符 6"/>
          <p:cNvSpPr>
            <a:spLocks noGrp="1"/>
          </p:cNvSpPr>
          <p:nvPr>
            <p:ph type="sldNum" sz="quarter" idx="12"/>
          </p:nvPr>
        </p:nvSpPr>
        <p:spPr/>
        <p:txBody>
          <a:bodyPr/>
          <a:p>
            <a:pPr lvl="0" eaLnBrk="1" hangingPunct="1">
              <a:buSzPct val="100000"/>
            </a:pPr>
            <a:fld id="{9A0DB2DC-4C9A-4742-B13C-FB6460FD3503}" type="slidenum">
              <a:rPr lang="ru-RU" altLang="zh-CN" dirty="0"/>
            </a:fld>
            <a:endParaRPr lang="ru-RU" altLang="zh-CN" dirty="0"/>
          </a:p>
        </p:txBody>
      </p:sp>
    </p:spTree>
  </p:cSld>
  <p:clrMapOvr>
    <a:masterClrMapping/>
  </p:clrMapOvr>
  <p:transition>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p>
            <a:pPr lvl="0" eaLnBrk="1" hangingPunct="1"/>
            <a:fld id="{BB962C8B-B14F-4D97-AF65-F5344CB8AC3E}" type="datetime1">
              <a:rPr lang="en-US" altLang="zh-CN" dirty="0">
                <a:latin typeface="Calibri" panose="020F0502020204030204" charset="0"/>
              </a:rPr>
            </a:fld>
            <a:endParaRPr lang="en-US" altLang="zh-CN" dirty="0">
              <a:latin typeface="Calibri" panose="020F0502020204030204" charset="0"/>
            </a:endParaRPr>
          </a:p>
        </p:txBody>
      </p:sp>
      <p:sp>
        <p:nvSpPr>
          <p:cNvPr id="5" name="页脚占位符 4"/>
          <p:cNvSpPr>
            <a:spLocks noGrp="1"/>
          </p:cNvSpPr>
          <p:nvPr>
            <p:ph type="ftr" sz="quarter" idx="11"/>
          </p:nvPr>
        </p:nvSpPr>
        <p:spPr/>
        <p:txBody>
          <a:bodyPr/>
          <a:p>
            <a:pPr lvl="0" eaLnBrk="1" hangingPunct="1"/>
            <a:endParaRPr lang="en-US" altLang="zh-CN" dirty="0">
              <a:latin typeface="Calibri" panose="020F0502020204030204" charset="0"/>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dirty="0">
                <a:latin typeface="Calibri" panose="020F0502020204030204" charset="0"/>
              </a:rPr>
            </a:fld>
            <a:endParaRPr lang="en-US" altLang="zh-CN" dirty="0">
              <a:latin typeface="Calibri" panose="020F050202020403020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Pct val="100000"/>
              <a:buFontTx/>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Pct val="100000"/>
              <a:buFont typeface="方正黑体简体" charset="-122"/>
              <a:buNone/>
              <a:defRPr/>
            </a:pPr>
            <a:endParaRPr kumimoji="0" lang="zh-CN"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Calibri" panose="020F0502020204030204" charset="0"/>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Pct val="100000"/>
              <a:buFont typeface="方正黑体简体" charset="-122"/>
              <a:buNone/>
              <a:defRPr/>
            </a:pPr>
            <a:endParaRPr kumimoji="0" lang="ru-RU"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Calibri" panose="020F0502020204030204" charset="0"/>
            </a:endParaRPr>
          </a:p>
        </p:txBody>
      </p:sp>
      <p:sp>
        <p:nvSpPr>
          <p:cNvPr id="7" name="灯片编号占位符 6"/>
          <p:cNvSpPr>
            <a:spLocks noGrp="1"/>
          </p:cNvSpPr>
          <p:nvPr>
            <p:ph type="sldNum" sz="quarter" idx="12"/>
          </p:nvPr>
        </p:nvSpPr>
        <p:spPr/>
        <p:txBody>
          <a:bodyPr/>
          <a:p>
            <a:pPr lvl="0" eaLnBrk="1" hangingPunct="1">
              <a:buSzPct val="100000"/>
            </a:pPr>
            <a:fld id="{9A0DB2DC-4C9A-4742-B13C-FB6460FD3503}" type="slidenum">
              <a:rPr lang="ru-RU" altLang="zh-CN" dirty="0"/>
            </a:fld>
            <a:endParaRPr lang="ru-RU" altLang="zh-CN" dirty="0"/>
          </a:p>
        </p:txBody>
      </p:sp>
    </p:spTree>
  </p:cSld>
  <p:clrMapOvr>
    <a:masterClrMapping/>
  </p:clrMapOvr>
  <p:transition>
    <p:cu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Pct val="100000"/>
              <a:buFont typeface="方正黑体简体" charset="-122"/>
              <a:buNone/>
              <a:defRPr/>
            </a:pPr>
            <a:endParaRPr kumimoji="0" lang="zh-CN"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Calibri" panose="020F0502020204030204" charset="0"/>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Pct val="100000"/>
              <a:buFont typeface="方正黑体简体" charset="-122"/>
              <a:buNone/>
              <a:defRPr/>
            </a:pPr>
            <a:endParaRPr kumimoji="0" lang="ru-RU"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Calibri" panose="020F0502020204030204" charset="0"/>
            </a:endParaRPr>
          </a:p>
        </p:txBody>
      </p:sp>
      <p:sp>
        <p:nvSpPr>
          <p:cNvPr id="6" name="灯片编号占位符 5"/>
          <p:cNvSpPr>
            <a:spLocks noGrp="1"/>
          </p:cNvSpPr>
          <p:nvPr>
            <p:ph type="sldNum" sz="quarter" idx="12"/>
          </p:nvPr>
        </p:nvSpPr>
        <p:spPr/>
        <p:txBody>
          <a:bodyPr/>
          <a:p>
            <a:pPr lvl="0" eaLnBrk="1" hangingPunct="1">
              <a:buSzPct val="100000"/>
            </a:pPr>
            <a:fld id="{9A0DB2DC-4C9A-4742-B13C-FB6460FD3503}" type="slidenum">
              <a:rPr lang="ru-RU" altLang="zh-CN" dirty="0"/>
            </a:fld>
            <a:endParaRPr lang="ru-RU" altLang="zh-CN" dirty="0"/>
          </a:p>
        </p:txBody>
      </p:sp>
    </p:spTree>
  </p:cSld>
  <p:clrMapOvr>
    <a:masterClrMapping/>
  </p:clrMapOvr>
  <p:transition>
    <p:cu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735637"/>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4638"/>
            <a:ext cx="6019800" cy="5735637"/>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Pct val="100000"/>
              <a:buFont typeface="方正黑体简体" charset="-122"/>
              <a:buNone/>
              <a:defRPr/>
            </a:pPr>
            <a:endParaRPr kumimoji="0" lang="zh-CN"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Calibri" panose="020F0502020204030204" charset="0"/>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Pct val="100000"/>
              <a:buFont typeface="方正黑体简体" charset="-122"/>
              <a:buNone/>
              <a:defRPr/>
            </a:pPr>
            <a:endParaRPr kumimoji="0" lang="ru-RU"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Calibri" panose="020F0502020204030204" charset="0"/>
            </a:endParaRPr>
          </a:p>
        </p:txBody>
      </p:sp>
      <p:sp>
        <p:nvSpPr>
          <p:cNvPr id="6" name="灯片编号占位符 5"/>
          <p:cNvSpPr>
            <a:spLocks noGrp="1"/>
          </p:cNvSpPr>
          <p:nvPr>
            <p:ph type="sldNum" sz="quarter" idx="12"/>
          </p:nvPr>
        </p:nvSpPr>
        <p:spPr/>
        <p:txBody>
          <a:bodyPr/>
          <a:p>
            <a:pPr lvl="0" eaLnBrk="1" hangingPunct="1">
              <a:buSzPct val="100000"/>
            </a:pPr>
            <a:fld id="{9A0DB2DC-4C9A-4742-B13C-FB6460FD3503}" type="slidenum">
              <a:rPr lang="ru-RU" altLang="zh-CN" dirty="0"/>
            </a:fld>
            <a:endParaRPr lang="ru-RU" altLang="zh-CN" dirty="0"/>
          </a:p>
        </p:txBody>
      </p:sp>
    </p:spTree>
  </p:cSld>
  <p:clrMapOvr>
    <a:masterClrMapping/>
  </p:clrMapOvr>
  <p:transition>
    <p:cu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transition>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p>
            <a:pPr lvl="0" eaLnBrk="1" hangingPunct="1"/>
            <a:fld id="{BB962C8B-B14F-4D97-AF65-F5344CB8AC3E}" type="datetime1">
              <a:rPr lang="en-US" altLang="zh-CN" dirty="0">
                <a:latin typeface="Calibri" panose="020F0502020204030204" charset="0"/>
              </a:rPr>
            </a:fld>
            <a:endParaRPr lang="en-US" altLang="zh-CN" dirty="0">
              <a:latin typeface="Calibri" panose="020F0502020204030204" charset="0"/>
            </a:endParaRPr>
          </a:p>
        </p:txBody>
      </p:sp>
      <p:sp>
        <p:nvSpPr>
          <p:cNvPr id="5" name="页脚占位符 4"/>
          <p:cNvSpPr>
            <a:spLocks noGrp="1"/>
          </p:cNvSpPr>
          <p:nvPr>
            <p:ph type="ftr" sz="quarter" idx="11"/>
          </p:nvPr>
        </p:nvSpPr>
        <p:spPr/>
        <p:txBody>
          <a:bodyPr/>
          <a:p>
            <a:pPr lvl="0" eaLnBrk="1" hangingPunct="1"/>
            <a:endParaRPr lang="en-US" altLang="zh-CN" dirty="0">
              <a:latin typeface="Calibri" panose="020F0502020204030204" charset="0"/>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dirty="0">
                <a:latin typeface="Calibri" panose="020F0502020204030204" charset="0"/>
              </a:rPr>
            </a:fld>
            <a:endParaRPr lang="en-US" altLang="zh-CN" dirty="0">
              <a:latin typeface="Calibri" panose="020F050202020403020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p>
            <a:pPr lvl="0" eaLnBrk="1" hangingPunct="1"/>
            <a:fld id="{BB962C8B-B14F-4D97-AF65-F5344CB8AC3E}" type="datetime1">
              <a:rPr lang="en-US" altLang="zh-CN" dirty="0">
                <a:latin typeface="Calibri" panose="020F0502020204030204" charset="0"/>
              </a:rPr>
            </a:fld>
            <a:endParaRPr lang="en-US" altLang="zh-CN" dirty="0">
              <a:latin typeface="Calibri" panose="020F0502020204030204" charset="0"/>
            </a:endParaRPr>
          </a:p>
        </p:txBody>
      </p:sp>
      <p:sp>
        <p:nvSpPr>
          <p:cNvPr id="6" name="页脚占位符 5"/>
          <p:cNvSpPr>
            <a:spLocks noGrp="1"/>
          </p:cNvSpPr>
          <p:nvPr>
            <p:ph type="ftr" sz="quarter" idx="11"/>
          </p:nvPr>
        </p:nvSpPr>
        <p:spPr/>
        <p:txBody>
          <a:bodyPr/>
          <a:p>
            <a:pPr lvl="0" eaLnBrk="1" hangingPunct="1"/>
            <a:endParaRPr lang="en-US" altLang="zh-CN" dirty="0">
              <a:latin typeface="Calibri" panose="020F0502020204030204" charset="0"/>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en-US" altLang="zh-CN" dirty="0">
                <a:latin typeface="Calibri" panose="020F0502020204030204" charset="0"/>
              </a:rPr>
            </a:fld>
            <a:endParaRPr lang="en-US" altLang="zh-CN" dirty="0">
              <a:latin typeface="Calibri" panose="020F050202020403020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30238" y="2505075"/>
            <a:ext cx="386873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29150" y="2505075"/>
            <a:ext cx="38877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p>
            <a:pPr lvl="0" eaLnBrk="1" hangingPunct="1"/>
            <a:fld id="{BB962C8B-B14F-4D97-AF65-F5344CB8AC3E}" type="datetime1">
              <a:rPr lang="en-US" altLang="zh-CN" dirty="0">
                <a:latin typeface="Calibri" panose="020F0502020204030204" charset="0"/>
              </a:rPr>
            </a:fld>
            <a:endParaRPr lang="en-US" altLang="zh-CN" dirty="0">
              <a:latin typeface="Calibri" panose="020F0502020204030204" charset="0"/>
            </a:endParaRPr>
          </a:p>
        </p:txBody>
      </p:sp>
      <p:sp>
        <p:nvSpPr>
          <p:cNvPr id="8" name="页脚占位符 7"/>
          <p:cNvSpPr>
            <a:spLocks noGrp="1"/>
          </p:cNvSpPr>
          <p:nvPr>
            <p:ph type="ftr" sz="quarter" idx="11"/>
          </p:nvPr>
        </p:nvSpPr>
        <p:spPr/>
        <p:txBody>
          <a:bodyPr/>
          <a:p>
            <a:pPr lvl="0" eaLnBrk="1" hangingPunct="1"/>
            <a:endParaRPr lang="en-US" altLang="zh-CN" dirty="0">
              <a:latin typeface="Calibri" panose="020F0502020204030204" charset="0"/>
            </a:endParaRPr>
          </a:p>
        </p:txBody>
      </p:sp>
      <p:sp>
        <p:nvSpPr>
          <p:cNvPr id="9" name="灯片编号占位符 8"/>
          <p:cNvSpPr>
            <a:spLocks noGrp="1"/>
          </p:cNvSpPr>
          <p:nvPr>
            <p:ph type="sldNum" sz="quarter" idx="12"/>
          </p:nvPr>
        </p:nvSpPr>
        <p:spPr/>
        <p:txBody>
          <a:bodyPr/>
          <a:p>
            <a:pPr lvl="0" eaLnBrk="1" hangingPunct="1"/>
            <a:fld id="{9A0DB2DC-4C9A-4742-B13C-FB6460FD3503}" type="slidenum">
              <a:rPr lang="en-US" altLang="zh-CN" dirty="0">
                <a:latin typeface="Calibri" panose="020F0502020204030204" charset="0"/>
              </a:rPr>
            </a:fld>
            <a:endParaRPr lang="en-US" altLang="zh-CN" dirty="0">
              <a:latin typeface="Calibri" panose="020F050202020403020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p>
            <a:pPr lvl="0" eaLnBrk="1" hangingPunct="1"/>
            <a:fld id="{BB962C8B-B14F-4D97-AF65-F5344CB8AC3E}" type="datetime1">
              <a:rPr lang="en-US" altLang="zh-CN" dirty="0">
                <a:latin typeface="Calibri" panose="020F0502020204030204" charset="0"/>
              </a:rPr>
            </a:fld>
            <a:endParaRPr lang="en-US" altLang="zh-CN" dirty="0">
              <a:latin typeface="Calibri" panose="020F0502020204030204" charset="0"/>
            </a:endParaRPr>
          </a:p>
        </p:txBody>
      </p:sp>
      <p:sp>
        <p:nvSpPr>
          <p:cNvPr id="4" name="页脚占位符 3"/>
          <p:cNvSpPr>
            <a:spLocks noGrp="1"/>
          </p:cNvSpPr>
          <p:nvPr>
            <p:ph type="ftr" sz="quarter" idx="11"/>
          </p:nvPr>
        </p:nvSpPr>
        <p:spPr/>
        <p:txBody>
          <a:bodyPr/>
          <a:p>
            <a:pPr lvl="0" eaLnBrk="1" hangingPunct="1"/>
            <a:endParaRPr lang="en-US" altLang="zh-CN" dirty="0">
              <a:latin typeface="Calibri" panose="020F0502020204030204" charset="0"/>
            </a:endParaRPr>
          </a:p>
        </p:txBody>
      </p:sp>
      <p:sp>
        <p:nvSpPr>
          <p:cNvPr id="5" name="灯片编号占位符 4"/>
          <p:cNvSpPr>
            <a:spLocks noGrp="1"/>
          </p:cNvSpPr>
          <p:nvPr>
            <p:ph type="sldNum" sz="quarter" idx="12"/>
          </p:nvPr>
        </p:nvSpPr>
        <p:spPr/>
        <p:txBody>
          <a:bodyPr/>
          <a:p>
            <a:pPr lvl="0" eaLnBrk="1" hangingPunct="1"/>
            <a:fld id="{9A0DB2DC-4C9A-4742-B13C-FB6460FD3503}" type="slidenum">
              <a:rPr lang="en-US" altLang="zh-CN" dirty="0">
                <a:latin typeface="Calibri" panose="020F0502020204030204" charset="0"/>
              </a:rPr>
            </a:fld>
            <a:endParaRPr lang="en-US" altLang="zh-CN" dirty="0">
              <a:latin typeface="Calibri" panose="020F050202020403020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eaLnBrk="1" hangingPunct="1"/>
            <a:fld id="{BB962C8B-B14F-4D97-AF65-F5344CB8AC3E}" type="datetime1">
              <a:rPr lang="en-US" altLang="zh-CN" dirty="0">
                <a:latin typeface="Calibri" panose="020F0502020204030204" charset="0"/>
              </a:rPr>
            </a:fld>
            <a:endParaRPr lang="en-US" altLang="zh-CN" dirty="0">
              <a:latin typeface="Calibri" panose="020F0502020204030204" charset="0"/>
            </a:endParaRPr>
          </a:p>
        </p:txBody>
      </p:sp>
      <p:sp>
        <p:nvSpPr>
          <p:cNvPr id="3" name="页脚占位符 2"/>
          <p:cNvSpPr>
            <a:spLocks noGrp="1"/>
          </p:cNvSpPr>
          <p:nvPr>
            <p:ph type="ftr" sz="quarter" idx="11"/>
          </p:nvPr>
        </p:nvSpPr>
        <p:spPr/>
        <p:txBody>
          <a:bodyPr/>
          <a:p>
            <a:pPr lvl="0" eaLnBrk="1" hangingPunct="1"/>
            <a:endParaRPr lang="en-US" altLang="zh-CN" dirty="0">
              <a:latin typeface="Calibri" panose="020F0502020204030204" charset="0"/>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en-US" altLang="zh-CN" dirty="0">
                <a:latin typeface="Calibri" panose="020F0502020204030204" charset="0"/>
              </a:rPr>
            </a:fld>
            <a:endParaRPr lang="en-US" altLang="zh-CN" dirty="0">
              <a:latin typeface="Calibri" panose="020F050202020403020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p>
            <a:pPr lvl="0" eaLnBrk="1" hangingPunct="1"/>
            <a:fld id="{BB962C8B-B14F-4D97-AF65-F5344CB8AC3E}" type="datetime1">
              <a:rPr lang="en-US" altLang="zh-CN" dirty="0">
                <a:latin typeface="Calibri" panose="020F0502020204030204" charset="0"/>
              </a:rPr>
            </a:fld>
            <a:endParaRPr lang="en-US" altLang="zh-CN" dirty="0">
              <a:latin typeface="Calibri" panose="020F0502020204030204" charset="0"/>
            </a:endParaRPr>
          </a:p>
        </p:txBody>
      </p:sp>
      <p:sp>
        <p:nvSpPr>
          <p:cNvPr id="6" name="页脚占位符 5"/>
          <p:cNvSpPr>
            <a:spLocks noGrp="1"/>
          </p:cNvSpPr>
          <p:nvPr>
            <p:ph type="ftr" sz="quarter" idx="11"/>
          </p:nvPr>
        </p:nvSpPr>
        <p:spPr/>
        <p:txBody>
          <a:bodyPr/>
          <a:p>
            <a:pPr lvl="0" eaLnBrk="1" hangingPunct="1"/>
            <a:endParaRPr lang="en-US" altLang="zh-CN" dirty="0">
              <a:latin typeface="Calibri" panose="020F0502020204030204" charset="0"/>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en-US" altLang="zh-CN" dirty="0">
                <a:latin typeface="Calibri" panose="020F0502020204030204" charset="0"/>
              </a:rPr>
            </a:fld>
            <a:endParaRPr lang="en-US" altLang="zh-CN" dirty="0">
              <a:latin typeface="Calibri" panose="020F050202020403020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p>
            <a:pPr lvl="0" eaLnBrk="1" hangingPunct="1"/>
            <a:fld id="{BB962C8B-B14F-4D97-AF65-F5344CB8AC3E}" type="datetime1">
              <a:rPr lang="en-US" altLang="zh-CN" dirty="0">
                <a:latin typeface="Calibri" panose="020F0502020204030204" charset="0"/>
              </a:rPr>
            </a:fld>
            <a:endParaRPr lang="en-US" altLang="zh-CN" dirty="0">
              <a:latin typeface="Calibri" panose="020F0502020204030204" charset="0"/>
            </a:endParaRPr>
          </a:p>
        </p:txBody>
      </p:sp>
      <p:sp>
        <p:nvSpPr>
          <p:cNvPr id="6" name="页脚占位符 5"/>
          <p:cNvSpPr>
            <a:spLocks noGrp="1"/>
          </p:cNvSpPr>
          <p:nvPr>
            <p:ph type="ftr" sz="quarter" idx="11"/>
          </p:nvPr>
        </p:nvSpPr>
        <p:spPr/>
        <p:txBody>
          <a:bodyPr/>
          <a:p>
            <a:pPr lvl="0" eaLnBrk="1" hangingPunct="1"/>
            <a:endParaRPr lang="en-US" altLang="zh-CN" dirty="0">
              <a:latin typeface="Calibri" panose="020F0502020204030204" charset="0"/>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en-US" altLang="zh-CN" dirty="0">
                <a:latin typeface="Calibri" panose="020F0502020204030204" charset="0"/>
              </a:rPr>
            </a:fld>
            <a:endParaRPr lang="en-US" altLang="zh-CN" dirty="0">
              <a:latin typeface="Calibri" panose="020F050202020403020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5" Type="http://schemas.openxmlformats.org/officeDocument/2006/relationships/theme" Target="../theme/theme2.xml"/><Relationship Id="rId14" Type="http://schemas.openxmlformats.org/officeDocument/2006/relationships/image" Target="../media/image2.png"/><Relationship Id="rId13" Type="http://schemas.openxmlformats.org/officeDocument/2006/relationships/image" Target="../media/image1.png"/><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Title Placeholder 1"/>
          <p:cNvSpPr>
            <a:spLocks noGrp="1"/>
          </p:cNvSpPr>
          <p:nvPr>
            <p:ph type="title"/>
          </p:nvPr>
        </p:nvSpPr>
        <p:spPr>
          <a:xfrm>
            <a:off x="457200" y="274638"/>
            <a:ext cx="8229600" cy="1143000"/>
          </a:xfrm>
          <a:prstGeom prst="rect">
            <a:avLst/>
          </a:prstGeom>
          <a:noFill/>
          <a:ln w="9525">
            <a:noFill/>
          </a:ln>
        </p:spPr>
        <p:txBody>
          <a:bodyPr anchor="ctr" anchorCtr="0"/>
          <a:p>
            <a:pPr lvl="0"/>
            <a:r>
              <a:rPr lang="en-US" altLang="zh-CN" dirty="0"/>
              <a:t>Click to edit Master title style</a:t>
            </a:r>
            <a:endParaRPr lang="en-US" altLang="zh-CN" dirty="0"/>
          </a:p>
        </p:txBody>
      </p:sp>
      <p:sp>
        <p:nvSpPr>
          <p:cNvPr id="1027" name="Text Placeholder 2"/>
          <p:cNvSpPr>
            <a:spLocks noGrp="1"/>
          </p:cNvSpPr>
          <p:nvPr>
            <p:ph type="body" idx="1"/>
          </p:nvPr>
        </p:nvSpPr>
        <p:spPr>
          <a:xfrm>
            <a:off x="457200" y="1600200"/>
            <a:ext cx="8229600" cy="4525963"/>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28" name="Date Placeholder 3"/>
          <p:cNvSpPr>
            <a:spLocks noGrp="1" noChangeArrowheads="1"/>
          </p:cNvSpPr>
          <p:nvPr>
            <p:ph type="dt" sz="half" idx="2"/>
          </p:nvPr>
        </p:nvSpPr>
        <p:spPr bwMode="auto">
          <a:xfrm>
            <a:off x="457200" y="6356350"/>
            <a:ext cx="2133600" cy="365125"/>
          </a:xfrm>
          <a:prstGeom prst="rect">
            <a:avLst/>
          </a:prstGeom>
          <a:noFill/>
          <a:ln>
            <a:noFill/>
          </a:ln>
          <a:effectLst/>
        </p:spPr>
        <p:txBody>
          <a:bodyPr vert="horz" wrap="square" lIns="91440" tIns="45720" rIns="91440" bIns="45720" numCol="1" anchor="ctr" anchorCtr="0" compatLnSpc="1"/>
          <a:lstStyle>
            <a:lvl1pPr>
              <a:defRPr sz="1200"/>
            </a:lvl1pPr>
          </a:lstStyle>
          <a:p>
            <a:pPr lvl="0" eaLnBrk="1" hangingPunct="1"/>
            <a:fld id="{BB962C8B-B14F-4D97-AF65-F5344CB8AC3E}" type="datetime1">
              <a:rPr lang="en-US" altLang="zh-CN" dirty="0">
                <a:latin typeface="Calibri" panose="020F0502020204030204" charset="0"/>
              </a:rPr>
            </a:fld>
            <a:endParaRPr lang="en-US" altLang="zh-CN" dirty="0">
              <a:latin typeface="Calibri" panose="020F0502020204030204" charset="0"/>
            </a:endParaRPr>
          </a:p>
        </p:txBody>
      </p:sp>
      <p:sp>
        <p:nvSpPr>
          <p:cNvPr id="1029" name="Footer Placeholder 4"/>
          <p:cNvSpPr>
            <a:spLocks noGrp="1" noChangeArrowheads="1"/>
          </p:cNvSpPr>
          <p:nvPr>
            <p:ph type="ftr" sz="quarter" idx="3"/>
          </p:nvPr>
        </p:nvSpPr>
        <p:spPr bwMode="auto">
          <a:xfrm>
            <a:off x="3124200" y="6356350"/>
            <a:ext cx="2895600" cy="365125"/>
          </a:xfrm>
          <a:prstGeom prst="rect">
            <a:avLst/>
          </a:prstGeom>
          <a:noFill/>
          <a:ln>
            <a:noFill/>
          </a:ln>
          <a:effectLst/>
        </p:spPr>
        <p:txBody>
          <a:bodyPr vert="horz" wrap="square" lIns="91440" tIns="45720" rIns="91440" bIns="45720" numCol="1" anchor="ctr" anchorCtr="0" compatLnSpc="1"/>
          <a:lstStyle>
            <a:lvl1pPr algn="ctr">
              <a:defRPr sz="1200"/>
            </a:lvl1pPr>
          </a:lstStyle>
          <a:p>
            <a:pPr lvl="0" eaLnBrk="1" hangingPunct="1"/>
            <a:endParaRPr lang="en-US" altLang="zh-CN" dirty="0">
              <a:latin typeface="Calibri" panose="020F0502020204030204" charset="0"/>
            </a:endParaRPr>
          </a:p>
        </p:txBody>
      </p:sp>
      <p:sp>
        <p:nvSpPr>
          <p:cNvPr id="1030" name="Slide Number Placeholder 5"/>
          <p:cNvSpPr>
            <a:spLocks noGrp="1" noChangeArrowheads="1"/>
          </p:cNvSpPr>
          <p:nvPr>
            <p:ph type="sldNum" sz="quarter" idx="4"/>
          </p:nvPr>
        </p:nvSpPr>
        <p:spPr bwMode="auto">
          <a:xfrm>
            <a:off x="6553200" y="6356350"/>
            <a:ext cx="2133600" cy="365125"/>
          </a:xfrm>
          <a:prstGeom prst="rect">
            <a:avLst/>
          </a:prstGeom>
          <a:noFill/>
          <a:ln>
            <a:noFill/>
          </a:ln>
          <a:effectLst/>
        </p:spPr>
        <p:txBody>
          <a:bodyPr vert="horz" wrap="square" lIns="91440" tIns="45720" rIns="91440" bIns="45720" numCol="1" anchor="ctr" anchorCtr="0" compatLnSpc="1"/>
          <a:lstStyle>
            <a:lvl1pPr algn="r">
              <a:defRPr sz="1200"/>
            </a:lvl1pPr>
          </a:lstStyle>
          <a:p>
            <a:pPr lvl="0" eaLnBrk="1" hangingPunct="1"/>
            <a:fld id="{9A0DB2DC-4C9A-4742-B13C-FB6460FD3503}" type="slidenum">
              <a:rPr lang="en-US" altLang="zh-CN" dirty="0">
                <a:latin typeface="Calibri" panose="020F0502020204030204" charset="0"/>
              </a:rPr>
            </a:fld>
            <a:endParaRPr lang="en-US" altLang="zh-CN" dirty="0">
              <a:latin typeface="Calibri" panose="020F050202020403020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charset="0"/>
          <a:cs typeface="Arial" panose="020B0604020202020204" pitchFamily="34" charset="0"/>
        </a:defRPr>
      </a:lvl2pPr>
      <a:lvl3pPr algn="ctr" rtl="0" fontAlgn="base">
        <a:spcBef>
          <a:spcPct val="0"/>
        </a:spcBef>
        <a:spcAft>
          <a:spcPct val="0"/>
        </a:spcAft>
        <a:defRPr sz="4400">
          <a:solidFill>
            <a:schemeClr val="tx1"/>
          </a:solidFill>
          <a:latin typeface="Calibri" panose="020F0502020204030204" charset="0"/>
          <a:cs typeface="Arial" panose="020B0604020202020204" pitchFamily="34" charset="0"/>
        </a:defRPr>
      </a:lvl3pPr>
      <a:lvl4pPr algn="ctr" rtl="0" fontAlgn="base">
        <a:spcBef>
          <a:spcPct val="0"/>
        </a:spcBef>
        <a:spcAft>
          <a:spcPct val="0"/>
        </a:spcAft>
        <a:defRPr sz="4400">
          <a:solidFill>
            <a:schemeClr val="tx1"/>
          </a:solidFill>
          <a:latin typeface="Calibri" panose="020F0502020204030204" charset="0"/>
          <a:cs typeface="Arial" panose="020B0604020202020204" pitchFamily="34" charset="0"/>
        </a:defRPr>
      </a:lvl4pPr>
      <a:lvl5pPr algn="ctr" rtl="0" fontAlgn="base">
        <a:spcBef>
          <a:spcPct val="0"/>
        </a:spcBef>
        <a:spcAft>
          <a:spcPct val="0"/>
        </a:spcAft>
        <a:defRPr sz="4400">
          <a:solidFill>
            <a:schemeClr val="tx1"/>
          </a:solidFill>
          <a:latin typeface="Calibri" panose="020F0502020204030204" charset="0"/>
          <a:cs typeface="Arial" panose="020B0604020202020204" pitchFamily="34" charset="0"/>
        </a:defRPr>
      </a:lvl5pPr>
      <a:lvl6pPr marL="457200" algn="ctr" rtl="0" fontAlgn="base">
        <a:spcBef>
          <a:spcPct val="0"/>
        </a:spcBef>
        <a:spcAft>
          <a:spcPct val="0"/>
        </a:spcAft>
        <a:defRPr sz="4400">
          <a:solidFill>
            <a:schemeClr val="tx1"/>
          </a:solidFill>
          <a:latin typeface="Calibri" panose="020F0502020204030204" charset="0"/>
          <a:cs typeface="Arial" panose="020B0604020202020204" pitchFamily="34" charset="0"/>
        </a:defRPr>
      </a:lvl6pPr>
      <a:lvl7pPr marL="914400" algn="ctr" rtl="0" fontAlgn="base">
        <a:spcBef>
          <a:spcPct val="0"/>
        </a:spcBef>
        <a:spcAft>
          <a:spcPct val="0"/>
        </a:spcAft>
        <a:defRPr sz="4400">
          <a:solidFill>
            <a:schemeClr val="tx1"/>
          </a:solidFill>
          <a:latin typeface="Calibri" panose="020F0502020204030204" charset="0"/>
          <a:cs typeface="Arial" panose="020B0604020202020204" pitchFamily="34" charset="0"/>
        </a:defRPr>
      </a:lvl7pPr>
      <a:lvl8pPr marL="1371600" algn="ctr" rtl="0" fontAlgn="base">
        <a:spcBef>
          <a:spcPct val="0"/>
        </a:spcBef>
        <a:spcAft>
          <a:spcPct val="0"/>
        </a:spcAft>
        <a:defRPr sz="4400">
          <a:solidFill>
            <a:schemeClr val="tx1"/>
          </a:solidFill>
          <a:latin typeface="Calibri" panose="020F0502020204030204" charset="0"/>
          <a:cs typeface="Arial" panose="020B0604020202020204" pitchFamily="34" charset="0"/>
        </a:defRPr>
      </a:lvl8pPr>
      <a:lvl9pPr marL="1828800" algn="ctr" rtl="0" fontAlgn="base">
        <a:spcBef>
          <a:spcPct val="0"/>
        </a:spcBef>
        <a:spcAft>
          <a:spcPct val="0"/>
        </a:spcAft>
        <a:defRPr sz="4400">
          <a:solidFill>
            <a:schemeClr val="tx1"/>
          </a:solidFill>
          <a:latin typeface="Calibri" panose="020F0502020204030204" charset="0"/>
          <a:cs typeface="Arial" panose="020B060402020202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Rectangle 9" hidden="1"/>
          <p:cNvSpPr/>
          <p:nvPr>
            <p:ph type="title"/>
          </p:nvPr>
        </p:nvSpPr>
        <p:spPr>
          <a:xfrm>
            <a:off x="1187450" y="274638"/>
            <a:ext cx="7499350" cy="633412"/>
          </a:xfrm>
          <a:prstGeom prst="rect">
            <a:avLst/>
          </a:prstGeom>
          <a:noFill/>
          <a:ln w="9525">
            <a:noFill/>
          </a:ln>
        </p:spPr>
        <p:txBody>
          <a:bodyPr anchor="ctr" anchorCtr="0"/>
          <a:p>
            <a:pPr lvl="0"/>
            <a:r>
              <a:rPr lang="zh-CN" altLang="ru-RU" dirty="0"/>
              <a:t>单击此处编辑母版标题样式</a:t>
            </a:r>
            <a:endParaRPr lang="zh-CN" altLang="ru-RU" dirty="0"/>
          </a:p>
        </p:txBody>
      </p:sp>
      <p:sp>
        <p:nvSpPr>
          <p:cNvPr id="2051" name="Rectangle 10" hidden="1"/>
          <p:cNvSpPr/>
          <p:nvPr>
            <p:ph type="body" idx="1"/>
          </p:nvPr>
        </p:nvSpPr>
        <p:spPr>
          <a:xfrm>
            <a:off x="457200" y="1484313"/>
            <a:ext cx="8229600" cy="4525962"/>
          </a:xfrm>
          <a:prstGeom prst="rect">
            <a:avLst/>
          </a:prstGeom>
          <a:noFill/>
          <a:ln w="9525">
            <a:noFill/>
          </a:ln>
        </p:spPr>
        <p:txBody>
          <a:bodyPr/>
          <a:p>
            <a:pPr lvl="0"/>
            <a:r>
              <a:rPr lang="zh-CN" altLang="ru-RU" dirty="0"/>
              <a:t>单击此处编辑母版文本样式</a:t>
            </a:r>
            <a:endParaRPr lang="zh-CN" altLang="ru-RU" dirty="0"/>
          </a:p>
          <a:p>
            <a:pPr lvl="1"/>
            <a:r>
              <a:rPr lang="zh-CN" altLang="ru-RU" dirty="0"/>
              <a:t>第二级</a:t>
            </a:r>
            <a:endParaRPr lang="zh-CN" altLang="ru-RU" dirty="0"/>
          </a:p>
        </p:txBody>
      </p:sp>
      <p:sp>
        <p:nvSpPr>
          <p:cNvPr id="1035" name="Rectangle 11" hidden="1"/>
          <p:cNvSpPr>
            <a:spLocks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a:buSzPct val="100000"/>
              <a:buFont typeface="方正黑体简体" charset="-122"/>
              <a:buNone/>
              <a:defRPr sz="1400">
                <a:latin typeface="+mn-lt"/>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Pct val="100000"/>
              <a:buFont typeface="方正黑体简体" charset="-122"/>
              <a:buNone/>
              <a:defRPr/>
            </a:pPr>
            <a:endParaRPr kumimoji="0" lang="zh-CN"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Calibri" panose="020F0502020204030204" charset="0"/>
            </a:endParaRPr>
          </a:p>
        </p:txBody>
      </p:sp>
      <p:sp>
        <p:nvSpPr>
          <p:cNvPr id="1036" name="Rectangle 12" hidden="1"/>
          <p:cNvSpPr>
            <a:spLocks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lgn="ctr">
              <a:buSzPct val="100000"/>
              <a:buFont typeface="方正黑体简体" charset="-122"/>
              <a:buNone/>
              <a:defRPr sz="1400">
                <a:latin typeface="+mn-lt"/>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Pct val="100000"/>
              <a:buFont typeface="方正黑体简体" charset="-122"/>
              <a:buNone/>
              <a:defRPr/>
            </a:pPr>
            <a:endParaRPr kumimoji="0" lang="ru-RU"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Calibri" panose="020F0502020204030204" charset="0"/>
            </a:endParaRPr>
          </a:p>
        </p:txBody>
      </p:sp>
      <p:sp>
        <p:nvSpPr>
          <p:cNvPr id="1037" name="Rectangle 13" hidden="1"/>
          <p:cNvSpPr>
            <a:spLocks noChangeArrowheads="1"/>
          </p:cNvSpPr>
          <p:nvPr>
            <p:ph type="sldNum" sz="quarter" idx="4"/>
          </p:nvPr>
        </p:nvSpPr>
        <p:spPr bwMode="auto">
          <a:xfrm>
            <a:off x="6227763" y="6265863"/>
            <a:ext cx="2133600" cy="476250"/>
          </a:xfrm>
          <a:prstGeom prst="rect">
            <a:avLst/>
          </a:prstGeom>
          <a:noFill/>
          <a:ln>
            <a:noFill/>
          </a:ln>
          <a:effectLst/>
        </p:spPr>
        <p:txBody>
          <a:bodyPr vert="horz" wrap="square" lIns="91440" tIns="45720" rIns="91440" bIns="45720" numCol="1" anchor="t" anchorCtr="0" compatLnSpc="1"/>
          <a:lstStyle>
            <a:lvl1pPr algn="r">
              <a:buFont typeface="方正黑体简体" charset="-122"/>
              <a:defRPr>
                <a:latin typeface="方正黑体简体" charset="-122"/>
                <a:ea typeface="方正黑体简体" charset="-122"/>
              </a:defRPr>
            </a:lvl1pPr>
          </a:lstStyle>
          <a:p>
            <a:pPr lvl="0" eaLnBrk="1" hangingPunct="1">
              <a:buSzPct val="100000"/>
            </a:pPr>
            <a:fld id="{9A0DB2DC-4C9A-4742-B13C-FB6460FD3503}" type="slidenum">
              <a:rPr lang="ru-RU" altLang="zh-CN" dirty="0"/>
            </a:fld>
            <a:endParaRPr lang="ru-RU" altLang="zh-CN" dirty="0"/>
          </a:p>
        </p:txBody>
      </p:sp>
      <p:sp>
        <p:nvSpPr>
          <p:cNvPr id="2055" name="Rectangle 14" hidden="1"/>
          <p:cNvSpPr/>
          <p:nvPr userDrawn="1"/>
        </p:nvSpPr>
        <p:spPr>
          <a:xfrm>
            <a:off x="468313" y="981075"/>
            <a:ext cx="8675687" cy="71438"/>
          </a:xfrm>
          <a:prstGeom prst="rect">
            <a:avLst/>
          </a:prstGeom>
          <a:gradFill rotWithShape="1">
            <a:gsLst>
              <a:gs pos="0">
                <a:srgbClr val="0066FF"/>
              </a:gs>
              <a:gs pos="100000">
                <a:srgbClr val="FFFFFF"/>
              </a:gs>
            </a:gsLst>
            <a:lin ang="0"/>
            <a:tileRect/>
          </a:gradFill>
          <a:ln w="9525">
            <a:noFill/>
          </a:ln>
        </p:spPr>
        <p:txBody>
          <a:bodyPr/>
          <a:p>
            <a:pPr lvl="0" eaLnBrk="1" hangingPunct="1">
              <a:buSzPct val="100000"/>
            </a:pPr>
            <a:endParaRPr lang="zh-CN" altLang="zh-CN" dirty="0">
              <a:latin typeface="Arial" panose="020B0604020202020204" pitchFamily="34" charset="0"/>
              <a:ea typeface="宋体" panose="02010600030101010101" pitchFamily="2" charset="-122"/>
            </a:endParaRPr>
          </a:p>
        </p:txBody>
      </p:sp>
      <p:sp>
        <p:nvSpPr>
          <p:cNvPr id="2056" name="Freeform 15" hidden="1"/>
          <p:cNvSpPr/>
          <p:nvPr userDrawn="1"/>
        </p:nvSpPr>
        <p:spPr>
          <a:xfrm>
            <a:off x="7235825" y="5949950"/>
            <a:ext cx="1439863" cy="71438"/>
          </a:xfrm>
          <a:custGeom>
            <a:avLst/>
            <a:gdLst/>
            <a:ahLst/>
            <a:cxnLst>
              <a:cxn ang="0">
                <a:pos x="0" y="0"/>
              </a:cxn>
              <a:cxn ang="0">
                <a:pos x="1439863" y="0"/>
              </a:cxn>
              <a:cxn ang="0">
                <a:pos x="1050838" y="71438"/>
              </a:cxn>
              <a:cxn ang="0">
                <a:pos x="0" y="71438"/>
              </a:cxn>
              <a:cxn ang="0">
                <a:pos x="0" y="0"/>
              </a:cxn>
            </a:cxnLst>
            <a:pathLst>
              <a:path w="3357" h="136">
                <a:moveTo>
                  <a:pt x="0" y="0"/>
                </a:moveTo>
                <a:lnTo>
                  <a:pt x="3357" y="0"/>
                </a:lnTo>
                <a:lnTo>
                  <a:pt x="2450" y="136"/>
                </a:lnTo>
                <a:lnTo>
                  <a:pt x="0" y="136"/>
                </a:lnTo>
                <a:lnTo>
                  <a:pt x="0" y="0"/>
                </a:lnTo>
                <a:close/>
              </a:path>
            </a:pathLst>
          </a:custGeom>
          <a:gradFill rotWithShape="1">
            <a:gsLst>
              <a:gs pos="0">
                <a:srgbClr val="FF3300">
                  <a:alpha val="100000"/>
                </a:srgbClr>
              </a:gs>
              <a:gs pos="100000">
                <a:srgbClr val="FFFF00">
                  <a:alpha val="100000"/>
                </a:srgbClr>
              </a:gs>
            </a:gsLst>
            <a:lin ang="0"/>
            <a:tileRect/>
          </a:gradFill>
          <a:ln w="9525">
            <a:noFill/>
          </a:ln>
        </p:spPr>
        <p:txBody>
          <a:bodyPr/>
          <a:p>
            <a:endParaRPr lang="zh-CN" altLang="en-US"/>
          </a:p>
        </p:txBody>
      </p:sp>
      <p:sp>
        <p:nvSpPr>
          <p:cNvPr id="2057" name="Freeform 16" hidden="1"/>
          <p:cNvSpPr/>
          <p:nvPr userDrawn="1"/>
        </p:nvSpPr>
        <p:spPr>
          <a:xfrm rot="5400000">
            <a:off x="7235825" y="6092825"/>
            <a:ext cx="936625" cy="73025"/>
          </a:xfrm>
          <a:custGeom>
            <a:avLst/>
            <a:gdLst/>
            <a:ahLst/>
            <a:cxnLst>
              <a:cxn ang="0">
                <a:pos x="0" y="0"/>
              </a:cxn>
              <a:cxn ang="0">
                <a:pos x="936625" y="0"/>
              </a:cxn>
              <a:cxn ang="0">
                <a:pos x="683566" y="73025"/>
              </a:cxn>
              <a:cxn ang="0">
                <a:pos x="0" y="73025"/>
              </a:cxn>
              <a:cxn ang="0">
                <a:pos x="0" y="0"/>
              </a:cxn>
            </a:cxnLst>
            <a:pathLst>
              <a:path w="3357" h="136">
                <a:moveTo>
                  <a:pt x="0" y="0"/>
                </a:moveTo>
                <a:lnTo>
                  <a:pt x="3357" y="0"/>
                </a:lnTo>
                <a:lnTo>
                  <a:pt x="2450" y="136"/>
                </a:lnTo>
                <a:lnTo>
                  <a:pt x="0" y="136"/>
                </a:lnTo>
                <a:lnTo>
                  <a:pt x="0" y="0"/>
                </a:lnTo>
                <a:close/>
              </a:path>
            </a:pathLst>
          </a:custGeom>
          <a:gradFill rotWithShape="1">
            <a:gsLst>
              <a:gs pos="0">
                <a:srgbClr val="FF3300">
                  <a:alpha val="100000"/>
                </a:srgbClr>
              </a:gs>
              <a:gs pos="100000">
                <a:srgbClr val="FFFF00">
                  <a:alpha val="100000"/>
                </a:srgbClr>
              </a:gs>
            </a:gsLst>
            <a:lin ang="0"/>
            <a:tileRect/>
          </a:gradFill>
          <a:ln w="9525">
            <a:noFill/>
          </a:ln>
        </p:spPr>
        <p:txBody>
          <a:bodyPr/>
          <a:p>
            <a:endParaRPr lang="zh-CN" altLang="en-US"/>
          </a:p>
        </p:txBody>
      </p:sp>
      <p:sp>
        <p:nvSpPr>
          <p:cNvPr id="2058" name="Freeform 17" hidden="1"/>
          <p:cNvSpPr/>
          <p:nvPr userDrawn="1"/>
        </p:nvSpPr>
        <p:spPr>
          <a:xfrm>
            <a:off x="7380288" y="6092825"/>
            <a:ext cx="1584325" cy="73025"/>
          </a:xfrm>
          <a:custGeom>
            <a:avLst/>
            <a:gdLst/>
            <a:ahLst/>
            <a:cxnLst>
              <a:cxn ang="0">
                <a:pos x="0" y="0"/>
              </a:cxn>
              <a:cxn ang="0">
                <a:pos x="1584325" y="0"/>
              </a:cxn>
              <a:cxn ang="0">
                <a:pos x="1156269" y="73025"/>
              </a:cxn>
              <a:cxn ang="0">
                <a:pos x="0" y="73025"/>
              </a:cxn>
              <a:cxn ang="0">
                <a:pos x="0" y="0"/>
              </a:cxn>
            </a:cxnLst>
            <a:pathLst>
              <a:path w="3357" h="136">
                <a:moveTo>
                  <a:pt x="0" y="0"/>
                </a:moveTo>
                <a:lnTo>
                  <a:pt x="3357" y="0"/>
                </a:lnTo>
                <a:lnTo>
                  <a:pt x="2450" y="136"/>
                </a:lnTo>
                <a:lnTo>
                  <a:pt x="0" y="136"/>
                </a:lnTo>
                <a:lnTo>
                  <a:pt x="0" y="0"/>
                </a:lnTo>
                <a:close/>
              </a:path>
            </a:pathLst>
          </a:custGeom>
          <a:gradFill rotWithShape="1">
            <a:gsLst>
              <a:gs pos="0">
                <a:srgbClr val="0066FF">
                  <a:alpha val="100000"/>
                </a:srgbClr>
              </a:gs>
              <a:gs pos="100000">
                <a:srgbClr val="FFFFFF">
                  <a:alpha val="100000"/>
                </a:srgbClr>
              </a:gs>
            </a:gsLst>
            <a:lin ang="0"/>
            <a:tileRect/>
          </a:gradFill>
          <a:ln w="9525">
            <a:noFill/>
          </a:ln>
        </p:spPr>
        <p:txBody>
          <a:bodyPr/>
          <a:p>
            <a:endParaRPr lang="zh-CN" altLang="en-US"/>
          </a:p>
        </p:txBody>
      </p:sp>
      <p:sp>
        <p:nvSpPr>
          <p:cNvPr id="2059" name="Freeform 18" hidden="1"/>
          <p:cNvSpPr/>
          <p:nvPr userDrawn="1"/>
        </p:nvSpPr>
        <p:spPr>
          <a:xfrm rot="5400000">
            <a:off x="7380288" y="6308725"/>
            <a:ext cx="936625" cy="73025"/>
          </a:xfrm>
          <a:custGeom>
            <a:avLst/>
            <a:gdLst/>
            <a:ahLst/>
            <a:cxnLst>
              <a:cxn ang="0">
                <a:pos x="0" y="0"/>
              </a:cxn>
              <a:cxn ang="0">
                <a:pos x="936625" y="0"/>
              </a:cxn>
              <a:cxn ang="0">
                <a:pos x="683566" y="73025"/>
              </a:cxn>
              <a:cxn ang="0">
                <a:pos x="0" y="73025"/>
              </a:cxn>
              <a:cxn ang="0">
                <a:pos x="0" y="0"/>
              </a:cxn>
            </a:cxnLst>
            <a:pathLst>
              <a:path w="3357" h="136">
                <a:moveTo>
                  <a:pt x="0" y="0"/>
                </a:moveTo>
                <a:lnTo>
                  <a:pt x="3357" y="0"/>
                </a:lnTo>
                <a:lnTo>
                  <a:pt x="2450" y="136"/>
                </a:lnTo>
                <a:lnTo>
                  <a:pt x="0" y="136"/>
                </a:lnTo>
                <a:lnTo>
                  <a:pt x="0" y="0"/>
                </a:lnTo>
                <a:close/>
              </a:path>
            </a:pathLst>
          </a:custGeom>
          <a:gradFill rotWithShape="1">
            <a:gsLst>
              <a:gs pos="0">
                <a:srgbClr val="0066FF">
                  <a:alpha val="100000"/>
                </a:srgbClr>
              </a:gs>
              <a:gs pos="100000">
                <a:srgbClr val="FFFFFF">
                  <a:alpha val="100000"/>
                </a:srgbClr>
              </a:gs>
            </a:gsLst>
            <a:lin ang="0"/>
            <a:tileRect/>
          </a:gradFill>
          <a:ln w="9525">
            <a:noFill/>
          </a:ln>
        </p:spPr>
        <p:txBody>
          <a:bodyPr/>
          <a:p>
            <a:endParaRPr lang="zh-CN" altLang="en-US"/>
          </a:p>
        </p:txBody>
      </p:sp>
      <p:sp>
        <p:nvSpPr>
          <p:cNvPr id="2060" name="Rectangle 19" hidden="1"/>
          <p:cNvSpPr/>
          <p:nvPr userDrawn="1"/>
        </p:nvSpPr>
        <p:spPr>
          <a:xfrm>
            <a:off x="250825" y="981075"/>
            <a:ext cx="8858250" cy="71438"/>
          </a:xfrm>
          <a:prstGeom prst="rect">
            <a:avLst/>
          </a:prstGeom>
          <a:gradFill rotWithShape="1">
            <a:gsLst>
              <a:gs pos="0">
                <a:srgbClr val="0066FF"/>
              </a:gs>
              <a:gs pos="100000">
                <a:srgbClr val="FFFFFF"/>
              </a:gs>
            </a:gsLst>
            <a:lin ang="0"/>
            <a:tileRect/>
          </a:gradFill>
          <a:ln w="9525">
            <a:noFill/>
          </a:ln>
        </p:spPr>
        <p:txBody>
          <a:bodyPr/>
          <a:p>
            <a:pPr lvl="0" eaLnBrk="1" hangingPunct="1">
              <a:buSzPct val="100000"/>
            </a:pPr>
            <a:endParaRPr lang="zh-CN" altLang="zh-CN" dirty="0">
              <a:latin typeface="Arial" panose="020B0604020202020204" pitchFamily="34" charset="0"/>
              <a:ea typeface="宋体" panose="02010600030101010101" pitchFamily="2" charset="-122"/>
            </a:endParaRPr>
          </a:p>
        </p:txBody>
      </p:sp>
      <p:pic>
        <p:nvPicPr>
          <p:cNvPr id="2061" name="Picture 20" hidden="1"/>
          <p:cNvPicPr preferRelativeResize="0"/>
          <p:nvPr userDrawn="1"/>
        </p:nvPicPr>
        <p:blipFill>
          <a:blip r:embed="rId13"/>
          <a:stretch>
            <a:fillRect/>
          </a:stretch>
        </p:blipFill>
        <p:spPr>
          <a:xfrm>
            <a:off x="323850" y="331788"/>
            <a:ext cx="508000" cy="576262"/>
          </a:xfrm>
          <a:prstGeom prst="rect">
            <a:avLst/>
          </a:prstGeom>
          <a:noFill/>
          <a:ln w="9525">
            <a:noFill/>
          </a:ln>
        </p:spPr>
      </p:pic>
      <p:pic>
        <p:nvPicPr>
          <p:cNvPr id="8" name="图片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102396" y="40433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cut/>
  </p:transition>
  <p:hf sldNum="0" hdr="0" ftr="0" dt="0"/>
  <p:txStyles>
    <p:titleStyle>
      <a:lvl1pPr algn="ctr" rtl="0" fontAlgn="base">
        <a:spcBef>
          <a:spcPct val="0"/>
        </a:spcBef>
        <a:spcAft>
          <a:spcPct val="0"/>
        </a:spcAft>
        <a:buSzPct val="100000"/>
        <a:defRPr sz="3200" kern="1200">
          <a:solidFill>
            <a:schemeClr val="tx2"/>
          </a:solidFill>
          <a:latin typeface="+mj-lt"/>
          <a:ea typeface="+mj-ea"/>
          <a:cs typeface="+mj-cs"/>
        </a:defRPr>
      </a:lvl1pPr>
      <a:lvl2pPr algn="ctr" rtl="0" fontAlgn="base">
        <a:spcBef>
          <a:spcPct val="0"/>
        </a:spcBef>
        <a:spcAft>
          <a:spcPct val="0"/>
        </a:spcAft>
        <a:buSzPct val="100000"/>
        <a:defRPr sz="3200">
          <a:solidFill>
            <a:schemeClr val="tx2"/>
          </a:solidFill>
          <a:latin typeface="Arial" panose="020B0604020202020204" pitchFamily="34" charset="0"/>
          <a:ea typeface="方正黑体简体" charset="-122"/>
        </a:defRPr>
      </a:lvl2pPr>
      <a:lvl3pPr algn="ctr" rtl="0" fontAlgn="base">
        <a:spcBef>
          <a:spcPct val="0"/>
        </a:spcBef>
        <a:spcAft>
          <a:spcPct val="0"/>
        </a:spcAft>
        <a:buSzPct val="100000"/>
        <a:defRPr sz="3200">
          <a:solidFill>
            <a:schemeClr val="tx2"/>
          </a:solidFill>
          <a:latin typeface="Arial" panose="020B0604020202020204" pitchFamily="34" charset="0"/>
          <a:ea typeface="方正黑体简体" charset="-122"/>
        </a:defRPr>
      </a:lvl3pPr>
      <a:lvl4pPr algn="ctr" rtl="0" fontAlgn="base">
        <a:spcBef>
          <a:spcPct val="0"/>
        </a:spcBef>
        <a:spcAft>
          <a:spcPct val="0"/>
        </a:spcAft>
        <a:buSzPct val="100000"/>
        <a:defRPr sz="3200">
          <a:solidFill>
            <a:schemeClr val="tx2"/>
          </a:solidFill>
          <a:latin typeface="Arial" panose="020B0604020202020204" pitchFamily="34" charset="0"/>
          <a:ea typeface="方正黑体简体" charset="-122"/>
        </a:defRPr>
      </a:lvl4pPr>
      <a:lvl5pPr algn="ctr" rtl="0" fontAlgn="base">
        <a:spcBef>
          <a:spcPct val="0"/>
        </a:spcBef>
        <a:spcAft>
          <a:spcPct val="0"/>
        </a:spcAft>
        <a:buSzPct val="100000"/>
        <a:defRPr sz="3200">
          <a:solidFill>
            <a:schemeClr val="tx2"/>
          </a:solidFill>
          <a:latin typeface="Arial" panose="020B0604020202020204" pitchFamily="34" charset="0"/>
          <a:ea typeface="方正黑体简体" charset="-122"/>
        </a:defRPr>
      </a:lvl5pPr>
      <a:lvl6pPr marL="457200" algn="ctr" rtl="0" fontAlgn="base">
        <a:spcBef>
          <a:spcPct val="0"/>
        </a:spcBef>
        <a:spcAft>
          <a:spcPct val="0"/>
        </a:spcAft>
        <a:buSzPct val="100000"/>
        <a:defRPr sz="3200">
          <a:solidFill>
            <a:schemeClr val="tx2"/>
          </a:solidFill>
          <a:latin typeface="Arial" panose="020B0604020202020204" pitchFamily="34" charset="0"/>
          <a:ea typeface="方正黑体简体" charset="-122"/>
        </a:defRPr>
      </a:lvl6pPr>
      <a:lvl7pPr marL="914400" algn="ctr" rtl="0" fontAlgn="base">
        <a:spcBef>
          <a:spcPct val="0"/>
        </a:spcBef>
        <a:spcAft>
          <a:spcPct val="0"/>
        </a:spcAft>
        <a:buSzPct val="100000"/>
        <a:defRPr sz="3200">
          <a:solidFill>
            <a:schemeClr val="tx2"/>
          </a:solidFill>
          <a:latin typeface="Arial" panose="020B0604020202020204" pitchFamily="34" charset="0"/>
          <a:ea typeface="方正黑体简体" charset="-122"/>
        </a:defRPr>
      </a:lvl7pPr>
      <a:lvl8pPr marL="1371600" algn="ctr" rtl="0" fontAlgn="base">
        <a:spcBef>
          <a:spcPct val="0"/>
        </a:spcBef>
        <a:spcAft>
          <a:spcPct val="0"/>
        </a:spcAft>
        <a:buSzPct val="100000"/>
        <a:defRPr sz="3200">
          <a:solidFill>
            <a:schemeClr val="tx2"/>
          </a:solidFill>
          <a:latin typeface="Arial" panose="020B0604020202020204" pitchFamily="34" charset="0"/>
          <a:ea typeface="方正黑体简体" charset="-122"/>
        </a:defRPr>
      </a:lvl8pPr>
      <a:lvl9pPr marL="1828800" algn="ctr" rtl="0" fontAlgn="base">
        <a:spcBef>
          <a:spcPct val="0"/>
        </a:spcBef>
        <a:spcAft>
          <a:spcPct val="0"/>
        </a:spcAft>
        <a:buSzPct val="100000"/>
        <a:defRPr sz="3200">
          <a:solidFill>
            <a:schemeClr val="tx2"/>
          </a:solidFill>
          <a:latin typeface="Arial" panose="020B0604020202020204" pitchFamily="34" charset="0"/>
          <a:ea typeface="方正黑体简体" charset="-122"/>
        </a:defRPr>
      </a:lvl9pPr>
    </p:titleStyle>
    <p:bodyStyle>
      <a:lvl1pPr marL="342900" indent="-342900" algn="l" rtl="0" fontAlgn="base">
        <a:spcBef>
          <a:spcPct val="20000"/>
        </a:spcBef>
        <a:spcAft>
          <a:spcPct val="0"/>
        </a:spcAft>
        <a:buSzPct val="100000"/>
        <a:defRPr sz="2800" kern="1200">
          <a:solidFill>
            <a:schemeClr val="tx1"/>
          </a:solidFill>
          <a:latin typeface="+mn-lt"/>
          <a:ea typeface="+mn-ea"/>
          <a:cs typeface="+mn-cs"/>
        </a:defRPr>
      </a:lvl1pPr>
      <a:lvl2pPr marL="742950" indent="-285750" algn="l" rtl="0" fontAlgn="base">
        <a:spcBef>
          <a:spcPct val="20000"/>
        </a:spcBef>
        <a:spcAft>
          <a:spcPct val="0"/>
        </a:spcAft>
        <a:buSzPct val="100000"/>
        <a:defRPr sz="2400" kern="1200">
          <a:solidFill>
            <a:schemeClr val="tx1"/>
          </a:solidFill>
          <a:latin typeface="+mn-lt"/>
          <a:ea typeface="方正仿宋简体" panose="02000000000000000000" charset="-122"/>
          <a:cs typeface="+mn-cs"/>
        </a:defRPr>
      </a:lvl2pPr>
      <a:lvl3pPr marL="1143000" indent="-228600" algn="l" rtl="0" fontAlgn="base">
        <a:spcBef>
          <a:spcPct val="20000"/>
        </a:spcBef>
        <a:spcAft>
          <a:spcPct val="0"/>
        </a:spcAft>
        <a:buSzPct val="100000"/>
        <a:buChar char="•"/>
        <a:defRPr sz="2400" kern="1200">
          <a:solidFill>
            <a:schemeClr val="tx1"/>
          </a:solidFill>
          <a:latin typeface="+mn-lt"/>
          <a:ea typeface="宋体" panose="02010600030101010101" pitchFamily="2" charset="-122"/>
          <a:cs typeface="+mn-cs"/>
        </a:defRPr>
      </a:lvl3pPr>
      <a:lvl4pPr marL="1600200" indent="-228600" algn="l" rtl="0" fontAlgn="base">
        <a:spcBef>
          <a:spcPct val="20000"/>
        </a:spcBef>
        <a:spcAft>
          <a:spcPct val="0"/>
        </a:spcAft>
        <a:buSzPct val="100000"/>
        <a:buChar char="–"/>
        <a:defRPr sz="2000" kern="1200">
          <a:solidFill>
            <a:schemeClr val="tx1"/>
          </a:solidFill>
          <a:latin typeface="+mn-lt"/>
          <a:ea typeface="宋体" panose="02010600030101010101" pitchFamily="2" charset="-122"/>
          <a:cs typeface="+mn-cs"/>
        </a:defRPr>
      </a:lvl4pPr>
      <a:lvl5pPr marL="2057400" indent="-228600" algn="l" rtl="0" fontAlgn="base">
        <a:spcBef>
          <a:spcPct val="20000"/>
        </a:spcBef>
        <a:spcAft>
          <a:spcPct val="0"/>
        </a:spcAft>
        <a:buSzPct val="100000"/>
        <a:buChar char="»"/>
        <a:defRPr sz="2000" kern="1200">
          <a:solidFill>
            <a:schemeClr val="tx1"/>
          </a:solidFill>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8.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13.xml"/><Relationship Id="rId4" Type="http://schemas.openxmlformats.org/officeDocument/2006/relationships/image" Target="../media/image2.pn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tags" Target="../tags/tag18.xml"/><Relationship Id="rId7" Type="http://schemas.openxmlformats.org/officeDocument/2006/relationships/hyperlink" Target="http://www.bofety.com/" TargetMode="External"/><Relationship Id="rId6" Type="http://schemas.openxmlformats.org/officeDocument/2006/relationships/tags" Target="../tags/tag17.xml"/><Relationship Id="rId5" Type="http://schemas.openxmlformats.org/officeDocument/2006/relationships/image" Target="../media/image7.jpeg"/><Relationship Id="rId4" Type="http://schemas.openxmlformats.org/officeDocument/2006/relationships/tags" Target="../tags/tag16.xml"/><Relationship Id="rId3" Type="http://schemas.openxmlformats.org/officeDocument/2006/relationships/image" Target="../media/image6.jpeg"/><Relationship Id="rId2" Type="http://schemas.openxmlformats.org/officeDocument/2006/relationships/tags" Target="../tags/tag15.xml"/><Relationship Id="rId1" Type="http://schemas.openxmlformats.org/officeDocument/2006/relationships/tags" Target="../tags/tag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0F8FF"/>
        </a:solidFill>
        <a:effectLst/>
      </p:bgPr>
    </p:bg>
    <p:spTree>
      <p:nvGrpSpPr>
        <p:cNvPr id="1" name=""/>
        <p:cNvGrpSpPr/>
        <p:nvPr/>
      </p:nvGrpSpPr>
      <p:grpSpPr/>
      <p:sp>
        <p:nvSpPr>
          <p:cNvPr id="4" name="灯片编号占位符 3"/>
          <p:cNvSpPr txBox="1">
            <a:spLocks noGrp="1"/>
          </p:cNvSpPr>
          <p:nvPr>
            <p:ph type="sldNum" sz="quarter" idx="12"/>
          </p:nvPr>
        </p:nvSpPr>
        <p:spPr bwMode="auto"/>
        <p:txBody>
          <a:bodyPr vert="horz"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r" eaLnBrk="1" hangingPunct="1">
              <a:buSzPct val="100000"/>
              <a:buFont typeface="方正黑体简体" charset="-122"/>
            </a:pPr>
            <a:fld id="{9A0DB2DC-4C9A-4742-B13C-FB6460FD3503}" type="slidenum">
              <a:rPr lang="ru-RU" altLang="zh-CN" dirty="0">
                <a:latin typeface="方正黑体简体" charset="-122"/>
                <a:ea typeface="方正黑体简体" charset="-122"/>
              </a:rPr>
            </a:fld>
            <a:endParaRPr lang="ru-RU" altLang="zh-CN" dirty="0">
              <a:latin typeface="方正黑体简体" charset="-122"/>
              <a:ea typeface="方正黑体简体" charset="-122"/>
            </a:endParaRPr>
          </a:p>
        </p:txBody>
      </p:sp>
      <p:sp>
        <p:nvSpPr>
          <p:cNvPr id="4099" name="Freeform 2"/>
          <p:cNvSpPr/>
          <p:nvPr/>
        </p:nvSpPr>
        <p:spPr>
          <a:xfrm>
            <a:off x="7235825" y="836613"/>
            <a:ext cx="1439863" cy="71437"/>
          </a:xfrm>
          <a:custGeom>
            <a:avLst/>
            <a:gdLst/>
            <a:ahLst/>
            <a:cxnLst>
              <a:cxn ang="0">
                <a:pos x="0" y="0"/>
              </a:cxn>
              <a:cxn ang="0">
                <a:pos x="1439863" y="0"/>
              </a:cxn>
              <a:cxn ang="0">
                <a:pos x="1050838" y="71437"/>
              </a:cxn>
              <a:cxn ang="0">
                <a:pos x="0" y="71437"/>
              </a:cxn>
              <a:cxn ang="0">
                <a:pos x="0" y="0"/>
              </a:cxn>
            </a:cxnLst>
            <a:pathLst>
              <a:path w="3357" h="136">
                <a:moveTo>
                  <a:pt x="0" y="0"/>
                </a:moveTo>
                <a:lnTo>
                  <a:pt x="3357" y="0"/>
                </a:lnTo>
                <a:lnTo>
                  <a:pt x="2450" y="136"/>
                </a:lnTo>
                <a:lnTo>
                  <a:pt x="0" y="136"/>
                </a:lnTo>
                <a:lnTo>
                  <a:pt x="0" y="0"/>
                </a:lnTo>
                <a:close/>
              </a:path>
            </a:pathLst>
          </a:custGeom>
          <a:gradFill rotWithShape="1">
            <a:gsLst>
              <a:gs pos="0">
                <a:srgbClr val="FF3300">
                  <a:alpha val="100000"/>
                </a:srgbClr>
              </a:gs>
              <a:gs pos="100000">
                <a:srgbClr val="FFFF00">
                  <a:alpha val="100000"/>
                </a:srgbClr>
              </a:gs>
            </a:gsLst>
            <a:lin ang="0"/>
            <a:tileRect/>
          </a:gradFill>
          <a:ln w="9525">
            <a:noFill/>
          </a:ln>
        </p:spPr>
        <p:txBody>
          <a:bodyPr/>
          <a:p>
            <a:endParaRPr lang="zh-CN" altLang="en-US"/>
          </a:p>
        </p:txBody>
      </p:sp>
      <p:sp>
        <p:nvSpPr>
          <p:cNvPr id="4100" name="Rectangle 3"/>
          <p:cNvSpPr/>
          <p:nvPr/>
        </p:nvSpPr>
        <p:spPr>
          <a:xfrm>
            <a:off x="468313" y="981075"/>
            <a:ext cx="8640762" cy="71438"/>
          </a:xfrm>
          <a:prstGeom prst="rect">
            <a:avLst/>
          </a:prstGeom>
          <a:gradFill rotWithShape="1">
            <a:gsLst>
              <a:gs pos="0">
                <a:srgbClr val="0066FF"/>
              </a:gs>
              <a:gs pos="100000">
                <a:srgbClr val="FFFFFF"/>
              </a:gs>
            </a:gsLst>
            <a:lin ang="0"/>
            <a:tileRect/>
          </a:gradFill>
          <a:ln w="9525">
            <a:noFill/>
          </a:ln>
        </p:spPr>
        <p:txBody>
          <a:bodyPr/>
          <a:p>
            <a:pPr eaLnBrk="1" hangingPunct="1">
              <a:buSzPct val="100000"/>
            </a:pPr>
            <a:endParaRPr lang="zh-CN" altLang="zh-CN" dirty="0">
              <a:latin typeface="Arial" panose="020B0604020202020204" pitchFamily="34" charset="0"/>
              <a:ea typeface="宋体" panose="02010600030101010101" pitchFamily="2" charset="-122"/>
            </a:endParaRPr>
          </a:p>
        </p:txBody>
      </p:sp>
      <p:sp>
        <p:nvSpPr>
          <p:cNvPr id="4102" name="Freeform 5"/>
          <p:cNvSpPr/>
          <p:nvPr/>
        </p:nvSpPr>
        <p:spPr>
          <a:xfrm rot="5400000">
            <a:off x="7235825" y="979488"/>
            <a:ext cx="936625" cy="73025"/>
          </a:xfrm>
          <a:custGeom>
            <a:avLst/>
            <a:gdLst/>
            <a:ahLst/>
            <a:cxnLst>
              <a:cxn ang="0">
                <a:pos x="0" y="0"/>
              </a:cxn>
              <a:cxn ang="0">
                <a:pos x="936625" y="0"/>
              </a:cxn>
              <a:cxn ang="0">
                <a:pos x="683566" y="73025"/>
              </a:cxn>
              <a:cxn ang="0">
                <a:pos x="0" y="73025"/>
              </a:cxn>
              <a:cxn ang="0">
                <a:pos x="0" y="0"/>
              </a:cxn>
            </a:cxnLst>
            <a:pathLst>
              <a:path w="3357" h="136">
                <a:moveTo>
                  <a:pt x="0" y="0"/>
                </a:moveTo>
                <a:lnTo>
                  <a:pt x="3357" y="0"/>
                </a:lnTo>
                <a:lnTo>
                  <a:pt x="2450" y="136"/>
                </a:lnTo>
                <a:lnTo>
                  <a:pt x="0" y="136"/>
                </a:lnTo>
                <a:lnTo>
                  <a:pt x="0" y="0"/>
                </a:lnTo>
                <a:close/>
              </a:path>
            </a:pathLst>
          </a:custGeom>
          <a:gradFill rotWithShape="1">
            <a:gsLst>
              <a:gs pos="0">
                <a:srgbClr val="FF3300">
                  <a:alpha val="100000"/>
                </a:srgbClr>
              </a:gs>
              <a:gs pos="100000">
                <a:srgbClr val="FFFF00">
                  <a:alpha val="100000"/>
                </a:srgbClr>
              </a:gs>
            </a:gsLst>
            <a:lin ang="0"/>
            <a:tileRect/>
          </a:gradFill>
          <a:ln w="9525">
            <a:noFill/>
          </a:ln>
        </p:spPr>
        <p:txBody>
          <a:bodyPr/>
          <a:p>
            <a:endParaRPr lang="zh-CN" altLang="en-US"/>
          </a:p>
        </p:txBody>
      </p:sp>
      <p:pic>
        <p:nvPicPr>
          <p:cNvPr id="4103" name="Picture 6"/>
          <p:cNvPicPr preferRelativeResize="0"/>
          <p:nvPr/>
        </p:nvPicPr>
        <p:blipFill>
          <a:blip r:embed="rId1">
            <a:clrChange>
              <a:clrFrom>
                <a:srgbClr val="FDFDFD"/>
              </a:clrFrom>
              <a:clrTo>
                <a:srgbClr val="FDFDFD">
                  <a:alpha val="0"/>
                </a:srgbClr>
              </a:clrTo>
            </a:clrChange>
          </a:blip>
          <a:srcRect l="27480" t="58064"/>
          <a:stretch>
            <a:fillRect/>
          </a:stretch>
        </p:blipFill>
        <p:spPr>
          <a:xfrm>
            <a:off x="4500563" y="4538663"/>
            <a:ext cx="4464050" cy="2203450"/>
          </a:xfrm>
          <a:prstGeom prst="rect">
            <a:avLst/>
          </a:prstGeom>
          <a:noFill/>
          <a:ln w="9525">
            <a:noFill/>
          </a:ln>
        </p:spPr>
      </p:pic>
      <p:sp>
        <p:nvSpPr>
          <p:cNvPr id="4104" name="Freeform 7"/>
          <p:cNvSpPr/>
          <p:nvPr/>
        </p:nvSpPr>
        <p:spPr>
          <a:xfrm rot="5400000">
            <a:off x="7272338" y="1231900"/>
            <a:ext cx="1152525" cy="73025"/>
          </a:xfrm>
          <a:custGeom>
            <a:avLst/>
            <a:gdLst/>
            <a:ahLst/>
            <a:cxnLst>
              <a:cxn ang="0">
                <a:pos x="0" y="0"/>
              </a:cxn>
              <a:cxn ang="0">
                <a:pos x="1152525" y="0"/>
              </a:cxn>
              <a:cxn ang="0">
                <a:pos x="841134" y="73025"/>
              </a:cxn>
              <a:cxn ang="0">
                <a:pos x="0" y="73025"/>
              </a:cxn>
              <a:cxn ang="0">
                <a:pos x="0" y="0"/>
              </a:cxn>
            </a:cxnLst>
            <a:pathLst>
              <a:path w="3357" h="136">
                <a:moveTo>
                  <a:pt x="0" y="0"/>
                </a:moveTo>
                <a:lnTo>
                  <a:pt x="3357" y="0"/>
                </a:lnTo>
                <a:lnTo>
                  <a:pt x="2450" y="136"/>
                </a:lnTo>
                <a:lnTo>
                  <a:pt x="0" y="136"/>
                </a:lnTo>
                <a:lnTo>
                  <a:pt x="0" y="0"/>
                </a:lnTo>
                <a:close/>
              </a:path>
            </a:pathLst>
          </a:custGeom>
          <a:gradFill rotWithShape="1">
            <a:gsLst>
              <a:gs pos="0">
                <a:srgbClr val="0066FF">
                  <a:alpha val="100000"/>
                </a:srgbClr>
              </a:gs>
              <a:gs pos="100000">
                <a:srgbClr val="FFFFFF">
                  <a:alpha val="100000"/>
                </a:srgbClr>
              </a:gs>
            </a:gsLst>
            <a:lin ang="0"/>
            <a:tileRect/>
          </a:gradFill>
          <a:ln w="9525">
            <a:noFill/>
          </a:ln>
        </p:spPr>
        <p:txBody>
          <a:bodyPr/>
          <a:p>
            <a:endParaRPr lang="zh-CN" altLang="en-US"/>
          </a:p>
        </p:txBody>
      </p:sp>
      <p:sp>
        <p:nvSpPr>
          <p:cNvPr id="4105" name="Rectangle 8"/>
          <p:cNvSpPr/>
          <p:nvPr/>
        </p:nvSpPr>
        <p:spPr>
          <a:xfrm>
            <a:off x="323850" y="2286000"/>
            <a:ext cx="8394700" cy="711200"/>
          </a:xfrm>
          <a:prstGeom prst="rect">
            <a:avLst/>
          </a:prstGeom>
          <a:noFill/>
          <a:ln w="9525">
            <a:noFill/>
          </a:ln>
        </p:spPr>
        <p:txBody>
          <a:bodyPr lIns="50935" tIns="50935" rIns="50935" bIns="50935" anchor="ctr" anchorCtr="0"/>
          <a:p>
            <a:pPr algn="ctr" defTabSz="1019175" eaLnBrk="1" hangingPunct="1">
              <a:spcBef>
                <a:spcPct val="20000"/>
              </a:spcBef>
              <a:buSzPct val="100000"/>
            </a:pPr>
            <a:r>
              <a:rPr lang="zh-CN" altLang="ru-RU" sz="4000" dirty="0">
                <a:solidFill>
                  <a:srgbClr val="3333CC"/>
                </a:solidFill>
                <a:latin typeface="Arial" panose="020B0604020202020204" pitchFamily="34" charset="0"/>
                <a:ea typeface="方正大黑简体" charset="-122"/>
              </a:rPr>
              <a:t>加油站安全管理培训讲义</a:t>
            </a:r>
            <a:endParaRPr lang="zh-CN" altLang="ru-RU" sz="4000" dirty="0">
              <a:solidFill>
                <a:srgbClr val="3333CC"/>
              </a:solidFill>
              <a:latin typeface="Arial" panose="020B0604020202020204" pitchFamily="34" charset="0"/>
              <a:ea typeface="方正大黑简体" charset="-122"/>
            </a:endParaRPr>
          </a:p>
        </p:txBody>
      </p:sp>
      <p:sp>
        <p:nvSpPr>
          <p:cNvPr id="3" name="文本框 2" descr="7b0a2020202022776f7264617274223a20227b5c2269645c223a32353030343531362c5c227469645c223a31333439377d220a7d0a"/>
          <p:cNvSpPr txBox="1"/>
          <p:nvPr>
            <p:custDataLst>
              <p:tags r:id="rId2"/>
            </p:custDataLst>
          </p:nvPr>
        </p:nvSpPr>
        <p:spPr>
          <a:xfrm>
            <a:off x="1952149" y="3627496"/>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3"/>
            </p:custDataLst>
          </p:nvPr>
        </p:nvSpPr>
        <p:spPr>
          <a:xfrm>
            <a:off x="1614649" y="4563444"/>
            <a:ext cx="675000" cy="675000"/>
          </a:xfrm>
          <a:prstGeom prst="ellipse">
            <a:avLst/>
          </a:prstGeom>
          <a:solidFill>
            <a:srgbClr val="00B0F0"/>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全面</a:t>
            </a:r>
            <a:endParaRPr lang="zh-CN" altLang="en-US" sz="1600" b="1">
              <a:solidFill>
                <a:schemeClr val="dk1">
                  <a:lumMod val="85000"/>
                  <a:lumOff val="15000"/>
                </a:schemeClr>
              </a:solidFill>
            </a:endParaRPr>
          </a:p>
        </p:txBody>
      </p:sp>
      <p:sp>
        <p:nvSpPr>
          <p:cNvPr id="9" name="椭圆 8"/>
          <p:cNvSpPr/>
          <p:nvPr>
            <p:custDataLst>
              <p:tags r:id="rId4"/>
            </p:custDataLst>
          </p:nvPr>
        </p:nvSpPr>
        <p:spPr>
          <a:xfrm>
            <a:off x="2546985" y="456390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专业</a:t>
            </a:r>
            <a:endParaRPr lang="zh-CN" altLang="en-US" sz="1600" b="1">
              <a:solidFill>
                <a:schemeClr val="dk1">
                  <a:lumMod val="85000"/>
                  <a:lumOff val="15000"/>
                </a:schemeClr>
              </a:solidFill>
            </a:endParaRPr>
          </a:p>
        </p:txBody>
      </p:sp>
      <p:sp>
        <p:nvSpPr>
          <p:cNvPr id="10" name="椭圆 9"/>
          <p:cNvSpPr/>
          <p:nvPr>
            <p:custDataLst>
              <p:tags r:id="rId5"/>
            </p:custDataLst>
          </p:nvPr>
        </p:nvSpPr>
        <p:spPr>
          <a:xfrm>
            <a:off x="3479321" y="456344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实用</a:t>
            </a:r>
            <a:endParaRPr lang="zh-CN" altLang="en-US" sz="1600" b="1">
              <a:solidFill>
                <a:schemeClr val="dk1">
                  <a:lumMod val="85000"/>
                  <a:lumOff val="15000"/>
                </a:schemeClr>
              </a:solidFill>
            </a:endParaRPr>
          </a:p>
        </p:txBody>
      </p:sp>
    </p:spTree>
  </p:cSld>
  <p:clrMapOvr>
    <a:masterClrMapping/>
  </p:clrMapOvr>
  <p:transition>
    <p:cu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0F8FF"/>
        </a:solidFill>
        <a:effectLst/>
      </p:bgPr>
    </p:bg>
    <p:spTree>
      <p:nvGrpSpPr>
        <p:cNvPr id="1" name=""/>
        <p:cNvGrpSpPr/>
        <p:nvPr/>
      </p:nvGrpSpPr>
      <p:grpSpPr/>
      <p:sp>
        <p:nvSpPr>
          <p:cNvPr id="4" name="灯片编号占位符 3"/>
          <p:cNvSpPr txBox="1">
            <a:spLocks noGrp="1"/>
          </p:cNvSpPr>
          <p:nvPr>
            <p:ph type="sldNum" sz="quarter" idx="12"/>
          </p:nvPr>
        </p:nvSpPr>
        <p:spPr bwMode="auto"/>
        <p:txBody>
          <a:bodyPr vert="horz"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r" eaLnBrk="1" hangingPunct="1">
              <a:buSzPct val="100000"/>
              <a:buFont typeface="方正黑体简体" charset="-122"/>
            </a:pPr>
            <a:fld id="{9A0DB2DC-4C9A-4742-B13C-FB6460FD3503}" type="slidenum">
              <a:rPr lang="ru-RU" altLang="zh-CN" dirty="0">
                <a:latin typeface="方正黑体简体" charset="-122"/>
                <a:ea typeface="方正黑体简体" charset="-122"/>
              </a:rPr>
            </a:fld>
            <a:endParaRPr lang="ru-RU" altLang="zh-CN" dirty="0">
              <a:latin typeface="方正黑体简体" charset="-122"/>
              <a:ea typeface="方正黑体简体" charset="-122"/>
            </a:endParaRPr>
          </a:p>
        </p:txBody>
      </p:sp>
      <p:sp>
        <p:nvSpPr>
          <p:cNvPr id="2116" name="Rectangle 68"/>
          <p:cNvSpPr>
            <a:spLocks noChangeArrowheads="1"/>
          </p:cNvSpPr>
          <p:nvPr/>
        </p:nvSpPr>
        <p:spPr bwMode="auto">
          <a:xfrm>
            <a:off x="1187450" y="274638"/>
            <a:ext cx="6769100" cy="633413"/>
          </a:xfrm>
          <a:prstGeom prst="rect">
            <a:avLst/>
          </a:prstGeom>
          <a:noFill/>
          <a:ln>
            <a:noFill/>
          </a:ln>
          <a:effectLst/>
        </p:spPr>
        <p:txBody>
          <a:bodyPr anchor="ctr"/>
          <a:lstStyle/>
          <a:p>
            <a:pPr marL="0" marR="0" lvl="0" indent="0" algn="ctr" defTabSz="914400" rtl="0" eaLnBrk="1" fontAlgn="base" latinLnBrk="0" hangingPunct="1">
              <a:lnSpc>
                <a:spcPct val="100000"/>
              </a:lnSpc>
              <a:spcBef>
                <a:spcPct val="0"/>
              </a:spcBef>
              <a:spcAft>
                <a:spcPct val="0"/>
              </a:spcAft>
              <a:buClrTx/>
              <a:buSzPct val="100000"/>
              <a:buFontTx/>
              <a:buNone/>
              <a:defRPr/>
            </a:pPr>
            <a:endParaRPr kumimoji="1" lang="zh-CN" altLang="zh-CN" sz="2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endParaRPr>
          </a:p>
        </p:txBody>
      </p:sp>
      <p:sp>
        <p:nvSpPr>
          <p:cNvPr id="2117" name="Rectangle 69"/>
          <p:cNvSpPr>
            <a:spLocks noChangeArrowheads="1"/>
          </p:cNvSpPr>
          <p:nvPr/>
        </p:nvSpPr>
        <p:spPr bwMode="auto">
          <a:xfrm>
            <a:off x="900113" y="260350"/>
            <a:ext cx="7559675" cy="792163"/>
          </a:xfrm>
          <a:prstGeom prst="rect">
            <a:avLst/>
          </a:prstGeom>
          <a:noFill/>
          <a:ln>
            <a:noFill/>
          </a:ln>
          <a:effectLst/>
        </p:spPr>
        <p:txBody>
          <a:bodyPr anchor="ctr"/>
          <a:lstStyle>
            <a:lvl1pPr>
              <a:defRPr>
                <a:solidFill>
                  <a:schemeClr val="tx1"/>
                </a:solidFill>
                <a:latin typeface="Calibri" panose="020F0502020204030204" charset="0"/>
                <a:cs typeface="Calibri" panose="020F0502020204030204" charset="0"/>
              </a:defRPr>
            </a:lvl1pPr>
            <a:lvl2pPr>
              <a:defRPr>
                <a:solidFill>
                  <a:schemeClr val="tx1"/>
                </a:solidFill>
                <a:latin typeface="Calibri" panose="020F0502020204030204" charset="0"/>
                <a:cs typeface="Calibri" panose="020F0502020204030204" charset="0"/>
              </a:defRPr>
            </a:lvl2pPr>
            <a:lvl3pPr>
              <a:defRPr>
                <a:solidFill>
                  <a:schemeClr val="tx1"/>
                </a:solidFill>
                <a:latin typeface="Calibri" panose="020F0502020204030204" charset="0"/>
                <a:cs typeface="Calibri" panose="020F0502020204030204" charset="0"/>
              </a:defRPr>
            </a:lvl3pPr>
            <a:lvl4pPr>
              <a:defRPr>
                <a:solidFill>
                  <a:schemeClr val="tx1"/>
                </a:solidFill>
                <a:latin typeface="Calibri" panose="020F0502020204030204" charset="0"/>
                <a:cs typeface="Calibri" panose="020F0502020204030204" charset="0"/>
              </a:defRPr>
            </a:lvl4pPr>
            <a:lvl5pPr>
              <a:defRPr>
                <a:solidFill>
                  <a:schemeClr val="tx1"/>
                </a:solidFill>
                <a:latin typeface="Calibri" panose="020F0502020204030204" charset="0"/>
                <a:cs typeface="Calibri" panose="020F0502020204030204" charset="0"/>
              </a:defRPr>
            </a:lvl5pPr>
            <a:lvl6pPr fontAlgn="base">
              <a:spcBef>
                <a:spcPct val="0"/>
              </a:spcBef>
              <a:spcAft>
                <a:spcPct val="0"/>
              </a:spcAft>
              <a:defRPr>
                <a:solidFill>
                  <a:schemeClr val="tx1"/>
                </a:solidFill>
                <a:latin typeface="Calibri" panose="020F0502020204030204" charset="0"/>
                <a:cs typeface="Calibri" panose="020F0502020204030204" charset="0"/>
              </a:defRPr>
            </a:lvl6pPr>
            <a:lvl7pPr fontAlgn="base">
              <a:spcBef>
                <a:spcPct val="0"/>
              </a:spcBef>
              <a:spcAft>
                <a:spcPct val="0"/>
              </a:spcAft>
              <a:defRPr>
                <a:solidFill>
                  <a:schemeClr val="tx1"/>
                </a:solidFill>
                <a:latin typeface="Calibri" panose="020F0502020204030204" charset="0"/>
                <a:cs typeface="Calibri" panose="020F0502020204030204" charset="0"/>
              </a:defRPr>
            </a:lvl7pPr>
            <a:lvl8pPr fontAlgn="base">
              <a:spcBef>
                <a:spcPct val="0"/>
              </a:spcBef>
              <a:spcAft>
                <a:spcPct val="0"/>
              </a:spcAft>
              <a:defRPr>
                <a:solidFill>
                  <a:schemeClr val="tx1"/>
                </a:solidFill>
                <a:latin typeface="Calibri" panose="020F0502020204030204" charset="0"/>
                <a:cs typeface="Calibri" panose="020F0502020204030204" charset="0"/>
              </a:defRPr>
            </a:lvl8pPr>
            <a:lvl9pPr fontAlgn="base">
              <a:spcBef>
                <a:spcPct val="0"/>
              </a:spcBef>
              <a:spcAft>
                <a:spcPct val="0"/>
              </a:spcAft>
              <a:defRPr>
                <a:solidFill>
                  <a:schemeClr val="tx1"/>
                </a:solidFill>
                <a:latin typeface="Calibri" panose="020F0502020204030204" charset="0"/>
                <a:cs typeface="Calibri" panose="020F0502020204030204"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defRPr/>
            </a:pPr>
            <a:r>
              <a:rPr kumimoji="1" lang="zh-CN" altLang="ru-RU" sz="2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rPr>
              <a:t>油品知识</a:t>
            </a:r>
            <a:endParaRPr kumimoji="1" lang="zh-CN" altLang="ru-RU" sz="2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endParaRPr>
          </a:p>
        </p:txBody>
      </p:sp>
      <p:sp>
        <p:nvSpPr>
          <p:cNvPr id="20485" name="Rectangle 70"/>
          <p:cNvSpPr/>
          <p:nvPr/>
        </p:nvSpPr>
        <p:spPr>
          <a:xfrm>
            <a:off x="1871663" y="2852738"/>
            <a:ext cx="5437187" cy="2441575"/>
          </a:xfrm>
          <a:prstGeom prst="rect">
            <a:avLst/>
          </a:prstGeom>
          <a:noFill/>
          <a:ln w="9525">
            <a:noFill/>
          </a:ln>
        </p:spPr>
        <p:txBody>
          <a:bodyPr/>
          <a:p>
            <a:pPr indent="457200" eaLnBrk="1" hangingPunct="1">
              <a:lnSpc>
                <a:spcPct val="110000"/>
              </a:lnSpc>
              <a:buClr>
                <a:srgbClr val="FF3300"/>
              </a:buClr>
              <a:buSzPct val="100000"/>
              <a:buFont typeface="Wingdings" panose="05000000000000000000" pitchFamily="2" charset="2"/>
              <a:buChar char="Ø"/>
            </a:pPr>
            <a:r>
              <a:rPr lang="zh-CN" altLang="ru-RU" sz="2800" b="1" dirty="0">
                <a:latin typeface="方正黑体简体" charset="-122"/>
                <a:ea typeface="方正黑体简体" charset="-122"/>
              </a:rPr>
              <a:t>易燃性  </a:t>
            </a:r>
            <a:endParaRPr lang="zh-CN" altLang="ru-RU" sz="2800" b="1" dirty="0">
              <a:latin typeface="方正黑体简体" charset="-122"/>
              <a:ea typeface="方正黑体简体" charset="-122"/>
            </a:endParaRPr>
          </a:p>
          <a:p>
            <a:pPr indent="457200" eaLnBrk="1" hangingPunct="1">
              <a:lnSpc>
                <a:spcPct val="110000"/>
              </a:lnSpc>
              <a:buClr>
                <a:srgbClr val="FF3300"/>
              </a:buClr>
              <a:buSzPct val="100000"/>
              <a:buFont typeface="Wingdings" panose="05000000000000000000" pitchFamily="2" charset="2"/>
              <a:buChar char="Ø"/>
            </a:pPr>
            <a:r>
              <a:rPr lang="zh-CN" altLang="ru-RU" sz="2800" b="1" dirty="0">
                <a:latin typeface="方正黑体简体" charset="-122"/>
                <a:ea typeface="方正黑体简体" charset="-122"/>
              </a:rPr>
              <a:t>易爆性  </a:t>
            </a:r>
            <a:endParaRPr lang="zh-CN" altLang="ru-RU" sz="2800" b="1" dirty="0">
              <a:latin typeface="方正黑体简体" charset="-122"/>
              <a:ea typeface="方正黑体简体" charset="-122"/>
            </a:endParaRPr>
          </a:p>
          <a:p>
            <a:pPr indent="457200" eaLnBrk="1" hangingPunct="1">
              <a:lnSpc>
                <a:spcPct val="110000"/>
              </a:lnSpc>
              <a:buClr>
                <a:srgbClr val="FF3300"/>
              </a:buClr>
              <a:buSzPct val="100000"/>
              <a:buFont typeface="Wingdings" panose="05000000000000000000" pitchFamily="2" charset="2"/>
              <a:buChar char="Ø"/>
            </a:pPr>
            <a:r>
              <a:rPr lang="zh-CN" altLang="ru-RU" sz="2800" b="1" dirty="0">
                <a:latin typeface="方正黑体简体" charset="-122"/>
                <a:ea typeface="方正黑体简体" charset="-122"/>
              </a:rPr>
              <a:t>易蒸发   </a:t>
            </a:r>
            <a:endParaRPr lang="zh-CN" altLang="ru-RU" sz="2800" b="1" dirty="0">
              <a:latin typeface="方正黑体简体" charset="-122"/>
              <a:ea typeface="方正黑体简体" charset="-122"/>
            </a:endParaRPr>
          </a:p>
          <a:p>
            <a:pPr indent="457200" eaLnBrk="1" hangingPunct="1">
              <a:lnSpc>
                <a:spcPct val="110000"/>
              </a:lnSpc>
              <a:buClr>
                <a:srgbClr val="FF3300"/>
              </a:buClr>
              <a:buSzPct val="100000"/>
              <a:buFont typeface="Wingdings" panose="05000000000000000000" pitchFamily="2" charset="2"/>
              <a:buChar char="Ø"/>
            </a:pPr>
            <a:r>
              <a:rPr lang="zh-CN" altLang="ru-RU" sz="2800" b="1" dirty="0">
                <a:latin typeface="方正黑体简体" charset="-122"/>
                <a:ea typeface="方正黑体简体" charset="-122"/>
              </a:rPr>
              <a:t>易积聚静电</a:t>
            </a:r>
            <a:endParaRPr lang="zh-CN" altLang="ru-RU" sz="2800" b="1" dirty="0">
              <a:latin typeface="方正黑体简体" charset="-122"/>
              <a:ea typeface="方正黑体简体" charset="-122"/>
            </a:endParaRPr>
          </a:p>
          <a:p>
            <a:pPr indent="457200" eaLnBrk="1" hangingPunct="1">
              <a:lnSpc>
                <a:spcPct val="110000"/>
              </a:lnSpc>
              <a:buClr>
                <a:srgbClr val="FF3300"/>
              </a:buClr>
              <a:buSzPct val="100000"/>
              <a:buFont typeface="Wingdings" panose="05000000000000000000" pitchFamily="2" charset="2"/>
              <a:buChar char="Ø"/>
            </a:pPr>
            <a:r>
              <a:rPr lang="zh-CN" altLang="ru-RU" sz="2800" b="1" dirty="0">
                <a:latin typeface="方正黑体简体" charset="-122"/>
                <a:ea typeface="方正黑体简体" charset="-122"/>
              </a:rPr>
              <a:t>有毒</a:t>
            </a:r>
            <a:endParaRPr lang="zh-CN" altLang="ru-RU" sz="2800" b="1" dirty="0">
              <a:latin typeface="方正黑体简体" charset="-122"/>
              <a:ea typeface="方正黑体简体" charset="-122"/>
            </a:endParaRPr>
          </a:p>
        </p:txBody>
      </p:sp>
      <p:sp>
        <p:nvSpPr>
          <p:cNvPr id="20486" name="Rectangle 71"/>
          <p:cNvSpPr/>
          <p:nvPr/>
        </p:nvSpPr>
        <p:spPr>
          <a:xfrm>
            <a:off x="1403350" y="1557338"/>
            <a:ext cx="5111750" cy="792162"/>
          </a:xfrm>
          <a:prstGeom prst="rect">
            <a:avLst/>
          </a:prstGeom>
          <a:noFill/>
          <a:ln w="9525">
            <a:noFill/>
          </a:ln>
        </p:spPr>
        <p:txBody>
          <a:bodyPr anchor="ctr" anchorCtr="0"/>
          <a:p>
            <a:pPr eaLnBrk="1" hangingPunct="1">
              <a:buSzPct val="100000"/>
            </a:pPr>
            <a:r>
              <a:rPr lang="zh-CN" altLang="ru-RU" sz="2800" b="1" dirty="0">
                <a:latin typeface="Arial" panose="020B0604020202020204" pitchFamily="34" charset="0"/>
                <a:ea typeface="方正黑体简体" charset="-122"/>
              </a:rPr>
              <a:t>四、成品油的危险特性</a:t>
            </a:r>
            <a:endParaRPr lang="zh-CN" altLang="ru-RU" sz="2800" b="1" dirty="0">
              <a:latin typeface="Arial" panose="020B0604020202020204" pitchFamily="34" charset="0"/>
              <a:ea typeface="方正黑体简体" charset="-122"/>
            </a:endParaRPr>
          </a:p>
        </p:txBody>
      </p:sp>
    </p:spTree>
  </p:cSld>
  <p:clrMapOvr>
    <a:masterClrMapping/>
  </p:clrMapOvr>
  <p:transition>
    <p:cut/>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0F8FF"/>
        </a:solidFill>
        <a:effectLst/>
      </p:bgPr>
    </p:bg>
    <p:spTree>
      <p:nvGrpSpPr>
        <p:cNvPr id="1" name=""/>
        <p:cNvGrpSpPr/>
        <p:nvPr/>
      </p:nvGrpSpPr>
      <p:grpSpPr/>
      <p:sp>
        <p:nvSpPr>
          <p:cNvPr id="4" name="灯片编号占位符 3"/>
          <p:cNvSpPr txBox="1">
            <a:spLocks noGrp="1"/>
          </p:cNvSpPr>
          <p:nvPr>
            <p:ph type="sldNum" sz="quarter" idx="12"/>
          </p:nvPr>
        </p:nvSpPr>
        <p:spPr bwMode="auto"/>
        <p:txBody>
          <a:bodyPr vert="horz"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r" eaLnBrk="1" hangingPunct="1">
              <a:buSzPct val="100000"/>
              <a:buFont typeface="方正黑体简体" charset="-122"/>
            </a:pPr>
            <a:fld id="{9A0DB2DC-4C9A-4742-B13C-FB6460FD3503}" type="slidenum">
              <a:rPr lang="ru-RU" altLang="zh-CN" dirty="0">
                <a:latin typeface="方正黑体简体" charset="-122"/>
                <a:ea typeface="方正黑体简体" charset="-122"/>
              </a:rPr>
            </a:fld>
            <a:endParaRPr lang="ru-RU" altLang="zh-CN" dirty="0">
              <a:latin typeface="方正黑体简体" charset="-122"/>
              <a:ea typeface="方正黑体简体" charset="-122"/>
            </a:endParaRPr>
          </a:p>
        </p:txBody>
      </p:sp>
      <p:sp>
        <p:nvSpPr>
          <p:cNvPr id="2122" name="Rectangle 74"/>
          <p:cNvSpPr>
            <a:spLocks noChangeArrowheads="1"/>
          </p:cNvSpPr>
          <p:nvPr/>
        </p:nvSpPr>
        <p:spPr bwMode="auto">
          <a:xfrm>
            <a:off x="1187450" y="274638"/>
            <a:ext cx="6769100" cy="633413"/>
          </a:xfrm>
          <a:prstGeom prst="rect">
            <a:avLst/>
          </a:prstGeom>
          <a:noFill/>
          <a:ln>
            <a:noFill/>
          </a:ln>
          <a:effectLst/>
        </p:spPr>
        <p:txBody>
          <a:bodyPr anchor="ctr"/>
          <a:lstStyle/>
          <a:p>
            <a:pPr marL="0" marR="0" lvl="0" indent="0" algn="ctr" defTabSz="914400" rtl="0" eaLnBrk="1" fontAlgn="base" latinLnBrk="0" hangingPunct="1">
              <a:lnSpc>
                <a:spcPct val="100000"/>
              </a:lnSpc>
              <a:spcBef>
                <a:spcPct val="0"/>
              </a:spcBef>
              <a:spcAft>
                <a:spcPct val="0"/>
              </a:spcAft>
              <a:buClrTx/>
              <a:buSzPct val="100000"/>
              <a:buFontTx/>
              <a:buNone/>
              <a:defRPr/>
            </a:pPr>
            <a:endParaRPr kumimoji="1" lang="zh-CN" altLang="zh-CN" sz="2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endParaRPr>
          </a:p>
        </p:txBody>
      </p:sp>
      <p:sp>
        <p:nvSpPr>
          <p:cNvPr id="2123" name="Rectangle 75"/>
          <p:cNvSpPr>
            <a:spLocks noChangeArrowheads="1"/>
          </p:cNvSpPr>
          <p:nvPr/>
        </p:nvSpPr>
        <p:spPr bwMode="auto">
          <a:xfrm>
            <a:off x="900113" y="260350"/>
            <a:ext cx="7559675" cy="792163"/>
          </a:xfrm>
          <a:prstGeom prst="rect">
            <a:avLst/>
          </a:prstGeom>
          <a:noFill/>
          <a:ln>
            <a:noFill/>
          </a:ln>
          <a:effectLst/>
        </p:spPr>
        <p:txBody>
          <a:bodyPr anchor="ctr"/>
          <a:lstStyle>
            <a:lvl1pPr>
              <a:defRPr>
                <a:solidFill>
                  <a:schemeClr val="tx1"/>
                </a:solidFill>
                <a:latin typeface="Calibri" panose="020F0502020204030204" charset="0"/>
                <a:cs typeface="Calibri" panose="020F0502020204030204" charset="0"/>
              </a:defRPr>
            </a:lvl1pPr>
            <a:lvl2pPr>
              <a:defRPr>
                <a:solidFill>
                  <a:schemeClr val="tx1"/>
                </a:solidFill>
                <a:latin typeface="Calibri" panose="020F0502020204030204" charset="0"/>
                <a:cs typeface="Calibri" panose="020F0502020204030204" charset="0"/>
              </a:defRPr>
            </a:lvl2pPr>
            <a:lvl3pPr>
              <a:defRPr>
                <a:solidFill>
                  <a:schemeClr val="tx1"/>
                </a:solidFill>
                <a:latin typeface="Calibri" panose="020F0502020204030204" charset="0"/>
                <a:cs typeface="Calibri" panose="020F0502020204030204" charset="0"/>
              </a:defRPr>
            </a:lvl3pPr>
            <a:lvl4pPr>
              <a:defRPr>
                <a:solidFill>
                  <a:schemeClr val="tx1"/>
                </a:solidFill>
                <a:latin typeface="Calibri" panose="020F0502020204030204" charset="0"/>
                <a:cs typeface="Calibri" panose="020F0502020204030204" charset="0"/>
              </a:defRPr>
            </a:lvl4pPr>
            <a:lvl5pPr>
              <a:defRPr>
                <a:solidFill>
                  <a:schemeClr val="tx1"/>
                </a:solidFill>
                <a:latin typeface="Calibri" panose="020F0502020204030204" charset="0"/>
                <a:cs typeface="Calibri" panose="020F0502020204030204" charset="0"/>
              </a:defRPr>
            </a:lvl5pPr>
            <a:lvl6pPr fontAlgn="base">
              <a:spcBef>
                <a:spcPct val="0"/>
              </a:spcBef>
              <a:spcAft>
                <a:spcPct val="0"/>
              </a:spcAft>
              <a:defRPr>
                <a:solidFill>
                  <a:schemeClr val="tx1"/>
                </a:solidFill>
                <a:latin typeface="Calibri" panose="020F0502020204030204" charset="0"/>
                <a:cs typeface="Calibri" panose="020F0502020204030204" charset="0"/>
              </a:defRPr>
            </a:lvl6pPr>
            <a:lvl7pPr fontAlgn="base">
              <a:spcBef>
                <a:spcPct val="0"/>
              </a:spcBef>
              <a:spcAft>
                <a:spcPct val="0"/>
              </a:spcAft>
              <a:defRPr>
                <a:solidFill>
                  <a:schemeClr val="tx1"/>
                </a:solidFill>
                <a:latin typeface="Calibri" panose="020F0502020204030204" charset="0"/>
                <a:cs typeface="Calibri" panose="020F0502020204030204" charset="0"/>
              </a:defRPr>
            </a:lvl7pPr>
            <a:lvl8pPr fontAlgn="base">
              <a:spcBef>
                <a:spcPct val="0"/>
              </a:spcBef>
              <a:spcAft>
                <a:spcPct val="0"/>
              </a:spcAft>
              <a:defRPr>
                <a:solidFill>
                  <a:schemeClr val="tx1"/>
                </a:solidFill>
                <a:latin typeface="Calibri" panose="020F0502020204030204" charset="0"/>
                <a:cs typeface="Calibri" panose="020F0502020204030204" charset="0"/>
              </a:defRPr>
            </a:lvl8pPr>
            <a:lvl9pPr fontAlgn="base">
              <a:spcBef>
                <a:spcPct val="0"/>
              </a:spcBef>
              <a:spcAft>
                <a:spcPct val="0"/>
              </a:spcAft>
              <a:defRPr>
                <a:solidFill>
                  <a:schemeClr val="tx1"/>
                </a:solidFill>
                <a:latin typeface="Calibri" panose="020F0502020204030204" charset="0"/>
                <a:cs typeface="Calibri" panose="020F0502020204030204"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defRPr/>
            </a:pPr>
            <a:r>
              <a:rPr kumimoji="1" lang="zh-CN" altLang="ru-RU" sz="2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rPr>
              <a:t>油品知识</a:t>
            </a:r>
            <a:endParaRPr kumimoji="1" lang="zh-CN" altLang="ru-RU" sz="2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endParaRPr>
          </a:p>
        </p:txBody>
      </p:sp>
      <p:sp>
        <p:nvSpPr>
          <p:cNvPr id="22533" name="Rectangle 76"/>
          <p:cNvSpPr/>
          <p:nvPr/>
        </p:nvSpPr>
        <p:spPr>
          <a:xfrm>
            <a:off x="1116013" y="2708275"/>
            <a:ext cx="6840537" cy="3305175"/>
          </a:xfrm>
          <a:prstGeom prst="rect">
            <a:avLst/>
          </a:prstGeom>
          <a:noFill/>
          <a:ln w="9525">
            <a:noFill/>
          </a:ln>
        </p:spPr>
        <p:txBody>
          <a:bodyPr/>
          <a:p>
            <a:pPr indent="457200" eaLnBrk="1" hangingPunct="1">
              <a:lnSpc>
                <a:spcPct val="110000"/>
              </a:lnSpc>
              <a:buClr>
                <a:srgbClr val="FF3300"/>
              </a:buClr>
              <a:buSzPct val="100000"/>
              <a:buFont typeface="Wingdings" panose="05000000000000000000" pitchFamily="2" charset="2"/>
            </a:pPr>
            <a:r>
              <a:rPr lang="ru-RU" altLang="zh-CN" sz="2400" b="1" dirty="0">
                <a:latin typeface="方正黑体简体" charset="-122"/>
                <a:ea typeface="方正黑体简体" charset="-122"/>
              </a:rPr>
              <a:t>  </a:t>
            </a:r>
            <a:r>
              <a:rPr lang="zh-CN" altLang="ru-RU" sz="2400" b="1" dirty="0">
                <a:latin typeface="方正黑体简体" charset="-122"/>
                <a:ea typeface="方正黑体简体" charset="-122"/>
              </a:rPr>
              <a:t>成品油具有容易燃烧的特性，构成了发生火灾的危险性。其危险程度由油品的闪点高低来评定。</a:t>
            </a:r>
            <a:endParaRPr lang="zh-CN" altLang="ru-RU" sz="2400" b="1" dirty="0">
              <a:latin typeface="方正黑体简体" charset="-122"/>
              <a:ea typeface="方正黑体简体" charset="-122"/>
            </a:endParaRPr>
          </a:p>
          <a:p>
            <a:pPr indent="457200" eaLnBrk="1" hangingPunct="1">
              <a:lnSpc>
                <a:spcPct val="110000"/>
              </a:lnSpc>
              <a:buClr>
                <a:srgbClr val="FF3300"/>
              </a:buClr>
              <a:buSzPct val="100000"/>
              <a:buFont typeface="Wingdings" panose="05000000000000000000" pitchFamily="2" charset="2"/>
            </a:pPr>
            <a:r>
              <a:rPr lang="zh-CN" altLang="ru-RU" sz="2400" b="1" dirty="0">
                <a:latin typeface="方正黑体简体" charset="-122"/>
                <a:ea typeface="方正黑体简体" charset="-122"/>
              </a:rPr>
              <a:t>闪点，指的是在规定的试验条件下，油品蒸气和空气的混合物接近火焰闪出火花并立即熄灭时的最低温度。</a:t>
            </a:r>
            <a:endParaRPr lang="zh-CN" altLang="ru-RU" sz="2400" b="1" dirty="0">
              <a:latin typeface="方正黑体简体" charset="-122"/>
              <a:ea typeface="方正黑体简体" charset="-122"/>
            </a:endParaRPr>
          </a:p>
          <a:p>
            <a:pPr indent="457200" eaLnBrk="1" hangingPunct="1">
              <a:lnSpc>
                <a:spcPct val="110000"/>
              </a:lnSpc>
              <a:buClr>
                <a:srgbClr val="FF3300"/>
              </a:buClr>
              <a:buSzPct val="100000"/>
              <a:buFont typeface="Wingdings" panose="05000000000000000000" pitchFamily="2" charset="2"/>
            </a:pPr>
            <a:r>
              <a:rPr lang="zh-CN" altLang="ru-RU" sz="2400" b="1" dirty="0">
                <a:latin typeface="方正黑体简体" charset="-122"/>
                <a:ea typeface="方正黑体简体" charset="-122"/>
              </a:rPr>
              <a:t>闪点越低，油品越易燃烧，火灾的危险性越大。</a:t>
            </a:r>
            <a:endParaRPr lang="zh-CN" altLang="ru-RU" sz="2400" b="1" dirty="0">
              <a:latin typeface="方正黑体简体" charset="-122"/>
              <a:ea typeface="方正黑体简体" charset="-122"/>
            </a:endParaRPr>
          </a:p>
        </p:txBody>
      </p:sp>
      <p:sp>
        <p:nvSpPr>
          <p:cNvPr id="22534" name="Rectangle 77"/>
          <p:cNvSpPr/>
          <p:nvPr/>
        </p:nvSpPr>
        <p:spPr>
          <a:xfrm>
            <a:off x="1098550" y="1557338"/>
            <a:ext cx="2235200" cy="863600"/>
          </a:xfrm>
          <a:prstGeom prst="rect">
            <a:avLst/>
          </a:prstGeom>
          <a:gradFill rotWithShape="0">
            <a:gsLst>
              <a:gs pos="0">
                <a:srgbClr val="99CC00"/>
              </a:gs>
              <a:gs pos="100000">
                <a:srgbClr val="FFFFFF"/>
              </a:gs>
            </a:gsLst>
            <a:lin ang="0"/>
            <a:tileRect/>
          </a:gradFill>
          <a:ln w="9525">
            <a:noFill/>
          </a:ln>
        </p:spPr>
        <p:txBody>
          <a:bodyPr/>
          <a:p>
            <a:pPr eaLnBrk="1" hangingPunct="1">
              <a:buSzPct val="100000"/>
            </a:pPr>
            <a:endParaRPr lang="zh-CN" altLang="zh-CN" dirty="0">
              <a:latin typeface="Arial" panose="020B0604020202020204" pitchFamily="34" charset="0"/>
              <a:ea typeface="宋体" panose="02010600030101010101" pitchFamily="2" charset="-122"/>
            </a:endParaRPr>
          </a:p>
        </p:txBody>
      </p:sp>
      <p:sp>
        <p:nvSpPr>
          <p:cNvPr id="22535" name="Rectangle 78"/>
          <p:cNvSpPr/>
          <p:nvPr/>
        </p:nvSpPr>
        <p:spPr>
          <a:xfrm>
            <a:off x="468313" y="1557338"/>
            <a:ext cx="625475" cy="863600"/>
          </a:xfrm>
          <a:prstGeom prst="rect">
            <a:avLst/>
          </a:prstGeom>
          <a:solidFill>
            <a:srgbClr val="99CC00"/>
          </a:solidFill>
          <a:ln w="9525" cap="flat" cmpd="sng">
            <a:solidFill>
              <a:srgbClr val="000000"/>
            </a:solidFill>
            <a:prstDash val="solid"/>
            <a:miter/>
            <a:headEnd type="none" w="med" len="med"/>
            <a:tailEnd type="none" w="med" len="med"/>
          </a:ln>
        </p:spPr>
        <p:txBody>
          <a:bodyPr wrap="none" anchor="ctr" anchorCtr="0"/>
          <a:p>
            <a:pPr indent="625475" algn="ctr" eaLnBrk="1" hangingPunct="1">
              <a:lnSpc>
                <a:spcPct val="170000"/>
              </a:lnSpc>
              <a:spcBef>
                <a:spcPct val="20000"/>
              </a:spcBef>
              <a:buClr>
                <a:srgbClr val="FF0000"/>
              </a:buClr>
              <a:buSzPct val="100000"/>
              <a:buFont typeface="Wingdings" panose="05000000000000000000" pitchFamily="2" charset="2"/>
            </a:pPr>
            <a:endParaRPr lang="zh-CN" altLang="zh-CN" sz="2400" dirty="0">
              <a:solidFill>
                <a:srgbClr val="FF0000"/>
              </a:solidFill>
              <a:latin typeface="方正大黑简体" charset="-122"/>
              <a:ea typeface="方正大黑简体" charset="-122"/>
            </a:endParaRPr>
          </a:p>
        </p:txBody>
      </p:sp>
      <p:sp>
        <p:nvSpPr>
          <p:cNvPr id="22536" name="Rectangle 79"/>
          <p:cNvSpPr/>
          <p:nvPr/>
        </p:nvSpPr>
        <p:spPr>
          <a:xfrm>
            <a:off x="1403350" y="1557338"/>
            <a:ext cx="5111750" cy="792162"/>
          </a:xfrm>
          <a:prstGeom prst="rect">
            <a:avLst/>
          </a:prstGeom>
          <a:noFill/>
          <a:ln w="9525">
            <a:noFill/>
          </a:ln>
        </p:spPr>
        <p:txBody>
          <a:bodyPr anchor="ctr" anchorCtr="0"/>
          <a:p>
            <a:pPr eaLnBrk="1" hangingPunct="1">
              <a:buSzPct val="100000"/>
            </a:pPr>
            <a:r>
              <a:rPr lang="zh-CN" altLang="ru-RU" sz="2800" b="1" dirty="0">
                <a:latin typeface="Arial" panose="020B0604020202020204" pitchFamily="34" charset="0"/>
                <a:ea typeface="方正黑体简体" charset="-122"/>
              </a:rPr>
              <a:t>易燃性</a:t>
            </a:r>
            <a:endParaRPr lang="zh-CN" altLang="ru-RU" sz="2800" b="1" dirty="0">
              <a:latin typeface="Arial" panose="020B0604020202020204" pitchFamily="34" charset="0"/>
              <a:ea typeface="方正黑体简体" charset="-122"/>
            </a:endParaRPr>
          </a:p>
        </p:txBody>
      </p:sp>
    </p:spTree>
  </p:cSld>
  <p:clrMapOvr>
    <a:masterClrMapping/>
  </p:clrMapOvr>
  <p:transition>
    <p:cut/>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0F8FF"/>
        </a:solidFill>
        <a:effectLst/>
      </p:bgPr>
    </p:bg>
    <p:spTree>
      <p:nvGrpSpPr>
        <p:cNvPr id="1" name=""/>
        <p:cNvGrpSpPr/>
        <p:nvPr/>
      </p:nvGrpSpPr>
      <p:grpSpPr/>
      <p:sp>
        <p:nvSpPr>
          <p:cNvPr id="4" name="灯片编号占位符 3"/>
          <p:cNvSpPr txBox="1">
            <a:spLocks noGrp="1"/>
          </p:cNvSpPr>
          <p:nvPr>
            <p:ph type="sldNum" sz="quarter" idx="12"/>
          </p:nvPr>
        </p:nvSpPr>
        <p:spPr bwMode="auto"/>
        <p:txBody>
          <a:bodyPr vert="horz"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r" eaLnBrk="1" hangingPunct="1">
              <a:buSzPct val="100000"/>
              <a:buFont typeface="方正黑体简体" charset="-122"/>
            </a:pPr>
            <a:fld id="{9A0DB2DC-4C9A-4742-B13C-FB6460FD3503}" type="slidenum">
              <a:rPr lang="ru-RU" altLang="zh-CN" dirty="0">
                <a:latin typeface="方正黑体简体" charset="-122"/>
                <a:ea typeface="方正黑体简体" charset="-122"/>
              </a:rPr>
            </a:fld>
            <a:endParaRPr lang="ru-RU" altLang="zh-CN" dirty="0">
              <a:latin typeface="方正黑体简体" charset="-122"/>
              <a:ea typeface="方正黑体简体" charset="-122"/>
            </a:endParaRPr>
          </a:p>
        </p:txBody>
      </p:sp>
      <p:sp>
        <p:nvSpPr>
          <p:cNvPr id="2130" name="Rectangle 82"/>
          <p:cNvSpPr>
            <a:spLocks noChangeArrowheads="1"/>
          </p:cNvSpPr>
          <p:nvPr/>
        </p:nvSpPr>
        <p:spPr bwMode="auto">
          <a:xfrm>
            <a:off x="1187450" y="274638"/>
            <a:ext cx="6769100" cy="633413"/>
          </a:xfrm>
          <a:prstGeom prst="rect">
            <a:avLst/>
          </a:prstGeom>
          <a:noFill/>
          <a:ln>
            <a:noFill/>
          </a:ln>
          <a:effectLst/>
        </p:spPr>
        <p:txBody>
          <a:bodyPr anchor="ctr"/>
          <a:lstStyle/>
          <a:p>
            <a:pPr marL="0" marR="0" lvl="0" indent="0" algn="ctr" defTabSz="914400" rtl="0" eaLnBrk="1" fontAlgn="base" latinLnBrk="0" hangingPunct="1">
              <a:lnSpc>
                <a:spcPct val="100000"/>
              </a:lnSpc>
              <a:spcBef>
                <a:spcPct val="0"/>
              </a:spcBef>
              <a:spcAft>
                <a:spcPct val="0"/>
              </a:spcAft>
              <a:buClrTx/>
              <a:buSzPct val="100000"/>
              <a:buFontTx/>
              <a:buNone/>
              <a:defRPr/>
            </a:pPr>
            <a:endParaRPr kumimoji="1" lang="zh-CN" altLang="zh-CN" sz="2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endParaRPr>
          </a:p>
        </p:txBody>
      </p:sp>
      <p:sp>
        <p:nvSpPr>
          <p:cNvPr id="2131" name="Rectangle 83"/>
          <p:cNvSpPr>
            <a:spLocks noChangeArrowheads="1"/>
          </p:cNvSpPr>
          <p:nvPr/>
        </p:nvSpPr>
        <p:spPr bwMode="auto">
          <a:xfrm>
            <a:off x="900113" y="260350"/>
            <a:ext cx="7559675" cy="792163"/>
          </a:xfrm>
          <a:prstGeom prst="rect">
            <a:avLst/>
          </a:prstGeom>
          <a:noFill/>
          <a:ln>
            <a:noFill/>
          </a:ln>
          <a:effectLst/>
        </p:spPr>
        <p:txBody>
          <a:bodyPr anchor="ctr"/>
          <a:lstStyle>
            <a:lvl1pPr>
              <a:defRPr>
                <a:solidFill>
                  <a:schemeClr val="tx1"/>
                </a:solidFill>
                <a:latin typeface="Calibri" panose="020F0502020204030204" charset="0"/>
                <a:cs typeface="Calibri" panose="020F0502020204030204" charset="0"/>
              </a:defRPr>
            </a:lvl1pPr>
            <a:lvl2pPr>
              <a:defRPr>
                <a:solidFill>
                  <a:schemeClr val="tx1"/>
                </a:solidFill>
                <a:latin typeface="Calibri" panose="020F0502020204030204" charset="0"/>
                <a:cs typeface="Calibri" panose="020F0502020204030204" charset="0"/>
              </a:defRPr>
            </a:lvl2pPr>
            <a:lvl3pPr>
              <a:defRPr>
                <a:solidFill>
                  <a:schemeClr val="tx1"/>
                </a:solidFill>
                <a:latin typeface="Calibri" panose="020F0502020204030204" charset="0"/>
                <a:cs typeface="Calibri" panose="020F0502020204030204" charset="0"/>
              </a:defRPr>
            </a:lvl3pPr>
            <a:lvl4pPr>
              <a:defRPr>
                <a:solidFill>
                  <a:schemeClr val="tx1"/>
                </a:solidFill>
                <a:latin typeface="Calibri" panose="020F0502020204030204" charset="0"/>
                <a:cs typeface="Calibri" panose="020F0502020204030204" charset="0"/>
              </a:defRPr>
            </a:lvl4pPr>
            <a:lvl5pPr>
              <a:defRPr>
                <a:solidFill>
                  <a:schemeClr val="tx1"/>
                </a:solidFill>
                <a:latin typeface="Calibri" panose="020F0502020204030204" charset="0"/>
                <a:cs typeface="Calibri" panose="020F0502020204030204" charset="0"/>
              </a:defRPr>
            </a:lvl5pPr>
            <a:lvl6pPr fontAlgn="base">
              <a:spcBef>
                <a:spcPct val="0"/>
              </a:spcBef>
              <a:spcAft>
                <a:spcPct val="0"/>
              </a:spcAft>
              <a:defRPr>
                <a:solidFill>
                  <a:schemeClr val="tx1"/>
                </a:solidFill>
                <a:latin typeface="Calibri" panose="020F0502020204030204" charset="0"/>
                <a:cs typeface="Calibri" panose="020F0502020204030204" charset="0"/>
              </a:defRPr>
            </a:lvl6pPr>
            <a:lvl7pPr fontAlgn="base">
              <a:spcBef>
                <a:spcPct val="0"/>
              </a:spcBef>
              <a:spcAft>
                <a:spcPct val="0"/>
              </a:spcAft>
              <a:defRPr>
                <a:solidFill>
                  <a:schemeClr val="tx1"/>
                </a:solidFill>
                <a:latin typeface="Calibri" panose="020F0502020204030204" charset="0"/>
                <a:cs typeface="Calibri" panose="020F0502020204030204" charset="0"/>
              </a:defRPr>
            </a:lvl7pPr>
            <a:lvl8pPr fontAlgn="base">
              <a:spcBef>
                <a:spcPct val="0"/>
              </a:spcBef>
              <a:spcAft>
                <a:spcPct val="0"/>
              </a:spcAft>
              <a:defRPr>
                <a:solidFill>
                  <a:schemeClr val="tx1"/>
                </a:solidFill>
                <a:latin typeface="Calibri" panose="020F0502020204030204" charset="0"/>
                <a:cs typeface="Calibri" panose="020F0502020204030204" charset="0"/>
              </a:defRPr>
            </a:lvl8pPr>
            <a:lvl9pPr fontAlgn="base">
              <a:spcBef>
                <a:spcPct val="0"/>
              </a:spcBef>
              <a:spcAft>
                <a:spcPct val="0"/>
              </a:spcAft>
              <a:defRPr>
                <a:solidFill>
                  <a:schemeClr val="tx1"/>
                </a:solidFill>
                <a:latin typeface="Calibri" panose="020F0502020204030204" charset="0"/>
                <a:cs typeface="Calibri" panose="020F0502020204030204"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defRPr/>
            </a:pPr>
            <a:r>
              <a:rPr kumimoji="1" lang="zh-CN" altLang="ru-RU" sz="2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rPr>
              <a:t>油品知识</a:t>
            </a:r>
            <a:endParaRPr kumimoji="1" lang="zh-CN" altLang="ru-RU" sz="2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endParaRPr>
          </a:p>
        </p:txBody>
      </p:sp>
      <p:sp>
        <p:nvSpPr>
          <p:cNvPr id="24581" name="Rectangle 84"/>
          <p:cNvSpPr/>
          <p:nvPr/>
        </p:nvSpPr>
        <p:spPr>
          <a:xfrm>
            <a:off x="323850" y="5084763"/>
            <a:ext cx="8064500" cy="1296987"/>
          </a:xfrm>
          <a:prstGeom prst="rect">
            <a:avLst/>
          </a:prstGeom>
          <a:noFill/>
          <a:ln w="9525">
            <a:noFill/>
          </a:ln>
        </p:spPr>
        <p:txBody>
          <a:bodyPr/>
          <a:p>
            <a:pPr indent="457200" eaLnBrk="1" hangingPunct="1">
              <a:lnSpc>
                <a:spcPct val="110000"/>
              </a:lnSpc>
              <a:buClr>
                <a:srgbClr val="FF3300"/>
              </a:buClr>
              <a:buSzPct val="100000"/>
              <a:buFont typeface="Wingdings" panose="05000000000000000000" pitchFamily="2" charset="2"/>
            </a:pPr>
            <a:r>
              <a:rPr lang="zh-CN" altLang="ru-RU" sz="2400" b="1" dirty="0">
                <a:latin typeface="方正黑体简体" charset="-122"/>
                <a:ea typeface="方正黑体简体" charset="-122"/>
              </a:rPr>
              <a:t>通常将闪点低于或等于</a:t>
            </a:r>
            <a:r>
              <a:rPr lang="ru-RU" altLang="zh-CN" sz="2400" b="1" dirty="0">
                <a:latin typeface="方正黑体简体" charset="-122"/>
                <a:ea typeface="方正黑体简体" charset="-122"/>
              </a:rPr>
              <a:t>45</a:t>
            </a:r>
            <a:r>
              <a:rPr lang="zh-CN" altLang="zh-CN" sz="2400" b="1" dirty="0">
                <a:latin typeface="方正黑体简体" charset="-122"/>
                <a:ea typeface="方正黑体简体" charset="-122"/>
              </a:rPr>
              <a:t>℃的液体叫易燃液体。闪点大于45 ℃的液体叫做可燃液体。汽油的闪点为-50~28℃之间，危险度最大。</a:t>
            </a:r>
            <a:endParaRPr lang="zh-CN" altLang="zh-CN" sz="2400" b="1" dirty="0">
              <a:latin typeface="方正黑体简体" charset="-122"/>
              <a:ea typeface="方正黑体简体" charset="-122"/>
            </a:endParaRPr>
          </a:p>
        </p:txBody>
      </p:sp>
      <p:grpSp>
        <p:nvGrpSpPr>
          <p:cNvPr id="24582" name="Group 85"/>
          <p:cNvGrpSpPr/>
          <p:nvPr/>
        </p:nvGrpSpPr>
        <p:grpSpPr>
          <a:xfrm>
            <a:off x="971550" y="1628775"/>
            <a:ext cx="6913563" cy="3390900"/>
            <a:chOff x="672" y="935"/>
            <a:chExt cx="3759" cy="2136"/>
          </a:xfrm>
        </p:grpSpPr>
        <p:sp>
          <p:nvSpPr>
            <p:cNvPr id="24584" name="Rectangle 86"/>
            <p:cNvSpPr/>
            <p:nvPr/>
          </p:nvSpPr>
          <p:spPr>
            <a:xfrm>
              <a:off x="718" y="935"/>
              <a:ext cx="1137" cy="403"/>
            </a:xfrm>
            <a:prstGeom prst="rect">
              <a:avLst/>
            </a:prstGeom>
            <a:noFill/>
            <a:ln w="9525">
              <a:noFill/>
            </a:ln>
          </p:spPr>
          <p:txBody>
            <a:bodyPr anchor="ctr" anchorCtr="0"/>
            <a:p>
              <a:pPr algn="ctr" eaLnBrk="1" hangingPunct="1">
                <a:buSzPct val="100000"/>
              </a:pPr>
              <a:r>
                <a:rPr lang="zh-CN" altLang="ru-RU" sz="2000" dirty="0">
                  <a:latin typeface="Times New Roman" panose="02020603050405020304" charset="0"/>
                  <a:ea typeface="宋体" panose="02010600030101010101" pitchFamily="2" charset="-122"/>
                </a:rPr>
                <a:t>类   别</a:t>
              </a:r>
              <a:endParaRPr lang="zh-CN" altLang="ru-RU" sz="2000" dirty="0">
                <a:latin typeface="Times New Roman" panose="02020603050405020304" charset="0"/>
                <a:ea typeface="宋体" panose="02010600030101010101" pitchFamily="2" charset="-122"/>
              </a:endParaRPr>
            </a:p>
            <a:p>
              <a:pPr algn="ctr">
                <a:buSzPct val="100000"/>
              </a:pPr>
              <a:endParaRPr lang="ru-RU" altLang="zh-CN" sz="2000" dirty="0">
                <a:latin typeface="Times New Roman" panose="02020603050405020304" charset="0"/>
                <a:ea typeface="宋体" panose="02010600030101010101" pitchFamily="2" charset="-122"/>
              </a:endParaRPr>
            </a:p>
          </p:txBody>
        </p:sp>
        <p:sp>
          <p:nvSpPr>
            <p:cNvPr id="24585" name="Rectangle 87"/>
            <p:cNvSpPr/>
            <p:nvPr/>
          </p:nvSpPr>
          <p:spPr>
            <a:xfrm>
              <a:off x="675" y="935"/>
              <a:ext cx="1223" cy="403"/>
            </a:xfrm>
            <a:prstGeom prst="rect">
              <a:avLst/>
            </a:prstGeom>
            <a:noFill/>
            <a:ln w="9525" cap="flat" cmpd="sng">
              <a:solidFill>
                <a:srgbClr val="A0A0A0"/>
              </a:solidFill>
              <a:prstDash val="solid"/>
              <a:miter/>
              <a:headEnd type="none" w="med" len="med"/>
              <a:tailEnd type="none" w="med" len="med"/>
            </a:ln>
          </p:spPr>
          <p:txBody>
            <a:bodyPr/>
            <a:p>
              <a:pPr eaLnBrk="1" hangingPunct="1">
                <a:buSzPct val="100000"/>
              </a:pPr>
              <a:endParaRPr lang="zh-CN" altLang="zh-CN" dirty="0">
                <a:latin typeface="Arial" panose="020B0604020202020204" pitchFamily="34" charset="0"/>
                <a:ea typeface="宋体" panose="02010600030101010101" pitchFamily="2" charset="-122"/>
              </a:endParaRPr>
            </a:p>
          </p:txBody>
        </p:sp>
        <p:sp>
          <p:nvSpPr>
            <p:cNvPr id="24586" name="Rectangle 88"/>
            <p:cNvSpPr/>
            <p:nvPr/>
          </p:nvSpPr>
          <p:spPr>
            <a:xfrm>
              <a:off x="1941" y="935"/>
              <a:ext cx="864" cy="403"/>
            </a:xfrm>
            <a:prstGeom prst="rect">
              <a:avLst/>
            </a:prstGeom>
            <a:noFill/>
            <a:ln w="9525">
              <a:noFill/>
            </a:ln>
          </p:spPr>
          <p:txBody>
            <a:bodyPr anchor="ctr" anchorCtr="0"/>
            <a:p>
              <a:pPr algn="ctr" eaLnBrk="1" hangingPunct="1">
                <a:buSzPct val="100000"/>
              </a:pPr>
              <a:r>
                <a:rPr lang="zh-CN" altLang="ru-RU" sz="2000" dirty="0">
                  <a:latin typeface="Times New Roman" panose="02020603050405020304" charset="0"/>
                  <a:ea typeface="宋体" panose="02010600030101010101" pitchFamily="2" charset="-122"/>
                </a:rPr>
                <a:t>闪点</a:t>
              </a:r>
              <a:r>
                <a:rPr lang="ru-RU" altLang="zh-CN" sz="2000" dirty="0">
                  <a:latin typeface="Times New Roman" panose="02020603050405020304" charset="0"/>
                  <a:ea typeface="宋体" panose="02010600030101010101" pitchFamily="2" charset="-122"/>
                </a:rPr>
                <a:t>/°C</a:t>
              </a:r>
              <a:endParaRPr lang="ru-RU" altLang="zh-CN" sz="2000" dirty="0">
                <a:latin typeface="Times New Roman" panose="02020603050405020304" charset="0"/>
                <a:ea typeface="宋体" panose="02010600030101010101" pitchFamily="2" charset="-122"/>
              </a:endParaRPr>
            </a:p>
            <a:p>
              <a:pPr algn="ctr">
                <a:buSzPct val="100000"/>
              </a:pPr>
              <a:endParaRPr lang="ru-RU" altLang="zh-CN" sz="2000" dirty="0">
                <a:latin typeface="Times New Roman" panose="02020603050405020304" charset="0"/>
                <a:ea typeface="宋体" panose="02010600030101010101" pitchFamily="2" charset="-122"/>
              </a:endParaRPr>
            </a:p>
          </p:txBody>
        </p:sp>
        <p:sp>
          <p:nvSpPr>
            <p:cNvPr id="24587" name="Rectangle 89"/>
            <p:cNvSpPr/>
            <p:nvPr/>
          </p:nvSpPr>
          <p:spPr>
            <a:xfrm>
              <a:off x="1898" y="935"/>
              <a:ext cx="950" cy="403"/>
            </a:xfrm>
            <a:prstGeom prst="rect">
              <a:avLst/>
            </a:prstGeom>
            <a:noFill/>
            <a:ln w="9525" cap="flat" cmpd="sng">
              <a:solidFill>
                <a:srgbClr val="A0A0A0"/>
              </a:solidFill>
              <a:prstDash val="solid"/>
              <a:miter/>
              <a:headEnd type="none" w="med" len="med"/>
              <a:tailEnd type="none" w="med" len="med"/>
            </a:ln>
          </p:spPr>
          <p:txBody>
            <a:bodyPr/>
            <a:p>
              <a:pPr eaLnBrk="1" hangingPunct="1">
                <a:buSzPct val="100000"/>
              </a:pPr>
              <a:endParaRPr lang="zh-CN" altLang="zh-CN" dirty="0">
                <a:latin typeface="Arial" panose="020B0604020202020204" pitchFamily="34" charset="0"/>
                <a:ea typeface="宋体" panose="02010600030101010101" pitchFamily="2" charset="-122"/>
              </a:endParaRPr>
            </a:p>
          </p:txBody>
        </p:sp>
        <p:sp>
          <p:nvSpPr>
            <p:cNvPr id="24588" name="Rectangle 90"/>
            <p:cNvSpPr/>
            <p:nvPr/>
          </p:nvSpPr>
          <p:spPr>
            <a:xfrm>
              <a:off x="2891" y="935"/>
              <a:ext cx="1494" cy="403"/>
            </a:xfrm>
            <a:prstGeom prst="rect">
              <a:avLst/>
            </a:prstGeom>
            <a:noFill/>
            <a:ln w="9525">
              <a:noFill/>
            </a:ln>
          </p:spPr>
          <p:txBody>
            <a:bodyPr anchor="ctr" anchorCtr="0"/>
            <a:p>
              <a:pPr algn="ctr" eaLnBrk="1" hangingPunct="1">
                <a:buSzPct val="100000"/>
              </a:pPr>
              <a:r>
                <a:rPr lang="zh-CN" altLang="ru-RU" sz="2000" dirty="0">
                  <a:latin typeface="Times New Roman" panose="02020603050405020304" charset="0"/>
                  <a:ea typeface="宋体" panose="02010600030101010101" pitchFamily="2" charset="-122"/>
                </a:rPr>
                <a:t>举   例</a:t>
              </a:r>
              <a:endParaRPr lang="zh-CN" altLang="ru-RU" sz="2000" dirty="0">
                <a:latin typeface="Times New Roman" panose="02020603050405020304" charset="0"/>
                <a:ea typeface="宋体" panose="02010600030101010101" pitchFamily="2" charset="-122"/>
              </a:endParaRPr>
            </a:p>
            <a:p>
              <a:pPr algn="ctr">
                <a:buSzPct val="100000"/>
              </a:pPr>
              <a:endParaRPr lang="ru-RU" altLang="zh-CN" sz="2000" dirty="0">
                <a:latin typeface="Times New Roman" panose="02020603050405020304" charset="0"/>
                <a:ea typeface="宋体" panose="02010600030101010101" pitchFamily="2" charset="-122"/>
              </a:endParaRPr>
            </a:p>
          </p:txBody>
        </p:sp>
        <p:sp>
          <p:nvSpPr>
            <p:cNvPr id="24589" name="Rectangle 91"/>
            <p:cNvSpPr/>
            <p:nvPr/>
          </p:nvSpPr>
          <p:spPr>
            <a:xfrm>
              <a:off x="2848" y="935"/>
              <a:ext cx="1580" cy="403"/>
            </a:xfrm>
            <a:prstGeom prst="rect">
              <a:avLst/>
            </a:prstGeom>
            <a:noFill/>
            <a:ln w="9525" cap="flat" cmpd="sng">
              <a:solidFill>
                <a:srgbClr val="A0A0A0"/>
              </a:solidFill>
              <a:prstDash val="solid"/>
              <a:miter/>
              <a:headEnd type="none" w="med" len="med"/>
              <a:tailEnd type="none" w="med" len="med"/>
            </a:ln>
          </p:spPr>
          <p:txBody>
            <a:bodyPr/>
            <a:p>
              <a:pPr eaLnBrk="1" hangingPunct="1">
                <a:buSzPct val="100000"/>
              </a:pPr>
              <a:endParaRPr lang="zh-CN" altLang="zh-CN" dirty="0">
                <a:latin typeface="Arial" panose="020B0604020202020204" pitchFamily="34" charset="0"/>
                <a:ea typeface="宋体" panose="02010600030101010101" pitchFamily="2" charset="-122"/>
              </a:endParaRPr>
            </a:p>
          </p:txBody>
        </p:sp>
        <p:sp>
          <p:nvSpPr>
            <p:cNvPr id="24590" name="Rectangle 92"/>
            <p:cNvSpPr/>
            <p:nvPr/>
          </p:nvSpPr>
          <p:spPr>
            <a:xfrm>
              <a:off x="718" y="1338"/>
              <a:ext cx="1137" cy="403"/>
            </a:xfrm>
            <a:prstGeom prst="rect">
              <a:avLst/>
            </a:prstGeom>
            <a:noFill/>
            <a:ln w="9525">
              <a:noFill/>
            </a:ln>
          </p:spPr>
          <p:txBody>
            <a:bodyPr anchor="ctr" anchorCtr="0"/>
            <a:p>
              <a:pPr algn="ctr" eaLnBrk="1" hangingPunct="1">
                <a:buSzPct val="100000"/>
              </a:pPr>
              <a:r>
                <a:rPr lang="ru-RU" altLang="zh-CN" sz="2000" dirty="0">
                  <a:latin typeface="Times New Roman" panose="02020603050405020304" charset="0"/>
                  <a:ea typeface="宋体" panose="02010600030101010101" pitchFamily="2" charset="-122"/>
                </a:rPr>
                <a:t>  </a:t>
              </a:r>
              <a:r>
                <a:rPr lang="zh-CN" altLang="ru-RU" sz="2000" dirty="0">
                  <a:latin typeface="Times New Roman" panose="02020603050405020304" charset="0"/>
                  <a:ea typeface="宋体" panose="02010600030101010101" pitchFamily="2" charset="-122"/>
                </a:rPr>
                <a:t>甲</a:t>
              </a:r>
              <a:endParaRPr lang="zh-CN" altLang="ru-RU" sz="2000" dirty="0">
                <a:latin typeface="Times New Roman" panose="02020603050405020304" charset="0"/>
                <a:ea typeface="宋体" panose="02010600030101010101" pitchFamily="2" charset="-122"/>
              </a:endParaRPr>
            </a:p>
            <a:p>
              <a:pPr algn="just">
                <a:buSzPct val="100000"/>
              </a:pPr>
              <a:endParaRPr lang="ru-RU" altLang="zh-CN" sz="2000" dirty="0">
                <a:latin typeface="Times New Roman" panose="02020603050405020304" charset="0"/>
                <a:ea typeface="宋体" panose="02010600030101010101" pitchFamily="2" charset="-122"/>
              </a:endParaRPr>
            </a:p>
          </p:txBody>
        </p:sp>
        <p:sp>
          <p:nvSpPr>
            <p:cNvPr id="24591" name="Rectangle 93"/>
            <p:cNvSpPr/>
            <p:nvPr/>
          </p:nvSpPr>
          <p:spPr>
            <a:xfrm>
              <a:off x="675" y="1338"/>
              <a:ext cx="1223" cy="403"/>
            </a:xfrm>
            <a:prstGeom prst="rect">
              <a:avLst/>
            </a:prstGeom>
            <a:noFill/>
            <a:ln w="9525" cap="flat" cmpd="sng">
              <a:solidFill>
                <a:srgbClr val="A0A0A0"/>
              </a:solidFill>
              <a:prstDash val="solid"/>
              <a:miter/>
              <a:headEnd type="none" w="med" len="med"/>
              <a:tailEnd type="none" w="med" len="med"/>
            </a:ln>
          </p:spPr>
          <p:txBody>
            <a:bodyPr/>
            <a:p>
              <a:pPr eaLnBrk="1" hangingPunct="1">
                <a:buSzPct val="100000"/>
              </a:pPr>
              <a:endParaRPr lang="zh-CN" altLang="zh-CN" dirty="0">
                <a:latin typeface="Arial" panose="020B0604020202020204" pitchFamily="34" charset="0"/>
                <a:ea typeface="宋体" panose="02010600030101010101" pitchFamily="2" charset="-122"/>
              </a:endParaRPr>
            </a:p>
          </p:txBody>
        </p:sp>
        <p:sp>
          <p:nvSpPr>
            <p:cNvPr id="24592" name="Rectangle 94"/>
            <p:cNvSpPr/>
            <p:nvPr/>
          </p:nvSpPr>
          <p:spPr>
            <a:xfrm>
              <a:off x="1941" y="1338"/>
              <a:ext cx="864" cy="403"/>
            </a:xfrm>
            <a:prstGeom prst="rect">
              <a:avLst/>
            </a:prstGeom>
            <a:noFill/>
            <a:ln w="9525">
              <a:noFill/>
            </a:ln>
          </p:spPr>
          <p:txBody>
            <a:bodyPr anchor="ctr" anchorCtr="0"/>
            <a:p>
              <a:pPr algn="ctr" eaLnBrk="1" hangingPunct="1">
                <a:buSzPct val="100000"/>
              </a:pPr>
              <a:r>
                <a:rPr lang="ru-RU" altLang="zh-CN" sz="2000" dirty="0">
                  <a:latin typeface="Times New Roman" panose="02020603050405020304" charset="0"/>
                  <a:ea typeface="宋体" panose="02010600030101010101" pitchFamily="2" charset="-122"/>
                </a:rPr>
                <a:t>28</a:t>
              </a:r>
              <a:r>
                <a:rPr lang="zh-CN" altLang="ru-RU" sz="2000" dirty="0">
                  <a:latin typeface="Times New Roman" panose="02020603050405020304" charset="0"/>
                  <a:ea typeface="宋体" panose="02010600030101010101" pitchFamily="2" charset="-122"/>
                </a:rPr>
                <a:t>以下</a:t>
              </a:r>
              <a:endParaRPr lang="zh-CN" altLang="ru-RU" sz="2000" dirty="0">
                <a:latin typeface="Times New Roman" panose="02020603050405020304" charset="0"/>
                <a:ea typeface="宋体" panose="02010600030101010101" pitchFamily="2" charset="-122"/>
              </a:endParaRPr>
            </a:p>
            <a:p>
              <a:pPr algn="ctr">
                <a:buSzPct val="100000"/>
              </a:pPr>
              <a:endParaRPr lang="ru-RU" altLang="zh-CN" sz="2000" dirty="0">
                <a:latin typeface="Times New Roman" panose="02020603050405020304" charset="0"/>
                <a:ea typeface="宋体" panose="02010600030101010101" pitchFamily="2" charset="-122"/>
              </a:endParaRPr>
            </a:p>
          </p:txBody>
        </p:sp>
        <p:sp>
          <p:nvSpPr>
            <p:cNvPr id="24593" name="Rectangle 95"/>
            <p:cNvSpPr/>
            <p:nvPr/>
          </p:nvSpPr>
          <p:spPr>
            <a:xfrm>
              <a:off x="1898" y="1338"/>
              <a:ext cx="950" cy="403"/>
            </a:xfrm>
            <a:prstGeom prst="rect">
              <a:avLst/>
            </a:prstGeom>
            <a:noFill/>
            <a:ln w="9525" cap="flat" cmpd="sng">
              <a:solidFill>
                <a:srgbClr val="A0A0A0"/>
              </a:solidFill>
              <a:prstDash val="solid"/>
              <a:miter/>
              <a:headEnd type="none" w="med" len="med"/>
              <a:tailEnd type="none" w="med" len="med"/>
            </a:ln>
          </p:spPr>
          <p:txBody>
            <a:bodyPr/>
            <a:p>
              <a:pPr eaLnBrk="1" hangingPunct="1">
                <a:buSzPct val="100000"/>
              </a:pPr>
              <a:endParaRPr lang="zh-CN" altLang="zh-CN" dirty="0">
                <a:latin typeface="Arial" panose="020B0604020202020204" pitchFamily="34" charset="0"/>
                <a:ea typeface="宋体" panose="02010600030101010101" pitchFamily="2" charset="-122"/>
              </a:endParaRPr>
            </a:p>
          </p:txBody>
        </p:sp>
        <p:sp>
          <p:nvSpPr>
            <p:cNvPr id="24594" name="Rectangle 96"/>
            <p:cNvSpPr/>
            <p:nvPr/>
          </p:nvSpPr>
          <p:spPr>
            <a:xfrm>
              <a:off x="2891" y="1338"/>
              <a:ext cx="1494" cy="403"/>
            </a:xfrm>
            <a:prstGeom prst="rect">
              <a:avLst/>
            </a:prstGeom>
            <a:noFill/>
            <a:ln w="9525">
              <a:noFill/>
            </a:ln>
          </p:spPr>
          <p:txBody>
            <a:bodyPr anchor="ctr" anchorCtr="0"/>
            <a:p>
              <a:pPr algn="ctr" eaLnBrk="1" hangingPunct="1">
                <a:buSzPct val="100000"/>
              </a:pPr>
              <a:r>
                <a:rPr lang="zh-CN" altLang="ru-RU" sz="2000" dirty="0">
                  <a:latin typeface="Times New Roman" panose="02020603050405020304" charset="0"/>
                  <a:ea typeface="宋体" panose="02010600030101010101" pitchFamily="2" charset="-122"/>
                </a:rPr>
                <a:t>汽油、原油</a:t>
              </a:r>
              <a:endParaRPr lang="zh-CN" altLang="ru-RU" sz="2000" dirty="0">
                <a:latin typeface="Times New Roman" panose="02020603050405020304" charset="0"/>
                <a:ea typeface="宋体" panose="02010600030101010101" pitchFamily="2" charset="-122"/>
              </a:endParaRPr>
            </a:p>
            <a:p>
              <a:pPr algn="ctr">
                <a:buSzPct val="100000"/>
              </a:pPr>
              <a:endParaRPr lang="ru-RU" altLang="zh-CN" sz="2000" dirty="0">
                <a:latin typeface="Times New Roman" panose="02020603050405020304" charset="0"/>
                <a:ea typeface="宋体" panose="02010600030101010101" pitchFamily="2" charset="-122"/>
              </a:endParaRPr>
            </a:p>
          </p:txBody>
        </p:sp>
        <p:sp>
          <p:nvSpPr>
            <p:cNvPr id="24595" name="Rectangle 97"/>
            <p:cNvSpPr/>
            <p:nvPr/>
          </p:nvSpPr>
          <p:spPr>
            <a:xfrm>
              <a:off x="2848" y="1338"/>
              <a:ext cx="1580" cy="403"/>
            </a:xfrm>
            <a:prstGeom prst="rect">
              <a:avLst/>
            </a:prstGeom>
            <a:noFill/>
            <a:ln w="9525" cap="flat" cmpd="sng">
              <a:solidFill>
                <a:srgbClr val="A0A0A0"/>
              </a:solidFill>
              <a:prstDash val="solid"/>
              <a:miter/>
              <a:headEnd type="none" w="med" len="med"/>
              <a:tailEnd type="none" w="med" len="med"/>
            </a:ln>
          </p:spPr>
          <p:txBody>
            <a:bodyPr/>
            <a:p>
              <a:pPr eaLnBrk="1" hangingPunct="1">
                <a:buSzPct val="100000"/>
              </a:pPr>
              <a:endParaRPr lang="zh-CN" altLang="zh-CN" dirty="0">
                <a:latin typeface="Arial" panose="020B0604020202020204" pitchFamily="34" charset="0"/>
                <a:ea typeface="宋体" panose="02010600030101010101" pitchFamily="2" charset="-122"/>
              </a:endParaRPr>
            </a:p>
          </p:txBody>
        </p:sp>
        <p:sp>
          <p:nvSpPr>
            <p:cNvPr id="24596" name="Rectangle 98"/>
            <p:cNvSpPr/>
            <p:nvPr/>
          </p:nvSpPr>
          <p:spPr>
            <a:xfrm>
              <a:off x="718" y="1741"/>
              <a:ext cx="1137" cy="518"/>
            </a:xfrm>
            <a:prstGeom prst="rect">
              <a:avLst/>
            </a:prstGeom>
            <a:noFill/>
            <a:ln w="9525">
              <a:noFill/>
            </a:ln>
          </p:spPr>
          <p:txBody>
            <a:bodyPr anchor="ctr" anchorCtr="0"/>
            <a:p>
              <a:pPr algn="ctr" eaLnBrk="1" hangingPunct="1">
                <a:buSzPct val="100000"/>
              </a:pPr>
              <a:r>
                <a:rPr lang="zh-CN" altLang="ru-RU" sz="2000" dirty="0">
                  <a:latin typeface="Times New Roman" panose="02020603050405020304" charset="0"/>
                  <a:ea typeface="宋体" panose="02010600030101010101" pitchFamily="2" charset="-122"/>
                </a:rPr>
                <a:t>乙</a:t>
              </a:r>
              <a:endParaRPr lang="zh-CN" altLang="ru-RU" sz="2000" dirty="0">
                <a:latin typeface="Times New Roman" panose="02020603050405020304" charset="0"/>
                <a:ea typeface="宋体" panose="02010600030101010101" pitchFamily="2" charset="-122"/>
              </a:endParaRPr>
            </a:p>
            <a:p>
              <a:pPr algn="just">
                <a:buSzPct val="100000"/>
              </a:pPr>
              <a:endParaRPr lang="ru-RU" altLang="zh-CN" sz="2000" dirty="0">
                <a:latin typeface="Times New Roman" panose="02020603050405020304" charset="0"/>
                <a:ea typeface="宋体" panose="02010600030101010101" pitchFamily="2" charset="-122"/>
              </a:endParaRPr>
            </a:p>
          </p:txBody>
        </p:sp>
        <p:sp>
          <p:nvSpPr>
            <p:cNvPr id="24597" name="Rectangle 99"/>
            <p:cNvSpPr/>
            <p:nvPr/>
          </p:nvSpPr>
          <p:spPr>
            <a:xfrm>
              <a:off x="675" y="1741"/>
              <a:ext cx="1223" cy="518"/>
            </a:xfrm>
            <a:prstGeom prst="rect">
              <a:avLst/>
            </a:prstGeom>
            <a:noFill/>
            <a:ln w="9525" cap="flat" cmpd="sng">
              <a:solidFill>
                <a:srgbClr val="A0A0A0"/>
              </a:solidFill>
              <a:prstDash val="solid"/>
              <a:miter/>
              <a:headEnd type="none" w="med" len="med"/>
              <a:tailEnd type="none" w="med" len="med"/>
            </a:ln>
          </p:spPr>
          <p:txBody>
            <a:bodyPr/>
            <a:p>
              <a:pPr eaLnBrk="1" hangingPunct="1">
                <a:buSzPct val="100000"/>
              </a:pPr>
              <a:endParaRPr lang="zh-CN" altLang="zh-CN" dirty="0">
                <a:latin typeface="Arial" panose="020B0604020202020204" pitchFamily="34" charset="0"/>
                <a:ea typeface="宋体" panose="02010600030101010101" pitchFamily="2" charset="-122"/>
              </a:endParaRPr>
            </a:p>
          </p:txBody>
        </p:sp>
        <p:sp>
          <p:nvSpPr>
            <p:cNvPr id="24598" name="Rectangle 100"/>
            <p:cNvSpPr/>
            <p:nvPr/>
          </p:nvSpPr>
          <p:spPr>
            <a:xfrm>
              <a:off x="1941" y="1741"/>
              <a:ext cx="864" cy="518"/>
            </a:xfrm>
            <a:prstGeom prst="rect">
              <a:avLst/>
            </a:prstGeom>
            <a:noFill/>
            <a:ln w="9525">
              <a:noFill/>
            </a:ln>
          </p:spPr>
          <p:txBody>
            <a:bodyPr anchor="ctr" anchorCtr="0"/>
            <a:p>
              <a:pPr algn="ctr" eaLnBrk="1" hangingPunct="1">
                <a:buSzPct val="100000"/>
              </a:pPr>
              <a:r>
                <a:rPr lang="ru-RU" altLang="zh-CN" sz="2000" dirty="0">
                  <a:latin typeface="Times New Roman" panose="02020603050405020304" charset="0"/>
                  <a:ea typeface="宋体" panose="02010600030101010101" pitchFamily="2" charset="-122"/>
                </a:rPr>
                <a:t>28~60</a:t>
              </a:r>
              <a:r>
                <a:rPr lang="zh-CN" altLang="ru-RU" sz="2000" dirty="0">
                  <a:latin typeface="Times New Roman" panose="02020603050405020304" charset="0"/>
                  <a:ea typeface="宋体" panose="02010600030101010101" pitchFamily="2" charset="-122"/>
                </a:rPr>
                <a:t>以下</a:t>
              </a:r>
              <a:endParaRPr lang="zh-CN" altLang="ru-RU" sz="2000" dirty="0">
                <a:latin typeface="Times New Roman" panose="02020603050405020304" charset="0"/>
                <a:ea typeface="宋体" panose="02010600030101010101" pitchFamily="2" charset="-122"/>
              </a:endParaRPr>
            </a:p>
            <a:p>
              <a:pPr algn="ctr">
                <a:buSzPct val="100000"/>
              </a:pPr>
              <a:endParaRPr lang="ru-RU" altLang="zh-CN" sz="2000" dirty="0">
                <a:latin typeface="Times New Roman" panose="02020603050405020304" charset="0"/>
                <a:ea typeface="宋体" panose="02010600030101010101" pitchFamily="2" charset="-122"/>
              </a:endParaRPr>
            </a:p>
          </p:txBody>
        </p:sp>
        <p:sp>
          <p:nvSpPr>
            <p:cNvPr id="24599" name="Rectangle 101"/>
            <p:cNvSpPr/>
            <p:nvPr/>
          </p:nvSpPr>
          <p:spPr>
            <a:xfrm>
              <a:off x="1898" y="1741"/>
              <a:ext cx="950" cy="518"/>
            </a:xfrm>
            <a:prstGeom prst="rect">
              <a:avLst/>
            </a:prstGeom>
            <a:noFill/>
            <a:ln w="9525" cap="flat" cmpd="sng">
              <a:solidFill>
                <a:srgbClr val="A0A0A0"/>
              </a:solidFill>
              <a:prstDash val="solid"/>
              <a:miter/>
              <a:headEnd type="none" w="med" len="med"/>
              <a:tailEnd type="none" w="med" len="med"/>
            </a:ln>
          </p:spPr>
          <p:txBody>
            <a:bodyPr/>
            <a:p>
              <a:pPr eaLnBrk="1" hangingPunct="1">
                <a:buSzPct val="100000"/>
              </a:pPr>
              <a:endParaRPr lang="zh-CN" altLang="zh-CN" dirty="0">
                <a:latin typeface="Arial" panose="020B0604020202020204" pitchFamily="34" charset="0"/>
                <a:ea typeface="宋体" panose="02010600030101010101" pitchFamily="2" charset="-122"/>
              </a:endParaRPr>
            </a:p>
          </p:txBody>
        </p:sp>
        <p:sp>
          <p:nvSpPr>
            <p:cNvPr id="24600" name="Rectangle 102"/>
            <p:cNvSpPr/>
            <p:nvPr/>
          </p:nvSpPr>
          <p:spPr>
            <a:xfrm>
              <a:off x="2891" y="1823"/>
              <a:ext cx="1494" cy="518"/>
            </a:xfrm>
            <a:prstGeom prst="rect">
              <a:avLst/>
            </a:prstGeom>
            <a:noFill/>
            <a:ln w="9525">
              <a:noFill/>
            </a:ln>
          </p:spPr>
          <p:txBody>
            <a:bodyPr anchor="ctr" anchorCtr="0"/>
            <a:p>
              <a:pPr algn="ctr" eaLnBrk="1" hangingPunct="1">
                <a:buSzPct val="100000"/>
              </a:pPr>
              <a:r>
                <a:rPr lang="zh-CN" altLang="ru-RU" sz="2000" dirty="0">
                  <a:latin typeface="Times New Roman" panose="02020603050405020304" charset="0"/>
                  <a:ea typeface="宋体" panose="02010600030101010101" pitchFamily="2" charset="-122"/>
                </a:rPr>
                <a:t>喷气燃料、灯用煤油、</a:t>
              </a:r>
              <a:r>
                <a:rPr lang="ru-RU" altLang="zh-CN" sz="2000" dirty="0">
                  <a:latin typeface="Times New Roman" panose="02020603050405020304" charset="0"/>
                  <a:ea typeface="宋体" panose="02010600030101010101" pitchFamily="2" charset="-122"/>
                </a:rPr>
                <a:t>-35#</a:t>
              </a:r>
              <a:r>
                <a:rPr lang="zh-CN" altLang="ru-RU" sz="2000" dirty="0">
                  <a:latin typeface="Times New Roman" panose="02020603050405020304" charset="0"/>
                  <a:ea typeface="宋体" panose="02010600030101010101" pitchFamily="2" charset="-122"/>
                </a:rPr>
                <a:t>轻柴油</a:t>
              </a:r>
              <a:endParaRPr lang="zh-CN" altLang="ru-RU" sz="2000" dirty="0">
                <a:latin typeface="Times New Roman" panose="02020603050405020304" charset="0"/>
                <a:ea typeface="宋体" panose="02010600030101010101" pitchFamily="2" charset="-122"/>
              </a:endParaRPr>
            </a:p>
            <a:p>
              <a:pPr algn="ctr">
                <a:buSzPct val="100000"/>
              </a:pPr>
              <a:endParaRPr lang="ru-RU" altLang="zh-CN" sz="2000" dirty="0">
                <a:latin typeface="Times New Roman" panose="02020603050405020304" charset="0"/>
                <a:ea typeface="宋体" panose="02010600030101010101" pitchFamily="2" charset="-122"/>
              </a:endParaRPr>
            </a:p>
          </p:txBody>
        </p:sp>
        <p:sp>
          <p:nvSpPr>
            <p:cNvPr id="24601" name="Rectangle 103"/>
            <p:cNvSpPr/>
            <p:nvPr/>
          </p:nvSpPr>
          <p:spPr>
            <a:xfrm>
              <a:off x="2848" y="1741"/>
              <a:ext cx="1580" cy="518"/>
            </a:xfrm>
            <a:prstGeom prst="rect">
              <a:avLst/>
            </a:prstGeom>
            <a:noFill/>
            <a:ln w="9525" cap="flat" cmpd="sng">
              <a:solidFill>
                <a:srgbClr val="A0A0A0"/>
              </a:solidFill>
              <a:prstDash val="solid"/>
              <a:miter/>
              <a:headEnd type="none" w="med" len="med"/>
              <a:tailEnd type="none" w="med" len="med"/>
            </a:ln>
          </p:spPr>
          <p:txBody>
            <a:bodyPr/>
            <a:p>
              <a:pPr eaLnBrk="1" hangingPunct="1">
                <a:buSzPct val="100000"/>
              </a:pPr>
              <a:endParaRPr lang="zh-CN" altLang="zh-CN" dirty="0">
                <a:latin typeface="Arial" panose="020B0604020202020204" pitchFamily="34" charset="0"/>
                <a:ea typeface="宋体" panose="02010600030101010101" pitchFamily="2" charset="-122"/>
              </a:endParaRPr>
            </a:p>
          </p:txBody>
        </p:sp>
        <p:sp>
          <p:nvSpPr>
            <p:cNvPr id="24602" name="Rectangle 104"/>
            <p:cNvSpPr/>
            <p:nvPr/>
          </p:nvSpPr>
          <p:spPr>
            <a:xfrm>
              <a:off x="718" y="2259"/>
              <a:ext cx="619" cy="806"/>
            </a:xfrm>
            <a:prstGeom prst="rect">
              <a:avLst/>
            </a:prstGeom>
            <a:noFill/>
            <a:ln w="9525">
              <a:noFill/>
            </a:ln>
          </p:spPr>
          <p:txBody>
            <a:bodyPr anchor="ctr" anchorCtr="0"/>
            <a:p>
              <a:pPr algn="ctr" eaLnBrk="1" hangingPunct="1">
                <a:buSzPct val="100000"/>
              </a:pPr>
              <a:r>
                <a:rPr lang="ru-RU" altLang="zh-CN" sz="2000" dirty="0">
                  <a:latin typeface="Times New Roman" panose="02020603050405020304" charset="0"/>
                  <a:ea typeface="宋体" panose="02010600030101010101" pitchFamily="2" charset="-122"/>
                </a:rPr>
                <a:t>         </a:t>
              </a:r>
              <a:r>
                <a:rPr lang="zh-CN" altLang="ru-RU" sz="2000" dirty="0">
                  <a:latin typeface="Times New Roman" panose="02020603050405020304" charset="0"/>
                  <a:ea typeface="宋体" panose="02010600030101010101" pitchFamily="2" charset="-122"/>
                </a:rPr>
                <a:t>丙</a:t>
              </a:r>
              <a:endParaRPr lang="zh-CN" altLang="ru-RU" sz="2000" dirty="0">
                <a:latin typeface="Times New Roman" panose="02020603050405020304" charset="0"/>
                <a:ea typeface="宋体" panose="02010600030101010101" pitchFamily="2" charset="-122"/>
              </a:endParaRPr>
            </a:p>
            <a:p>
              <a:pPr algn="ctr">
                <a:buSzPct val="100000"/>
              </a:pPr>
              <a:endParaRPr lang="ru-RU" altLang="zh-CN" sz="2000" dirty="0">
                <a:latin typeface="Times New Roman" panose="02020603050405020304" charset="0"/>
                <a:ea typeface="宋体" panose="02010600030101010101" pitchFamily="2" charset="-122"/>
              </a:endParaRPr>
            </a:p>
          </p:txBody>
        </p:sp>
        <p:sp>
          <p:nvSpPr>
            <p:cNvPr id="24603" name="Rectangle 105"/>
            <p:cNvSpPr/>
            <p:nvPr/>
          </p:nvSpPr>
          <p:spPr>
            <a:xfrm>
              <a:off x="675" y="2259"/>
              <a:ext cx="705" cy="806"/>
            </a:xfrm>
            <a:prstGeom prst="rect">
              <a:avLst/>
            </a:prstGeom>
            <a:noFill/>
            <a:ln w="9525" cap="flat" cmpd="sng">
              <a:solidFill>
                <a:srgbClr val="A0A0A0"/>
              </a:solidFill>
              <a:prstDash val="solid"/>
              <a:miter/>
              <a:headEnd type="none" w="med" len="med"/>
              <a:tailEnd type="none" w="med" len="med"/>
            </a:ln>
          </p:spPr>
          <p:txBody>
            <a:bodyPr/>
            <a:p>
              <a:pPr eaLnBrk="1" hangingPunct="1">
                <a:buSzPct val="100000"/>
              </a:pPr>
              <a:endParaRPr lang="zh-CN" altLang="zh-CN" dirty="0">
                <a:latin typeface="Arial" panose="020B0604020202020204" pitchFamily="34" charset="0"/>
                <a:ea typeface="宋体" panose="02010600030101010101" pitchFamily="2" charset="-122"/>
              </a:endParaRPr>
            </a:p>
          </p:txBody>
        </p:sp>
        <p:sp>
          <p:nvSpPr>
            <p:cNvPr id="24604" name="Rectangle 106"/>
            <p:cNvSpPr/>
            <p:nvPr/>
          </p:nvSpPr>
          <p:spPr>
            <a:xfrm>
              <a:off x="1423" y="2259"/>
              <a:ext cx="432" cy="403"/>
            </a:xfrm>
            <a:prstGeom prst="rect">
              <a:avLst/>
            </a:prstGeom>
            <a:noFill/>
            <a:ln w="9525">
              <a:noFill/>
            </a:ln>
          </p:spPr>
          <p:txBody>
            <a:bodyPr anchor="ctr" anchorCtr="0"/>
            <a:p>
              <a:pPr algn="ctr" eaLnBrk="1" hangingPunct="1">
                <a:buSzPct val="100000"/>
              </a:pPr>
              <a:r>
                <a:rPr lang="ru-RU" altLang="zh-CN" sz="2000" dirty="0">
                  <a:latin typeface="Times New Roman" panose="02020603050405020304" charset="0"/>
                  <a:ea typeface="宋体" panose="02010600030101010101" pitchFamily="2" charset="-122"/>
                </a:rPr>
                <a:t>A</a:t>
              </a:r>
              <a:endParaRPr lang="ru-RU" altLang="zh-CN" sz="2000" dirty="0">
                <a:latin typeface="Times New Roman" panose="02020603050405020304" charset="0"/>
                <a:ea typeface="宋体" panose="02010600030101010101" pitchFamily="2" charset="-122"/>
              </a:endParaRPr>
            </a:p>
            <a:p>
              <a:pPr algn="ctr">
                <a:buSzPct val="100000"/>
              </a:pPr>
              <a:endParaRPr lang="ru-RU" altLang="zh-CN" sz="2000" dirty="0">
                <a:latin typeface="Times New Roman" panose="02020603050405020304" charset="0"/>
                <a:ea typeface="宋体" panose="02010600030101010101" pitchFamily="2" charset="-122"/>
              </a:endParaRPr>
            </a:p>
          </p:txBody>
        </p:sp>
        <p:sp>
          <p:nvSpPr>
            <p:cNvPr id="24605" name="Rectangle 107"/>
            <p:cNvSpPr/>
            <p:nvPr/>
          </p:nvSpPr>
          <p:spPr>
            <a:xfrm>
              <a:off x="1380" y="2259"/>
              <a:ext cx="518" cy="403"/>
            </a:xfrm>
            <a:prstGeom prst="rect">
              <a:avLst/>
            </a:prstGeom>
            <a:noFill/>
            <a:ln w="9525" cap="flat" cmpd="sng">
              <a:solidFill>
                <a:srgbClr val="A0A0A0"/>
              </a:solidFill>
              <a:prstDash val="solid"/>
              <a:miter/>
              <a:headEnd type="none" w="med" len="med"/>
              <a:tailEnd type="none" w="med" len="med"/>
            </a:ln>
          </p:spPr>
          <p:txBody>
            <a:bodyPr/>
            <a:p>
              <a:pPr eaLnBrk="1" hangingPunct="1">
                <a:buSzPct val="100000"/>
              </a:pPr>
              <a:endParaRPr lang="zh-CN" altLang="zh-CN" dirty="0">
                <a:latin typeface="Arial" panose="020B0604020202020204" pitchFamily="34" charset="0"/>
                <a:ea typeface="宋体" panose="02010600030101010101" pitchFamily="2" charset="-122"/>
              </a:endParaRPr>
            </a:p>
          </p:txBody>
        </p:sp>
        <p:sp>
          <p:nvSpPr>
            <p:cNvPr id="24606" name="Rectangle 108"/>
            <p:cNvSpPr/>
            <p:nvPr/>
          </p:nvSpPr>
          <p:spPr>
            <a:xfrm>
              <a:off x="1941" y="2259"/>
              <a:ext cx="864" cy="403"/>
            </a:xfrm>
            <a:prstGeom prst="rect">
              <a:avLst/>
            </a:prstGeom>
            <a:noFill/>
            <a:ln w="9525">
              <a:noFill/>
            </a:ln>
          </p:spPr>
          <p:txBody>
            <a:bodyPr anchor="ctr" anchorCtr="0"/>
            <a:p>
              <a:pPr algn="ctr" eaLnBrk="1" hangingPunct="1">
                <a:buSzPct val="100000"/>
              </a:pPr>
              <a:r>
                <a:rPr lang="ru-RU" altLang="zh-CN" sz="2000" dirty="0">
                  <a:latin typeface="Times New Roman" panose="02020603050405020304" charset="0"/>
                  <a:ea typeface="宋体" panose="02010600030101010101" pitchFamily="2" charset="-122"/>
                </a:rPr>
                <a:t>60~120</a:t>
              </a:r>
              <a:endParaRPr lang="ru-RU" altLang="zh-CN" sz="2000" dirty="0">
                <a:latin typeface="Times New Roman" panose="02020603050405020304" charset="0"/>
                <a:ea typeface="宋体" panose="02010600030101010101" pitchFamily="2" charset="-122"/>
              </a:endParaRPr>
            </a:p>
            <a:p>
              <a:pPr algn="ctr">
                <a:buSzPct val="100000"/>
              </a:pPr>
              <a:endParaRPr lang="ru-RU" altLang="zh-CN" sz="2000" dirty="0">
                <a:latin typeface="Times New Roman" panose="02020603050405020304" charset="0"/>
                <a:ea typeface="宋体" panose="02010600030101010101" pitchFamily="2" charset="-122"/>
              </a:endParaRPr>
            </a:p>
          </p:txBody>
        </p:sp>
        <p:sp>
          <p:nvSpPr>
            <p:cNvPr id="24607" name="Rectangle 109"/>
            <p:cNvSpPr/>
            <p:nvPr/>
          </p:nvSpPr>
          <p:spPr>
            <a:xfrm>
              <a:off x="1898" y="2259"/>
              <a:ext cx="950" cy="403"/>
            </a:xfrm>
            <a:prstGeom prst="rect">
              <a:avLst/>
            </a:prstGeom>
            <a:noFill/>
            <a:ln w="9525" cap="flat" cmpd="sng">
              <a:solidFill>
                <a:srgbClr val="A0A0A0"/>
              </a:solidFill>
              <a:prstDash val="solid"/>
              <a:miter/>
              <a:headEnd type="none" w="med" len="med"/>
              <a:tailEnd type="none" w="med" len="med"/>
            </a:ln>
          </p:spPr>
          <p:txBody>
            <a:bodyPr/>
            <a:p>
              <a:pPr eaLnBrk="1" hangingPunct="1">
                <a:buSzPct val="100000"/>
              </a:pPr>
              <a:endParaRPr lang="zh-CN" altLang="zh-CN" dirty="0">
                <a:latin typeface="Arial" panose="020B0604020202020204" pitchFamily="34" charset="0"/>
                <a:ea typeface="宋体" panose="02010600030101010101" pitchFamily="2" charset="-122"/>
              </a:endParaRPr>
            </a:p>
          </p:txBody>
        </p:sp>
        <p:sp>
          <p:nvSpPr>
            <p:cNvPr id="24608" name="Rectangle 110"/>
            <p:cNvSpPr/>
            <p:nvPr/>
          </p:nvSpPr>
          <p:spPr>
            <a:xfrm>
              <a:off x="2891" y="2347"/>
              <a:ext cx="1494" cy="403"/>
            </a:xfrm>
            <a:prstGeom prst="rect">
              <a:avLst/>
            </a:prstGeom>
            <a:noFill/>
            <a:ln w="9525">
              <a:noFill/>
            </a:ln>
          </p:spPr>
          <p:txBody>
            <a:bodyPr anchor="ctr" anchorCtr="0"/>
            <a:p>
              <a:pPr algn="ctr" eaLnBrk="1" hangingPunct="1">
                <a:buSzPct val="100000"/>
              </a:pPr>
              <a:r>
                <a:rPr lang="zh-CN" altLang="ru-RU" sz="2000" dirty="0">
                  <a:latin typeface="Times New Roman" panose="02020603050405020304" charset="0"/>
                  <a:ea typeface="宋体" panose="02010600030101010101" pitchFamily="2" charset="-122"/>
                </a:rPr>
                <a:t>轻柴油、重柴油、</a:t>
              </a:r>
              <a:r>
                <a:rPr lang="ru-RU" altLang="zh-CN" sz="2000" dirty="0">
                  <a:latin typeface="Times New Roman" panose="02020603050405020304" charset="0"/>
                  <a:ea typeface="宋体" panose="02010600030101010101" pitchFamily="2" charset="-122"/>
                </a:rPr>
                <a:t>20#</a:t>
              </a:r>
              <a:r>
                <a:rPr lang="zh-CN" altLang="ru-RU" sz="2000" dirty="0">
                  <a:latin typeface="Times New Roman" panose="02020603050405020304" charset="0"/>
                  <a:ea typeface="宋体" panose="02010600030101010101" pitchFamily="2" charset="-122"/>
                </a:rPr>
                <a:t>重油</a:t>
              </a:r>
              <a:endParaRPr lang="zh-CN" altLang="ru-RU" sz="2000" dirty="0">
                <a:latin typeface="Times New Roman" panose="02020603050405020304" charset="0"/>
                <a:ea typeface="宋体" panose="02010600030101010101" pitchFamily="2" charset="-122"/>
              </a:endParaRPr>
            </a:p>
            <a:p>
              <a:pPr algn="ctr">
                <a:buSzPct val="100000"/>
              </a:pPr>
              <a:endParaRPr lang="ru-RU" altLang="zh-CN" sz="2000" dirty="0">
                <a:latin typeface="Times New Roman" panose="02020603050405020304" charset="0"/>
                <a:ea typeface="宋体" panose="02010600030101010101" pitchFamily="2" charset="-122"/>
              </a:endParaRPr>
            </a:p>
          </p:txBody>
        </p:sp>
        <p:sp>
          <p:nvSpPr>
            <p:cNvPr id="24609" name="Rectangle 111"/>
            <p:cNvSpPr/>
            <p:nvPr/>
          </p:nvSpPr>
          <p:spPr>
            <a:xfrm>
              <a:off x="2848" y="2259"/>
              <a:ext cx="1580" cy="403"/>
            </a:xfrm>
            <a:prstGeom prst="rect">
              <a:avLst/>
            </a:prstGeom>
            <a:noFill/>
            <a:ln w="9525" cap="flat" cmpd="sng">
              <a:solidFill>
                <a:srgbClr val="A0A0A0"/>
              </a:solidFill>
              <a:prstDash val="solid"/>
              <a:miter/>
              <a:headEnd type="none" w="med" len="med"/>
              <a:tailEnd type="none" w="med" len="med"/>
            </a:ln>
          </p:spPr>
          <p:txBody>
            <a:bodyPr/>
            <a:p>
              <a:pPr eaLnBrk="1" hangingPunct="1">
                <a:buSzPct val="100000"/>
              </a:pPr>
              <a:endParaRPr lang="zh-CN" altLang="zh-CN" dirty="0">
                <a:latin typeface="Arial" panose="020B0604020202020204" pitchFamily="34" charset="0"/>
                <a:ea typeface="宋体" panose="02010600030101010101" pitchFamily="2" charset="-122"/>
              </a:endParaRPr>
            </a:p>
          </p:txBody>
        </p:sp>
        <p:sp>
          <p:nvSpPr>
            <p:cNvPr id="24610" name="Rectangle 112"/>
            <p:cNvSpPr/>
            <p:nvPr/>
          </p:nvSpPr>
          <p:spPr>
            <a:xfrm>
              <a:off x="1423" y="2662"/>
              <a:ext cx="432" cy="403"/>
            </a:xfrm>
            <a:prstGeom prst="rect">
              <a:avLst/>
            </a:prstGeom>
            <a:noFill/>
            <a:ln w="9525">
              <a:noFill/>
            </a:ln>
          </p:spPr>
          <p:txBody>
            <a:bodyPr anchor="ctr" anchorCtr="0"/>
            <a:p>
              <a:pPr algn="ctr" eaLnBrk="1" hangingPunct="1">
                <a:buSzPct val="100000"/>
              </a:pPr>
              <a:r>
                <a:rPr lang="ru-RU" altLang="zh-CN" sz="2000" dirty="0">
                  <a:latin typeface="Times New Roman" panose="02020603050405020304" charset="0"/>
                  <a:ea typeface="宋体" panose="02010600030101010101" pitchFamily="2" charset="-122"/>
                </a:rPr>
                <a:t>B</a:t>
              </a:r>
              <a:endParaRPr lang="ru-RU" altLang="zh-CN" sz="2000" dirty="0">
                <a:latin typeface="Times New Roman" panose="02020603050405020304" charset="0"/>
                <a:ea typeface="宋体" panose="02010600030101010101" pitchFamily="2" charset="-122"/>
              </a:endParaRPr>
            </a:p>
            <a:p>
              <a:pPr algn="ctr">
                <a:buSzPct val="100000"/>
              </a:pPr>
              <a:endParaRPr lang="ru-RU" altLang="zh-CN" sz="2000" dirty="0">
                <a:latin typeface="Times New Roman" panose="02020603050405020304" charset="0"/>
                <a:ea typeface="宋体" panose="02010600030101010101" pitchFamily="2" charset="-122"/>
              </a:endParaRPr>
            </a:p>
          </p:txBody>
        </p:sp>
        <p:sp>
          <p:nvSpPr>
            <p:cNvPr id="24611" name="Rectangle 113"/>
            <p:cNvSpPr/>
            <p:nvPr/>
          </p:nvSpPr>
          <p:spPr>
            <a:xfrm>
              <a:off x="1380" y="2662"/>
              <a:ext cx="518" cy="403"/>
            </a:xfrm>
            <a:prstGeom prst="rect">
              <a:avLst/>
            </a:prstGeom>
            <a:noFill/>
            <a:ln w="9525" cap="flat" cmpd="sng">
              <a:solidFill>
                <a:srgbClr val="A0A0A0"/>
              </a:solidFill>
              <a:prstDash val="solid"/>
              <a:miter/>
              <a:headEnd type="none" w="med" len="med"/>
              <a:tailEnd type="none" w="med" len="med"/>
            </a:ln>
          </p:spPr>
          <p:txBody>
            <a:bodyPr/>
            <a:p>
              <a:pPr eaLnBrk="1" hangingPunct="1">
                <a:buSzPct val="100000"/>
              </a:pPr>
              <a:endParaRPr lang="zh-CN" altLang="zh-CN" dirty="0">
                <a:latin typeface="Arial" panose="020B0604020202020204" pitchFamily="34" charset="0"/>
                <a:ea typeface="宋体" panose="02010600030101010101" pitchFamily="2" charset="-122"/>
              </a:endParaRPr>
            </a:p>
          </p:txBody>
        </p:sp>
        <p:sp>
          <p:nvSpPr>
            <p:cNvPr id="24612" name="Rectangle 114"/>
            <p:cNvSpPr/>
            <p:nvPr/>
          </p:nvSpPr>
          <p:spPr>
            <a:xfrm>
              <a:off x="1941" y="2662"/>
              <a:ext cx="864" cy="403"/>
            </a:xfrm>
            <a:prstGeom prst="rect">
              <a:avLst/>
            </a:prstGeom>
            <a:noFill/>
            <a:ln w="9525">
              <a:noFill/>
            </a:ln>
          </p:spPr>
          <p:txBody>
            <a:bodyPr anchor="ctr" anchorCtr="0"/>
            <a:p>
              <a:pPr algn="ctr" eaLnBrk="1" hangingPunct="1">
                <a:buSzPct val="100000"/>
              </a:pPr>
              <a:r>
                <a:rPr lang="ru-RU" altLang="zh-CN" sz="2000" dirty="0">
                  <a:latin typeface="Times New Roman" panose="02020603050405020304" charset="0"/>
                  <a:ea typeface="宋体" panose="02010600030101010101" pitchFamily="2" charset="-122"/>
                </a:rPr>
                <a:t>120</a:t>
              </a:r>
              <a:r>
                <a:rPr lang="zh-CN" altLang="ru-RU" sz="2000" dirty="0">
                  <a:latin typeface="Times New Roman" panose="02020603050405020304" charset="0"/>
                  <a:ea typeface="宋体" panose="02010600030101010101" pitchFamily="2" charset="-122"/>
                </a:rPr>
                <a:t>以上</a:t>
              </a:r>
              <a:endParaRPr lang="zh-CN" altLang="ru-RU" sz="2000" dirty="0">
                <a:latin typeface="Times New Roman" panose="02020603050405020304" charset="0"/>
                <a:ea typeface="宋体" panose="02010600030101010101" pitchFamily="2" charset="-122"/>
              </a:endParaRPr>
            </a:p>
            <a:p>
              <a:pPr algn="ctr">
                <a:buSzPct val="100000"/>
              </a:pPr>
              <a:endParaRPr lang="ru-RU" altLang="zh-CN" sz="2000" dirty="0">
                <a:latin typeface="Times New Roman" panose="02020603050405020304" charset="0"/>
                <a:ea typeface="宋体" panose="02010600030101010101" pitchFamily="2" charset="-122"/>
              </a:endParaRPr>
            </a:p>
          </p:txBody>
        </p:sp>
        <p:sp>
          <p:nvSpPr>
            <p:cNvPr id="24613" name="Rectangle 115"/>
            <p:cNvSpPr/>
            <p:nvPr/>
          </p:nvSpPr>
          <p:spPr>
            <a:xfrm>
              <a:off x="1898" y="2662"/>
              <a:ext cx="950" cy="403"/>
            </a:xfrm>
            <a:prstGeom prst="rect">
              <a:avLst/>
            </a:prstGeom>
            <a:noFill/>
            <a:ln w="9525" cap="flat" cmpd="sng">
              <a:solidFill>
                <a:srgbClr val="A0A0A0"/>
              </a:solidFill>
              <a:prstDash val="solid"/>
              <a:miter/>
              <a:headEnd type="none" w="med" len="med"/>
              <a:tailEnd type="none" w="med" len="med"/>
            </a:ln>
          </p:spPr>
          <p:txBody>
            <a:bodyPr/>
            <a:p>
              <a:pPr eaLnBrk="1" hangingPunct="1">
                <a:buSzPct val="100000"/>
              </a:pPr>
              <a:endParaRPr lang="zh-CN" altLang="zh-CN" dirty="0">
                <a:latin typeface="Arial" panose="020B0604020202020204" pitchFamily="34" charset="0"/>
                <a:ea typeface="宋体" panose="02010600030101010101" pitchFamily="2" charset="-122"/>
              </a:endParaRPr>
            </a:p>
          </p:txBody>
        </p:sp>
        <p:sp>
          <p:nvSpPr>
            <p:cNvPr id="24614" name="Rectangle 116"/>
            <p:cNvSpPr/>
            <p:nvPr/>
          </p:nvSpPr>
          <p:spPr>
            <a:xfrm>
              <a:off x="2891" y="2662"/>
              <a:ext cx="1494" cy="403"/>
            </a:xfrm>
            <a:prstGeom prst="rect">
              <a:avLst/>
            </a:prstGeom>
            <a:noFill/>
            <a:ln w="9525">
              <a:noFill/>
            </a:ln>
          </p:spPr>
          <p:txBody>
            <a:bodyPr anchor="ctr" anchorCtr="0"/>
            <a:p>
              <a:pPr algn="ctr" eaLnBrk="1" hangingPunct="1">
                <a:buSzPct val="100000"/>
              </a:pPr>
              <a:r>
                <a:rPr lang="zh-CN" altLang="ru-RU" sz="2000" dirty="0">
                  <a:latin typeface="Times New Roman" panose="02020603050405020304" charset="0"/>
                  <a:ea typeface="宋体" panose="02010600030101010101" pitchFamily="2" charset="-122"/>
                </a:rPr>
                <a:t>润滑油、</a:t>
              </a:r>
              <a:r>
                <a:rPr lang="ru-RU" altLang="zh-CN" sz="2000" dirty="0">
                  <a:latin typeface="Times New Roman" panose="02020603050405020304" charset="0"/>
                  <a:ea typeface="宋体" panose="02010600030101010101" pitchFamily="2" charset="-122"/>
                </a:rPr>
                <a:t>100#</a:t>
              </a:r>
              <a:r>
                <a:rPr lang="zh-CN" altLang="ru-RU" sz="2000" dirty="0">
                  <a:latin typeface="Times New Roman" panose="02020603050405020304" charset="0"/>
                  <a:ea typeface="宋体" panose="02010600030101010101" pitchFamily="2" charset="-122"/>
                </a:rPr>
                <a:t>重油</a:t>
              </a:r>
              <a:endParaRPr lang="zh-CN" altLang="ru-RU" sz="2000" dirty="0">
                <a:latin typeface="Times New Roman" panose="02020603050405020304" charset="0"/>
                <a:ea typeface="宋体" panose="02010600030101010101" pitchFamily="2" charset="-122"/>
              </a:endParaRPr>
            </a:p>
            <a:p>
              <a:pPr algn="ctr">
                <a:buSzPct val="100000"/>
              </a:pPr>
              <a:endParaRPr lang="ru-RU" altLang="zh-CN" sz="2000" dirty="0">
                <a:latin typeface="Times New Roman" panose="02020603050405020304" charset="0"/>
                <a:ea typeface="宋体" panose="02010600030101010101" pitchFamily="2" charset="-122"/>
              </a:endParaRPr>
            </a:p>
          </p:txBody>
        </p:sp>
        <p:sp>
          <p:nvSpPr>
            <p:cNvPr id="24615" name="Rectangle 117"/>
            <p:cNvSpPr/>
            <p:nvPr/>
          </p:nvSpPr>
          <p:spPr>
            <a:xfrm>
              <a:off x="2848" y="2662"/>
              <a:ext cx="1580" cy="403"/>
            </a:xfrm>
            <a:prstGeom prst="rect">
              <a:avLst/>
            </a:prstGeom>
            <a:noFill/>
            <a:ln w="9525" cap="flat" cmpd="sng">
              <a:solidFill>
                <a:srgbClr val="A0A0A0"/>
              </a:solidFill>
              <a:prstDash val="solid"/>
              <a:miter/>
              <a:headEnd type="none" w="med" len="med"/>
              <a:tailEnd type="none" w="med" len="med"/>
            </a:ln>
          </p:spPr>
          <p:txBody>
            <a:bodyPr/>
            <a:p>
              <a:pPr eaLnBrk="1" hangingPunct="1">
                <a:buSzPct val="100000"/>
              </a:pPr>
              <a:endParaRPr lang="zh-CN" altLang="zh-CN" dirty="0">
                <a:latin typeface="Arial" panose="020B0604020202020204" pitchFamily="34" charset="0"/>
                <a:ea typeface="宋体" panose="02010600030101010101" pitchFamily="2" charset="-122"/>
              </a:endParaRPr>
            </a:p>
          </p:txBody>
        </p:sp>
        <p:sp>
          <p:nvSpPr>
            <p:cNvPr id="24616" name="Rectangle 118"/>
            <p:cNvSpPr/>
            <p:nvPr/>
          </p:nvSpPr>
          <p:spPr>
            <a:xfrm>
              <a:off x="672" y="935"/>
              <a:ext cx="3759" cy="2136"/>
            </a:xfrm>
            <a:prstGeom prst="rect">
              <a:avLst/>
            </a:prstGeom>
            <a:noFill/>
            <a:ln w="9525" cap="flat" cmpd="sng">
              <a:solidFill>
                <a:srgbClr val="A0A0A0"/>
              </a:solidFill>
              <a:prstDash val="solid"/>
              <a:miter/>
              <a:headEnd type="none" w="med" len="med"/>
              <a:tailEnd type="none" w="med" len="med"/>
            </a:ln>
          </p:spPr>
          <p:txBody>
            <a:bodyPr/>
            <a:p>
              <a:pPr eaLnBrk="1" hangingPunct="1">
                <a:buSzPct val="100000"/>
              </a:pPr>
              <a:endParaRPr lang="zh-CN" altLang="zh-CN" dirty="0">
                <a:latin typeface="Arial" panose="020B0604020202020204" pitchFamily="34" charset="0"/>
                <a:ea typeface="宋体" panose="02010600030101010101" pitchFamily="2" charset="-122"/>
              </a:endParaRPr>
            </a:p>
          </p:txBody>
        </p:sp>
      </p:grpSp>
      <p:sp>
        <p:nvSpPr>
          <p:cNvPr id="24583" name="Rectangle 119"/>
          <p:cNvSpPr/>
          <p:nvPr/>
        </p:nvSpPr>
        <p:spPr>
          <a:xfrm>
            <a:off x="900113" y="981075"/>
            <a:ext cx="6840537" cy="493713"/>
          </a:xfrm>
          <a:prstGeom prst="rect">
            <a:avLst/>
          </a:prstGeom>
          <a:noFill/>
          <a:ln w="9525">
            <a:noFill/>
          </a:ln>
        </p:spPr>
        <p:txBody>
          <a:bodyPr/>
          <a:p>
            <a:pPr indent="457200" algn="ctr" eaLnBrk="1" hangingPunct="1">
              <a:lnSpc>
                <a:spcPct val="110000"/>
              </a:lnSpc>
              <a:buClr>
                <a:srgbClr val="FF3300"/>
              </a:buClr>
              <a:buSzPct val="100000"/>
              <a:buFont typeface="Wingdings" panose="05000000000000000000" pitchFamily="2" charset="2"/>
            </a:pPr>
            <a:r>
              <a:rPr lang="zh-CN" altLang="ru-RU" sz="2400" b="1" dirty="0">
                <a:latin typeface="方正黑体简体" charset="-122"/>
                <a:ea typeface="方正黑体简体" charset="-122"/>
              </a:rPr>
              <a:t>石油产品的火灾危险性分类</a:t>
            </a:r>
            <a:endParaRPr lang="zh-CN" altLang="ru-RU" sz="2400" b="1" dirty="0">
              <a:latin typeface="方正黑体简体" charset="-122"/>
              <a:ea typeface="方正黑体简体" charset="-122"/>
            </a:endParaRPr>
          </a:p>
        </p:txBody>
      </p:sp>
    </p:spTree>
  </p:cSld>
  <p:clrMapOvr>
    <a:masterClrMapping/>
  </p:clrMapOvr>
  <p:transition>
    <p:cut/>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0F8FF"/>
        </a:solidFill>
        <a:effectLst/>
      </p:bgPr>
    </p:bg>
    <p:spTree>
      <p:nvGrpSpPr>
        <p:cNvPr id="1" name=""/>
        <p:cNvGrpSpPr/>
        <p:nvPr/>
      </p:nvGrpSpPr>
      <p:grpSpPr/>
      <p:sp>
        <p:nvSpPr>
          <p:cNvPr id="4" name="灯片编号占位符 3"/>
          <p:cNvSpPr txBox="1">
            <a:spLocks noGrp="1"/>
          </p:cNvSpPr>
          <p:nvPr>
            <p:ph type="sldNum" sz="quarter" idx="12"/>
          </p:nvPr>
        </p:nvSpPr>
        <p:spPr bwMode="auto"/>
        <p:txBody>
          <a:bodyPr vert="horz"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r" eaLnBrk="1" hangingPunct="1">
              <a:buSzPct val="100000"/>
              <a:buFont typeface="方正黑体简体" charset="-122"/>
            </a:pPr>
            <a:fld id="{9A0DB2DC-4C9A-4742-B13C-FB6460FD3503}" type="slidenum">
              <a:rPr lang="ru-RU" altLang="zh-CN" dirty="0">
                <a:latin typeface="方正黑体简体" charset="-122"/>
                <a:ea typeface="方正黑体简体" charset="-122"/>
              </a:rPr>
            </a:fld>
            <a:endParaRPr lang="ru-RU" altLang="zh-CN" dirty="0">
              <a:latin typeface="方正黑体简体" charset="-122"/>
              <a:ea typeface="方正黑体简体" charset="-122"/>
            </a:endParaRPr>
          </a:p>
        </p:txBody>
      </p:sp>
      <p:sp>
        <p:nvSpPr>
          <p:cNvPr id="2170" name="Rectangle 122"/>
          <p:cNvSpPr>
            <a:spLocks noChangeArrowheads="1"/>
          </p:cNvSpPr>
          <p:nvPr/>
        </p:nvSpPr>
        <p:spPr bwMode="auto">
          <a:xfrm>
            <a:off x="1187450" y="274638"/>
            <a:ext cx="6769100" cy="633413"/>
          </a:xfrm>
          <a:prstGeom prst="rect">
            <a:avLst/>
          </a:prstGeom>
          <a:noFill/>
          <a:ln>
            <a:noFill/>
          </a:ln>
          <a:effectLst/>
        </p:spPr>
        <p:txBody>
          <a:bodyPr anchor="ctr"/>
          <a:lstStyle/>
          <a:p>
            <a:pPr marL="0" marR="0" lvl="0" indent="0" algn="ctr" defTabSz="914400" rtl="0" eaLnBrk="1" fontAlgn="base" latinLnBrk="0" hangingPunct="1">
              <a:lnSpc>
                <a:spcPct val="100000"/>
              </a:lnSpc>
              <a:spcBef>
                <a:spcPct val="0"/>
              </a:spcBef>
              <a:spcAft>
                <a:spcPct val="0"/>
              </a:spcAft>
              <a:buClrTx/>
              <a:buSzPct val="100000"/>
              <a:buFontTx/>
              <a:buNone/>
              <a:defRPr/>
            </a:pPr>
            <a:endParaRPr kumimoji="1" lang="zh-CN" altLang="zh-CN" sz="2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endParaRPr>
          </a:p>
        </p:txBody>
      </p:sp>
      <p:sp>
        <p:nvSpPr>
          <p:cNvPr id="2171" name="Rectangle 123"/>
          <p:cNvSpPr>
            <a:spLocks noChangeArrowheads="1"/>
          </p:cNvSpPr>
          <p:nvPr/>
        </p:nvSpPr>
        <p:spPr bwMode="auto">
          <a:xfrm>
            <a:off x="900113" y="260350"/>
            <a:ext cx="7559675" cy="792163"/>
          </a:xfrm>
          <a:prstGeom prst="rect">
            <a:avLst/>
          </a:prstGeom>
          <a:noFill/>
          <a:ln>
            <a:noFill/>
          </a:ln>
          <a:effectLst/>
        </p:spPr>
        <p:txBody>
          <a:bodyPr anchor="ctr"/>
          <a:lstStyle>
            <a:lvl1pPr>
              <a:defRPr>
                <a:solidFill>
                  <a:schemeClr val="tx1"/>
                </a:solidFill>
                <a:latin typeface="Calibri" panose="020F0502020204030204" charset="0"/>
                <a:cs typeface="Calibri" panose="020F0502020204030204" charset="0"/>
              </a:defRPr>
            </a:lvl1pPr>
            <a:lvl2pPr>
              <a:defRPr>
                <a:solidFill>
                  <a:schemeClr val="tx1"/>
                </a:solidFill>
                <a:latin typeface="Calibri" panose="020F0502020204030204" charset="0"/>
                <a:cs typeface="Calibri" panose="020F0502020204030204" charset="0"/>
              </a:defRPr>
            </a:lvl2pPr>
            <a:lvl3pPr>
              <a:defRPr>
                <a:solidFill>
                  <a:schemeClr val="tx1"/>
                </a:solidFill>
                <a:latin typeface="Calibri" panose="020F0502020204030204" charset="0"/>
                <a:cs typeface="Calibri" panose="020F0502020204030204" charset="0"/>
              </a:defRPr>
            </a:lvl3pPr>
            <a:lvl4pPr>
              <a:defRPr>
                <a:solidFill>
                  <a:schemeClr val="tx1"/>
                </a:solidFill>
                <a:latin typeface="Calibri" panose="020F0502020204030204" charset="0"/>
                <a:cs typeface="Calibri" panose="020F0502020204030204" charset="0"/>
              </a:defRPr>
            </a:lvl4pPr>
            <a:lvl5pPr>
              <a:defRPr>
                <a:solidFill>
                  <a:schemeClr val="tx1"/>
                </a:solidFill>
                <a:latin typeface="Calibri" panose="020F0502020204030204" charset="0"/>
                <a:cs typeface="Calibri" panose="020F0502020204030204" charset="0"/>
              </a:defRPr>
            </a:lvl5pPr>
            <a:lvl6pPr fontAlgn="base">
              <a:spcBef>
                <a:spcPct val="0"/>
              </a:spcBef>
              <a:spcAft>
                <a:spcPct val="0"/>
              </a:spcAft>
              <a:defRPr>
                <a:solidFill>
                  <a:schemeClr val="tx1"/>
                </a:solidFill>
                <a:latin typeface="Calibri" panose="020F0502020204030204" charset="0"/>
                <a:cs typeface="Calibri" panose="020F0502020204030204" charset="0"/>
              </a:defRPr>
            </a:lvl6pPr>
            <a:lvl7pPr fontAlgn="base">
              <a:spcBef>
                <a:spcPct val="0"/>
              </a:spcBef>
              <a:spcAft>
                <a:spcPct val="0"/>
              </a:spcAft>
              <a:defRPr>
                <a:solidFill>
                  <a:schemeClr val="tx1"/>
                </a:solidFill>
                <a:latin typeface="Calibri" panose="020F0502020204030204" charset="0"/>
                <a:cs typeface="Calibri" panose="020F0502020204030204" charset="0"/>
              </a:defRPr>
            </a:lvl7pPr>
            <a:lvl8pPr fontAlgn="base">
              <a:spcBef>
                <a:spcPct val="0"/>
              </a:spcBef>
              <a:spcAft>
                <a:spcPct val="0"/>
              </a:spcAft>
              <a:defRPr>
                <a:solidFill>
                  <a:schemeClr val="tx1"/>
                </a:solidFill>
                <a:latin typeface="Calibri" panose="020F0502020204030204" charset="0"/>
                <a:cs typeface="Calibri" panose="020F0502020204030204" charset="0"/>
              </a:defRPr>
            </a:lvl8pPr>
            <a:lvl9pPr fontAlgn="base">
              <a:spcBef>
                <a:spcPct val="0"/>
              </a:spcBef>
              <a:spcAft>
                <a:spcPct val="0"/>
              </a:spcAft>
              <a:defRPr>
                <a:solidFill>
                  <a:schemeClr val="tx1"/>
                </a:solidFill>
                <a:latin typeface="Calibri" panose="020F0502020204030204" charset="0"/>
                <a:cs typeface="Calibri" panose="020F0502020204030204"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defRPr/>
            </a:pPr>
            <a:r>
              <a:rPr kumimoji="1" lang="zh-CN" altLang="ru-RU" sz="2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rPr>
              <a:t>油品知识</a:t>
            </a:r>
            <a:endParaRPr kumimoji="1" lang="zh-CN" altLang="ru-RU" sz="2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endParaRPr>
          </a:p>
        </p:txBody>
      </p:sp>
      <p:sp>
        <p:nvSpPr>
          <p:cNvPr id="26629" name="Rectangle 124"/>
          <p:cNvSpPr/>
          <p:nvPr/>
        </p:nvSpPr>
        <p:spPr>
          <a:xfrm>
            <a:off x="539750" y="2060575"/>
            <a:ext cx="8208963" cy="4510088"/>
          </a:xfrm>
          <a:prstGeom prst="rect">
            <a:avLst/>
          </a:prstGeom>
          <a:noFill/>
          <a:ln w="9525">
            <a:noFill/>
          </a:ln>
        </p:spPr>
        <p:txBody>
          <a:bodyPr/>
          <a:p>
            <a:pPr indent="457200" eaLnBrk="1" hangingPunct="1">
              <a:lnSpc>
                <a:spcPct val="110000"/>
              </a:lnSpc>
              <a:buClr>
                <a:srgbClr val="FF3300"/>
              </a:buClr>
              <a:buSzPct val="100000"/>
              <a:buFont typeface="Wingdings" panose="05000000000000000000" pitchFamily="2" charset="2"/>
            </a:pPr>
            <a:r>
              <a:rPr lang="ru-RU" altLang="zh-CN" sz="2400" b="1" dirty="0">
                <a:latin typeface="方正黑体简体" charset="-122"/>
                <a:ea typeface="方正黑体简体" charset="-122"/>
              </a:rPr>
              <a:t> </a:t>
            </a:r>
            <a:r>
              <a:rPr lang="zh-CN" altLang="ru-RU" sz="2400" b="1" dirty="0">
                <a:latin typeface="方正黑体简体" charset="-122"/>
                <a:ea typeface="方正黑体简体" charset="-122"/>
              </a:rPr>
              <a:t>爆炸是一种极为迅速的物理或化学的能量释放的过程。</a:t>
            </a:r>
            <a:endParaRPr lang="zh-CN" altLang="ru-RU" sz="2400" b="1" dirty="0">
              <a:latin typeface="方正黑体简体" charset="-122"/>
              <a:ea typeface="方正黑体简体" charset="-122"/>
            </a:endParaRPr>
          </a:p>
          <a:p>
            <a:pPr indent="457200" eaLnBrk="1" hangingPunct="1">
              <a:lnSpc>
                <a:spcPct val="110000"/>
              </a:lnSpc>
              <a:buClr>
                <a:srgbClr val="FF3300"/>
              </a:buClr>
              <a:buSzPct val="100000"/>
              <a:buFont typeface="Wingdings" panose="05000000000000000000" pitchFamily="2" charset="2"/>
            </a:pPr>
            <a:r>
              <a:rPr lang="zh-CN" altLang="ru-RU" sz="2400" b="1" dirty="0">
                <a:latin typeface="方正黑体简体" charset="-122"/>
                <a:ea typeface="方正黑体简体" charset="-122"/>
              </a:rPr>
              <a:t> 当油品蒸气和空气混合到一定比例时，遇到足够能量的火源就能发生爆炸。这一比率范围称为爆炸极限。产生爆炸的最低混合比叫爆炸下限（低限），最高混合比叫爆炸上限（高限）。</a:t>
            </a:r>
            <a:endParaRPr lang="zh-CN" altLang="ru-RU" sz="2400" b="1" dirty="0">
              <a:latin typeface="方正黑体简体" charset="-122"/>
              <a:ea typeface="方正黑体简体" charset="-122"/>
            </a:endParaRPr>
          </a:p>
          <a:p>
            <a:pPr indent="457200" eaLnBrk="1" hangingPunct="1">
              <a:lnSpc>
                <a:spcPct val="110000"/>
              </a:lnSpc>
              <a:buClr>
                <a:srgbClr val="FF3300"/>
              </a:buClr>
              <a:buSzPct val="100000"/>
              <a:buFont typeface="Wingdings" panose="05000000000000000000" pitchFamily="2" charset="2"/>
            </a:pPr>
            <a:r>
              <a:rPr lang="zh-CN" altLang="ru-RU" sz="2400" b="1" dirty="0">
                <a:latin typeface="方正黑体简体" charset="-122"/>
                <a:ea typeface="方正黑体简体" charset="-122"/>
              </a:rPr>
              <a:t>当油蒸气的含量低于爆炸下限时，遇火不会燃烧也不会爆炸；高于爆炸上限时，遇火只会燃烧。在石油火灾中，随着油蒸气浓度的增减变化，爆炸和燃烧将会交替出现。因此，是燃烧还是爆炸就主要取决于混合气中的氧含量。</a:t>
            </a:r>
            <a:endParaRPr lang="zh-CN" altLang="ru-RU" sz="2400" b="1" dirty="0">
              <a:latin typeface="方正黑体简体" charset="-122"/>
              <a:ea typeface="方正黑体简体" charset="-122"/>
            </a:endParaRPr>
          </a:p>
          <a:p>
            <a:pPr indent="457200" eaLnBrk="1" hangingPunct="1">
              <a:lnSpc>
                <a:spcPct val="110000"/>
              </a:lnSpc>
              <a:buClr>
                <a:srgbClr val="FF3300"/>
              </a:buClr>
              <a:buSzPct val="100000"/>
              <a:buFont typeface="Wingdings" panose="05000000000000000000" pitchFamily="2" charset="2"/>
            </a:pPr>
            <a:r>
              <a:rPr lang="zh-CN" altLang="ru-RU" sz="2400" b="1" dirty="0">
                <a:latin typeface="方正黑体简体" charset="-122"/>
                <a:ea typeface="方正黑体简体" charset="-122"/>
              </a:rPr>
              <a:t>汽油的爆炸极限为</a:t>
            </a:r>
            <a:r>
              <a:rPr lang="ru-RU" altLang="zh-CN" sz="2400" b="1" dirty="0">
                <a:latin typeface="方正黑体简体" charset="-122"/>
                <a:ea typeface="方正黑体简体" charset="-122"/>
              </a:rPr>
              <a:t>1.0 ~8.0%</a:t>
            </a:r>
            <a:r>
              <a:rPr lang="zh-CN" altLang="ru-RU" sz="2400" b="1" dirty="0">
                <a:latin typeface="方正黑体简体" charset="-122"/>
                <a:ea typeface="方正黑体简体" charset="-122"/>
              </a:rPr>
              <a:t>之间。柴油的爆炸极限为</a:t>
            </a:r>
            <a:r>
              <a:rPr lang="ru-RU" altLang="zh-CN" sz="2400" b="1" dirty="0">
                <a:latin typeface="方正黑体简体" charset="-122"/>
                <a:ea typeface="方正黑体简体" charset="-122"/>
              </a:rPr>
              <a:t>0.6 </a:t>
            </a:r>
            <a:r>
              <a:rPr lang="ru-RU" altLang="zh-CN" sz="2200" b="1" dirty="0">
                <a:latin typeface="方正黑体简体" charset="-122"/>
                <a:ea typeface="方正黑体简体" charset="-122"/>
              </a:rPr>
              <a:t>~6.5%</a:t>
            </a:r>
            <a:r>
              <a:rPr lang="zh-CN" altLang="ru-RU" sz="2200" b="1" dirty="0">
                <a:latin typeface="方正黑体简体" charset="-122"/>
                <a:ea typeface="方正黑体简体" charset="-122"/>
              </a:rPr>
              <a:t>之间。</a:t>
            </a:r>
            <a:endParaRPr lang="zh-CN" altLang="ru-RU" sz="2200" b="1" dirty="0">
              <a:latin typeface="方正黑体简体" charset="-122"/>
              <a:ea typeface="方正黑体简体" charset="-122"/>
            </a:endParaRPr>
          </a:p>
        </p:txBody>
      </p:sp>
      <p:sp>
        <p:nvSpPr>
          <p:cNvPr id="26630" name="Rectangle 125"/>
          <p:cNvSpPr/>
          <p:nvPr/>
        </p:nvSpPr>
        <p:spPr>
          <a:xfrm>
            <a:off x="1116013" y="1125538"/>
            <a:ext cx="2235200" cy="863600"/>
          </a:xfrm>
          <a:prstGeom prst="rect">
            <a:avLst/>
          </a:prstGeom>
          <a:gradFill rotWithShape="0">
            <a:gsLst>
              <a:gs pos="0">
                <a:srgbClr val="99CC00"/>
              </a:gs>
              <a:gs pos="100000">
                <a:srgbClr val="FFFFFF"/>
              </a:gs>
            </a:gsLst>
            <a:lin ang="0"/>
            <a:tileRect/>
          </a:gradFill>
          <a:ln w="9525">
            <a:noFill/>
          </a:ln>
        </p:spPr>
        <p:txBody>
          <a:bodyPr/>
          <a:p>
            <a:pPr eaLnBrk="1" hangingPunct="1">
              <a:buSzPct val="100000"/>
            </a:pPr>
            <a:endParaRPr lang="zh-CN" altLang="zh-CN" dirty="0">
              <a:latin typeface="Arial" panose="020B0604020202020204" pitchFamily="34" charset="0"/>
              <a:ea typeface="宋体" panose="02010600030101010101" pitchFamily="2" charset="-122"/>
            </a:endParaRPr>
          </a:p>
        </p:txBody>
      </p:sp>
      <p:sp>
        <p:nvSpPr>
          <p:cNvPr id="26631" name="Rectangle 126"/>
          <p:cNvSpPr/>
          <p:nvPr/>
        </p:nvSpPr>
        <p:spPr>
          <a:xfrm>
            <a:off x="468313" y="1125538"/>
            <a:ext cx="625475" cy="863600"/>
          </a:xfrm>
          <a:prstGeom prst="rect">
            <a:avLst/>
          </a:prstGeom>
          <a:solidFill>
            <a:srgbClr val="99CC00"/>
          </a:solidFill>
          <a:ln w="9525" cap="flat" cmpd="sng">
            <a:solidFill>
              <a:srgbClr val="000000"/>
            </a:solidFill>
            <a:prstDash val="solid"/>
            <a:miter/>
            <a:headEnd type="none" w="med" len="med"/>
            <a:tailEnd type="none" w="med" len="med"/>
          </a:ln>
        </p:spPr>
        <p:txBody>
          <a:bodyPr wrap="none" anchor="ctr" anchorCtr="0"/>
          <a:p>
            <a:pPr indent="625475" algn="ctr" eaLnBrk="1" hangingPunct="1">
              <a:lnSpc>
                <a:spcPct val="170000"/>
              </a:lnSpc>
              <a:spcBef>
                <a:spcPct val="20000"/>
              </a:spcBef>
              <a:buClr>
                <a:srgbClr val="FF0000"/>
              </a:buClr>
              <a:buSzPct val="100000"/>
              <a:buFont typeface="Wingdings" panose="05000000000000000000" pitchFamily="2" charset="2"/>
            </a:pPr>
            <a:endParaRPr lang="zh-CN" altLang="zh-CN" sz="2400" dirty="0">
              <a:solidFill>
                <a:srgbClr val="FF0000"/>
              </a:solidFill>
              <a:latin typeface="方正大黑简体" charset="-122"/>
              <a:ea typeface="方正大黑简体" charset="-122"/>
            </a:endParaRPr>
          </a:p>
        </p:txBody>
      </p:sp>
      <p:sp>
        <p:nvSpPr>
          <p:cNvPr id="26632" name="Rectangle 127"/>
          <p:cNvSpPr/>
          <p:nvPr/>
        </p:nvSpPr>
        <p:spPr>
          <a:xfrm>
            <a:off x="1403350" y="1125538"/>
            <a:ext cx="5111750" cy="792162"/>
          </a:xfrm>
          <a:prstGeom prst="rect">
            <a:avLst/>
          </a:prstGeom>
          <a:noFill/>
          <a:ln w="9525">
            <a:noFill/>
          </a:ln>
        </p:spPr>
        <p:txBody>
          <a:bodyPr anchor="ctr" anchorCtr="0"/>
          <a:p>
            <a:pPr eaLnBrk="1" hangingPunct="1">
              <a:buSzPct val="100000"/>
            </a:pPr>
            <a:r>
              <a:rPr lang="zh-CN" altLang="ru-RU" sz="2800" b="1" dirty="0">
                <a:latin typeface="Arial" panose="020B0604020202020204" pitchFamily="34" charset="0"/>
                <a:ea typeface="方正黑体简体" charset="-122"/>
              </a:rPr>
              <a:t>易爆性</a:t>
            </a:r>
            <a:endParaRPr lang="zh-CN" altLang="ru-RU" sz="2800" b="1" dirty="0">
              <a:latin typeface="Arial" panose="020B0604020202020204" pitchFamily="34" charset="0"/>
              <a:ea typeface="方正黑体简体" charset="-122"/>
            </a:endParaRPr>
          </a:p>
        </p:txBody>
      </p:sp>
    </p:spTree>
  </p:cSld>
  <p:clrMapOvr>
    <a:masterClrMapping/>
  </p:clrMapOvr>
  <p:transition>
    <p:cut/>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0F8FF"/>
        </a:solidFill>
        <a:effectLst/>
      </p:bgPr>
    </p:bg>
    <p:spTree>
      <p:nvGrpSpPr>
        <p:cNvPr id="1" name=""/>
        <p:cNvGrpSpPr/>
        <p:nvPr/>
      </p:nvGrpSpPr>
      <p:grpSpPr/>
      <p:sp>
        <p:nvSpPr>
          <p:cNvPr id="4" name="灯片编号占位符 3"/>
          <p:cNvSpPr txBox="1">
            <a:spLocks noGrp="1"/>
          </p:cNvSpPr>
          <p:nvPr>
            <p:ph type="sldNum" sz="quarter" idx="12"/>
          </p:nvPr>
        </p:nvSpPr>
        <p:spPr bwMode="auto"/>
        <p:txBody>
          <a:bodyPr vert="horz"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r" eaLnBrk="1" hangingPunct="1">
              <a:buSzPct val="100000"/>
              <a:buFont typeface="方正黑体简体" charset="-122"/>
            </a:pPr>
            <a:fld id="{9A0DB2DC-4C9A-4742-B13C-FB6460FD3503}" type="slidenum">
              <a:rPr lang="ru-RU" altLang="zh-CN" dirty="0">
                <a:latin typeface="方正黑体简体" charset="-122"/>
                <a:ea typeface="方正黑体简体" charset="-122"/>
              </a:rPr>
            </a:fld>
            <a:endParaRPr lang="ru-RU" altLang="zh-CN" dirty="0">
              <a:latin typeface="方正黑体简体" charset="-122"/>
              <a:ea typeface="方正黑体简体" charset="-122"/>
            </a:endParaRPr>
          </a:p>
        </p:txBody>
      </p:sp>
      <p:sp>
        <p:nvSpPr>
          <p:cNvPr id="2178" name="Rectangle 130"/>
          <p:cNvSpPr>
            <a:spLocks noChangeArrowheads="1"/>
          </p:cNvSpPr>
          <p:nvPr/>
        </p:nvSpPr>
        <p:spPr bwMode="auto">
          <a:xfrm>
            <a:off x="1187450" y="274638"/>
            <a:ext cx="6769100" cy="633413"/>
          </a:xfrm>
          <a:prstGeom prst="rect">
            <a:avLst/>
          </a:prstGeom>
          <a:noFill/>
          <a:ln>
            <a:noFill/>
          </a:ln>
          <a:effectLst/>
        </p:spPr>
        <p:txBody>
          <a:bodyPr anchor="ctr"/>
          <a:lstStyle/>
          <a:p>
            <a:pPr marL="0" marR="0" lvl="0" indent="0" algn="ctr" defTabSz="914400" rtl="0" eaLnBrk="1" fontAlgn="base" latinLnBrk="0" hangingPunct="1">
              <a:lnSpc>
                <a:spcPct val="100000"/>
              </a:lnSpc>
              <a:spcBef>
                <a:spcPct val="0"/>
              </a:spcBef>
              <a:spcAft>
                <a:spcPct val="0"/>
              </a:spcAft>
              <a:buClrTx/>
              <a:buSzPct val="100000"/>
              <a:buFontTx/>
              <a:buNone/>
              <a:defRPr/>
            </a:pPr>
            <a:endParaRPr kumimoji="1" lang="zh-CN" altLang="zh-CN" sz="2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endParaRPr>
          </a:p>
        </p:txBody>
      </p:sp>
      <p:sp>
        <p:nvSpPr>
          <p:cNvPr id="2179" name="Rectangle 131"/>
          <p:cNvSpPr>
            <a:spLocks noChangeArrowheads="1"/>
          </p:cNvSpPr>
          <p:nvPr/>
        </p:nvSpPr>
        <p:spPr bwMode="auto">
          <a:xfrm>
            <a:off x="900113" y="260350"/>
            <a:ext cx="7559675" cy="792163"/>
          </a:xfrm>
          <a:prstGeom prst="rect">
            <a:avLst/>
          </a:prstGeom>
          <a:noFill/>
          <a:ln>
            <a:noFill/>
          </a:ln>
          <a:effectLst/>
        </p:spPr>
        <p:txBody>
          <a:bodyPr anchor="ctr"/>
          <a:lstStyle>
            <a:lvl1pPr>
              <a:defRPr>
                <a:solidFill>
                  <a:schemeClr val="tx1"/>
                </a:solidFill>
                <a:latin typeface="Calibri" panose="020F0502020204030204" charset="0"/>
                <a:cs typeface="Calibri" panose="020F0502020204030204" charset="0"/>
              </a:defRPr>
            </a:lvl1pPr>
            <a:lvl2pPr>
              <a:defRPr>
                <a:solidFill>
                  <a:schemeClr val="tx1"/>
                </a:solidFill>
                <a:latin typeface="Calibri" panose="020F0502020204030204" charset="0"/>
                <a:cs typeface="Calibri" panose="020F0502020204030204" charset="0"/>
              </a:defRPr>
            </a:lvl2pPr>
            <a:lvl3pPr>
              <a:defRPr>
                <a:solidFill>
                  <a:schemeClr val="tx1"/>
                </a:solidFill>
                <a:latin typeface="Calibri" panose="020F0502020204030204" charset="0"/>
                <a:cs typeface="Calibri" panose="020F0502020204030204" charset="0"/>
              </a:defRPr>
            </a:lvl3pPr>
            <a:lvl4pPr>
              <a:defRPr>
                <a:solidFill>
                  <a:schemeClr val="tx1"/>
                </a:solidFill>
                <a:latin typeface="Calibri" panose="020F0502020204030204" charset="0"/>
                <a:cs typeface="Calibri" panose="020F0502020204030204" charset="0"/>
              </a:defRPr>
            </a:lvl4pPr>
            <a:lvl5pPr>
              <a:defRPr>
                <a:solidFill>
                  <a:schemeClr val="tx1"/>
                </a:solidFill>
                <a:latin typeface="Calibri" panose="020F0502020204030204" charset="0"/>
                <a:cs typeface="Calibri" panose="020F0502020204030204" charset="0"/>
              </a:defRPr>
            </a:lvl5pPr>
            <a:lvl6pPr fontAlgn="base">
              <a:spcBef>
                <a:spcPct val="0"/>
              </a:spcBef>
              <a:spcAft>
                <a:spcPct val="0"/>
              </a:spcAft>
              <a:defRPr>
                <a:solidFill>
                  <a:schemeClr val="tx1"/>
                </a:solidFill>
                <a:latin typeface="Calibri" panose="020F0502020204030204" charset="0"/>
                <a:cs typeface="Calibri" panose="020F0502020204030204" charset="0"/>
              </a:defRPr>
            </a:lvl6pPr>
            <a:lvl7pPr fontAlgn="base">
              <a:spcBef>
                <a:spcPct val="0"/>
              </a:spcBef>
              <a:spcAft>
                <a:spcPct val="0"/>
              </a:spcAft>
              <a:defRPr>
                <a:solidFill>
                  <a:schemeClr val="tx1"/>
                </a:solidFill>
                <a:latin typeface="Calibri" panose="020F0502020204030204" charset="0"/>
                <a:cs typeface="Calibri" panose="020F0502020204030204" charset="0"/>
              </a:defRPr>
            </a:lvl7pPr>
            <a:lvl8pPr fontAlgn="base">
              <a:spcBef>
                <a:spcPct val="0"/>
              </a:spcBef>
              <a:spcAft>
                <a:spcPct val="0"/>
              </a:spcAft>
              <a:defRPr>
                <a:solidFill>
                  <a:schemeClr val="tx1"/>
                </a:solidFill>
                <a:latin typeface="Calibri" panose="020F0502020204030204" charset="0"/>
                <a:cs typeface="Calibri" panose="020F0502020204030204" charset="0"/>
              </a:defRPr>
            </a:lvl8pPr>
            <a:lvl9pPr fontAlgn="base">
              <a:spcBef>
                <a:spcPct val="0"/>
              </a:spcBef>
              <a:spcAft>
                <a:spcPct val="0"/>
              </a:spcAft>
              <a:defRPr>
                <a:solidFill>
                  <a:schemeClr val="tx1"/>
                </a:solidFill>
                <a:latin typeface="Calibri" panose="020F0502020204030204" charset="0"/>
                <a:cs typeface="Calibri" panose="020F0502020204030204"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defRPr/>
            </a:pPr>
            <a:r>
              <a:rPr kumimoji="1" lang="zh-CN" altLang="ru-RU" sz="2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rPr>
              <a:t>油品知识</a:t>
            </a:r>
            <a:endParaRPr kumimoji="1" lang="zh-CN" altLang="ru-RU" sz="2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endParaRPr>
          </a:p>
        </p:txBody>
      </p:sp>
      <p:sp>
        <p:nvSpPr>
          <p:cNvPr id="28677" name="Rectangle 132"/>
          <p:cNvSpPr/>
          <p:nvPr/>
        </p:nvSpPr>
        <p:spPr>
          <a:xfrm>
            <a:off x="468313" y="2205038"/>
            <a:ext cx="8207375" cy="3706812"/>
          </a:xfrm>
          <a:prstGeom prst="rect">
            <a:avLst/>
          </a:prstGeom>
          <a:noFill/>
          <a:ln w="9525">
            <a:noFill/>
          </a:ln>
        </p:spPr>
        <p:txBody>
          <a:bodyPr/>
          <a:p>
            <a:pPr indent="457200" eaLnBrk="1" hangingPunct="1">
              <a:lnSpc>
                <a:spcPct val="110000"/>
              </a:lnSpc>
              <a:buClr>
                <a:srgbClr val="FF3300"/>
              </a:buClr>
              <a:buSzPct val="100000"/>
              <a:buFont typeface="Wingdings" panose="05000000000000000000" pitchFamily="2" charset="2"/>
            </a:pPr>
            <a:r>
              <a:rPr lang="ru-RU" altLang="zh-CN" sz="2400" b="1" dirty="0">
                <a:latin typeface="方正黑体简体" charset="-122"/>
                <a:ea typeface="方正黑体简体" charset="-122"/>
              </a:rPr>
              <a:t> </a:t>
            </a:r>
            <a:r>
              <a:rPr lang="zh-CN" altLang="ru-RU" sz="2400" b="1" dirty="0">
                <a:latin typeface="方正黑体简体" charset="-122"/>
                <a:ea typeface="方正黑体简体" charset="-122"/>
              </a:rPr>
              <a:t>蒸发是液体表面分子气化（运动）的现象。而气化就是物质由液体变为气体的过程。气化的液体一旦进入大气就很难再进行回收，这种现象尤以轻质油品显著。其危害有：</a:t>
            </a:r>
            <a:endParaRPr lang="zh-CN" altLang="ru-RU" sz="2400" b="1" dirty="0">
              <a:latin typeface="方正黑体简体" charset="-122"/>
              <a:ea typeface="方正黑体简体" charset="-122"/>
            </a:endParaRPr>
          </a:p>
          <a:p>
            <a:pPr indent="457200" eaLnBrk="1" hangingPunct="1">
              <a:lnSpc>
                <a:spcPct val="110000"/>
              </a:lnSpc>
              <a:buClr>
                <a:srgbClr val="FF3300"/>
              </a:buClr>
              <a:buSzPct val="100000"/>
              <a:buFont typeface="Wingdings" panose="05000000000000000000" pitchFamily="2" charset="2"/>
              <a:buChar char="l"/>
            </a:pPr>
            <a:r>
              <a:rPr lang="zh-CN" altLang="ru-RU" sz="2400" b="1" dirty="0">
                <a:latin typeface="方正黑体简体" charset="-122"/>
                <a:ea typeface="方正黑体简体" charset="-122"/>
              </a:rPr>
              <a:t>造成油品数量上的短缺；</a:t>
            </a:r>
            <a:endParaRPr lang="zh-CN" altLang="ru-RU" sz="2400" b="1" dirty="0">
              <a:latin typeface="方正黑体简体" charset="-122"/>
              <a:ea typeface="方正黑体简体" charset="-122"/>
            </a:endParaRPr>
          </a:p>
          <a:p>
            <a:pPr indent="457200" eaLnBrk="1" hangingPunct="1">
              <a:lnSpc>
                <a:spcPct val="110000"/>
              </a:lnSpc>
              <a:buClr>
                <a:srgbClr val="FF3300"/>
              </a:buClr>
              <a:buSzPct val="100000"/>
              <a:buFont typeface="Wingdings" panose="05000000000000000000" pitchFamily="2" charset="2"/>
              <a:buChar char="l"/>
            </a:pPr>
            <a:r>
              <a:rPr lang="zh-CN" altLang="ru-RU" sz="2400" b="1" dirty="0">
                <a:latin typeface="方正黑体简体" charset="-122"/>
                <a:ea typeface="方正黑体简体" charset="-122"/>
              </a:rPr>
              <a:t>使油品的质量降低；</a:t>
            </a:r>
            <a:endParaRPr lang="zh-CN" altLang="ru-RU" sz="2400" b="1" dirty="0">
              <a:latin typeface="方正黑体简体" charset="-122"/>
              <a:ea typeface="方正黑体简体" charset="-122"/>
            </a:endParaRPr>
          </a:p>
          <a:p>
            <a:pPr indent="457200" eaLnBrk="1" hangingPunct="1">
              <a:lnSpc>
                <a:spcPct val="110000"/>
              </a:lnSpc>
              <a:buClr>
                <a:srgbClr val="FF3300"/>
              </a:buClr>
              <a:buSzPct val="100000"/>
              <a:buFont typeface="Wingdings" panose="05000000000000000000" pitchFamily="2" charset="2"/>
              <a:buChar char="l"/>
            </a:pPr>
            <a:r>
              <a:rPr lang="zh-CN" altLang="ru-RU" sz="2400" b="1" dirty="0">
                <a:latin typeface="方正黑体简体" charset="-122"/>
                <a:ea typeface="方正黑体简体" charset="-122"/>
              </a:rPr>
              <a:t>污染环境；</a:t>
            </a:r>
            <a:endParaRPr lang="zh-CN" altLang="ru-RU" sz="2400" b="1" dirty="0">
              <a:latin typeface="方正黑体简体" charset="-122"/>
              <a:ea typeface="方正黑体简体" charset="-122"/>
            </a:endParaRPr>
          </a:p>
          <a:p>
            <a:pPr indent="457200" eaLnBrk="1" hangingPunct="1">
              <a:lnSpc>
                <a:spcPct val="110000"/>
              </a:lnSpc>
              <a:buClr>
                <a:srgbClr val="FF3300"/>
              </a:buClr>
              <a:buSzPct val="100000"/>
              <a:buFont typeface="Wingdings" panose="05000000000000000000" pitchFamily="2" charset="2"/>
              <a:buChar char="l"/>
            </a:pPr>
            <a:r>
              <a:rPr lang="zh-CN" altLang="ru-RU" sz="2400" b="1" dirty="0">
                <a:latin typeface="方正黑体简体" charset="-122"/>
                <a:ea typeface="方正黑体简体" charset="-122"/>
              </a:rPr>
              <a:t>使身处于其中的工作人员中毒。</a:t>
            </a:r>
            <a:endParaRPr lang="zh-CN" altLang="ru-RU" sz="2400" b="1" dirty="0">
              <a:latin typeface="方正黑体简体" charset="-122"/>
              <a:ea typeface="方正黑体简体" charset="-122"/>
            </a:endParaRPr>
          </a:p>
          <a:p>
            <a:pPr indent="457200" eaLnBrk="1" hangingPunct="1">
              <a:lnSpc>
                <a:spcPct val="110000"/>
              </a:lnSpc>
              <a:buClr>
                <a:srgbClr val="FF3300"/>
              </a:buClr>
              <a:buSzPct val="100000"/>
              <a:buFont typeface="Wingdings" panose="05000000000000000000" pitchFamily="2" charset="2"/>
              <a:buChar char="l"/>
            </a:pPr>
            <a:r>
              <a:rPr lang="zh-CN" altLang="ru-RU" sz="2400" b="1" dirty="0">
                <a:latin typeface="方正黑体简体" charset="-122"/>
                <a:ea typeface="方正黑体简体" charset="-122"/>
              </a:rPr>
              <a:t>如果油气聚集到封闭的低洼地带，就很容易形成爆炸混合气体，给库站安全带来威胁。</a:t>
            </a:r>
            <a:endParaRPr lang="zh-CN" altLang="ru-RU" sz="2400" b="1" dirty="0">
              <a:latin typeface="方正黑体简体" charset="-122"/>
              <a:ea typeface="方正黑体简体" charset="-122"/>
            </a:endParaRPr>
          </a:p>
        </p:txBody>
      </p:sp>
      <p:sp>
        <p:nvSpPr>
          <p:cNvPr id="28678" name="Rectangle 133"/>
          <p:cNvSpPr/>
          <p:nvPr/>
        </p:nvSpPr>
        <p:spPr>
          <a:xfrm>
            <a:off x="1098550" y="1196975"/>
            <a:ext cx="2235200" cy="863600"/>
          </a:xfrm>
          <a:prstGeom prst="rect">
            <a:avLst/>
          </a:prstGeom>
          <a:gradFill rotWithShape="0">
            <a:gsLst>
              <a:gs pos="0">
                <a:srgbClr val="99CC00"/>
              </a:gs>
              <a:gs pos="100000">
                <a:srgbClr val="FFFFFF"/>
              </a:gs>
            </a:gsLst>
            <a:lin ang="0"/>
            <a:tileRect/>
          </a:gradFill>
          <a:ln w="9525">
            <a:noFill/>
          </a:ln>
        </p:spPr>
        <p:txBody>
          <a:bodyPr/>
          <a:p>
            <a:pPr eaLnBrk="1" hangingPunct="1">
              <a:buSzPct val="100000"/>
            </a:pPr>
            <a:endParaRPr lang="zh-CN" altLang="zh-CN" dirty="0">
              <a:latin typeface="Arial" panose="020B0604020202020204" pitchFamily="34" charset="0"/>
              <a:ea typeface="宋体" panose="02010600030101010101" pitchFamily="2" charset="-122"/>
            </a:endParaRPr>
          </a:p>
        </p:txBody>
      </p:sp>
      <p:sp>
        <p:nvSpPr>
          <p:cNvPr id="28679" name="Rectangle 134"/>
          <p:cNvSpPr/>
          <p:nvPr/>
        </p:nvSpPr>
        <p:spPr>
          <a:xfrm>
            <a:off x="468313" y="1196975"/>
            <a:ext cx="625475" cy="863600"/>
          </a:xfrm>
          <a:prstGeom prst="rect">
            <a:avLst/>
          </a:prstGeom>
          <a:solidFill>
            <a:srgbClr val="99CC00"/>
          </a:solidFill>
          <a:ln w="9525" cap="flat" cmpd="sng">
            <a:solidFill>
              <a:srgbClr val="000000"/>
            </a:solidFill>
            <a:prstDash val="solid"/>
            <a:miter/>
            <a:headEnd type="none" w="med" len="med"/>
            <a:tailEnd type="none" w="med" len="med"/>
          </a:ln>
        </p:spPr>
        <p:txBody>
          <a:bodyPr wrap="none" anchor="ctr" anchorCtr="0"/>
          <a:p>
            <a:pPr indent="625475" algn="ctr" eaLnBrk="1" hangingPunct="1">
              <a:lnSpc>
                <a:spcPct val="170000"/>
              </a:lnSpc>
              <a:spcBef>
                <a:spcPct val="20000"/>
              </a:spcBef>
              <a:buClr>
                <a:srgbClr val="FF0000"/>
              </a:buClr>
              <a:buSzPct val="100000"/>
              <a:buFont typeface="Wingdings" panose="05000000000000000000" pitchFamily="2" charset="2"/>
            </a:pPr>
            <a:endParaRPr lang="zh-CN" altLang="zh-CN" sz="2400" dirty="0">
              <a:solidFill>
                <a:srgbClr val="FF0000"/>
              </a:solidFill>
              <a:latin typeface="方正大黑简体" charset="-122"/>
              <a:ea typeface="方正大黑简体" charset="-122"/>
            </a:endParaRPr>
          </a:p>
        </p:txBody>
      </p:sp>
      <p:sp>
        <p:nvSpPr>
          <p:cNvPr id="28680" name="Rectangle 135"/>
          <p:cNvSpPr/>
          <p:nvPr/>
        </p:nvSpPr>
        <p:spPr>
          <a:xfrm>
            <a:off x="1403350" y="1196975"/>
            <a:ext cx="5111750" cy="792163"/>
          </a:xfrm>
          <a:prstGeom prst="rect">
            <a:avLst/>
          </a:prstGeom>
          <a:noFill/>
          <a:ln w="9525">
            <a:noFill/>
          </a:ln>
        </p:spPr>
        <p:txBody>
          <a:bodyPr anchor="ctr" anchorCtr="0"/>
          <a:p>
            <a:pPr eaLnBrk="1" hangingPunct="1">
              <a:buSzPct val="100000"/>
            </a:pPr>
            <a:r>
              <a:rPr lang="zh-CN" altLang="ru-RU" sz="2800" b="1" dirty="0">
                <a:latin typeface="Arial" panose="020B0604020202020204" pitchFamily="34" charset="0"/>
                <a:ea typeface="方正黑体简体" charset="-122"/>
              </a:rPr>
              <a:t>易蒸发</a:t>
            </a:r>
            <a:endParaRPr lang="zh-CN" altLang="ru-RU" sz="2800" b="1" dirty="0">
              <a:latin typeface="Arial" panose="020B0604020202020204" pitchFamily="34" charset="0"/>
              <a:ea typeface="方正黑体简体" charset="-122"/>
            </a:endParaRPr>
          </a:p>
        </p:txBody>
      </p:sp>
    </p:spTree>
  </p:cSld>
  <p:clrMapOvr>
    <a:masterClrMapping/>
  </p:clrMapOvr>
  <p:transition>
    <p:cut/>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0F8FF"/>
        </a:solidFill>
        <a:effectLst/>
      </p:bgPr>
    </p:bg>
    <p:spTree>
      <p:nvGrpSpPr>
        <p:cNvPr id="1" name=""/>
        <p:cNvGrpSpPr/>
        <p:nvPr/>
      </p:nvGrpSpPr>
      <p:grpSpPr/>
      <p:sp>
        <p:nvSpPr>
          <p:cNvPr id="4" name="灯片编号占位符 3"/>
          <p:cNvSpPr txBox="1">
            <a:spLocks noGrp="1"/>
          </p:cNvSpPr>
          <p:nvPr>
            <p:ph type="sldNum" sz="quarter" idx="12"/>
          </p:nvPr>
        </p:nvSpPr>
        <p:spPr bwMode="auto"/>
        <p:txBody>
          <a:bodyPr vert="horz"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r" eaLnBrk="1" hangingPunct="1">
              <a:buSzPct val="100000"/>
              <a:buFont typeface="方正黑体简体" charset="-122"/>
            </a:pPr>
            <a:fld id="{9A0DB2DC-4C9A-4742-B13C-FB6460FD3503}" type="slidenum">
              <a:rPr lang="ru-RU" altLang="zh-CN" dirty="0">
                <a:latin typeface="方正黑体简体" charset="-122"/>
                <a:ea typeface="方正黑体简体" charset="-122"/>
              </a:rPr>
            </a:fld>
            <a:endParaRPr lang="ru-RU" altLang="zh-CN" dirty="0">
              <a:latin typeface="方正黑体简体" charset="-122"/>
              <a:ea typeface="方正黑体简体" charset="-122"/>
            </a:endParaRPr>
          </a:p>
        </p:txBody>
      </p:sp>
      <p:sp>
        <p:nvSpPr>
          <p:cNvPr id="2186" name="Rectangle 138"/>
          <p:cNvSpPr>
            <a:spLocks noChangeArrowheads="1"/>
          </p:cNvSpPr>
          <p:nvPr/>
        </p:nvSpPr>
        <p:spPr bwMode="auto">
          <a:xfrm>
            <a:off x="1187450" y="274638"/>
            <a:ext cx="6769100" cy="633413"/>
          </a:xfrm>
          <a:prstGeom prst="rect">
            <a:avLst/>
          </a:prstGeom>
          <a:noFill/>
          <a:ln>
            <a:noFill/>
          </a:ln>
          <a:effectLst/>
        </p:spPr>
        <p:txBody>
          <a:bodyPr anchor="ctr"/>
          <a:lstStyle/>
          <a:p>
            <a:pPr marL="0" marR="0" lvl="0" indent="0" algn="ctr" defTabSz="914400" rtl="0" eaLnBrk="1" fontAlgn="base" latinLnBrk="0" hangingPunct="1">
              <a:lnSpc>
                <a:spcPct val="100000"/>
              </a:lnSpc>
              <a:spcBef>
                <a:spcPct val="0"/>
              </a:spcBef>
              <a:spcAft>
                <a:spcPct val="0"/>
              </a:spcAft>
              <a:buClrTx/>
              <a:buSzPct val="100000"/>
              <a:buFontTx/>
              <a:buNone/>
              <a:defRPr/>
            </a:pPr>
            <a:endParaRPr kumimoji="1" lang="zh-CN" altLang="zh-CN" sz="2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endParaRPr>
          </a:p>
        </p:txBody>
      </p:sp>
      <p:sp>
        <p:nvSpPr>
          <p:cNvPr id="2187" name="Rectangle 139"/>
          <p:cNvSpPr>
            <a:spLocks noChangeArrowheads="1"/>
          </p:cNvSpPr>
          <p:nvPr/>
        </p:nvSpPr>
        <p:spPr bwMode="auto">
          <a:xfrm>
            <a:off x="900113" y="260350"/>
            <a:ext cx="7559675" cy="792163"/>
          </a:xfrm>
          <a:prstGeom prst="rect">
            <a:avLst/>
          </a:prstGeom>
          <a:noFill/>
          <a:ln>
            <a:noFill/>
          </a:ln>
          <a:effectLst/>
        </p:spPr>
        <p:txBody>
          <a:bodyPr anchor="ctr"/>
          <a:lstStyle>
            <a:lvl1pPr>
              <a:defRPr>
                <a:solidFill>
                  <a:schemeClr val="tx1"/>
                </a:solidFill>
                <a:latin typeface="Calibri" panose="020F0502020204030204" charset="0"/>
                <a:cs typeface="Calibri" panose="020F0502020204030204" charset="0"/>
              </a:defRPr>
            </a:lvl1pPr>
            <a:lvl2pPr>
              <a:defRPr>
                <a:solidFill>
                  <a:schemeClr val="tx1"/>
                </a:solidFill>
                <a:latin typeface="Calibri" panose="020F0502020204030204" charset="0"/>
                <a:cs typeface="Calibri" panose="020F0502020204030204" charset="0"/>
              </a:defRPr>
            </a:lvl2pPr>
            <a:lvl3pPr>
              <a:defRPr>
                <a:solidFill>
                  <a:schemeClr val="tx1"/>
                </a:solidFill>
                <a:latin typeface="Calibri" panose="020F0502020204030204" charset="0"/>
                <a:cs typeface="Calibri" panose="020F0502020204030204" charset="0"/>
              </a:defRPr>
            </a:lvl3pPr>
            <a:lvl4pPr>
              <a:defRPr>
                <a:solidFill>
                  <a:schemeClr val="tx1"/>
                </a:solidFill>
                <a:latin typeface="Calibri" panose="020F0502020204030204" charset="0"/>
                <a:cs typeface="Calibri" panose="020F0502020204030204" charset="0"/>
              </a:defRPr>
            </a:lvl4pPr>
            <a:lvl5pPr>
              <a:defRPr>
                <a:solidFill>
                  <a:schemeClr val="tx1"/>
                </a:solidFill>
                <a:latin typeface="Calibri" panose="020F0502020204030204" charset="0"/>
                <a:cs typeface="Calibri" panose="020F0502020204030204" charset="0"/>
              </a:defRPr>
            </a:lvl5pPr>
            <a:lvl6pPr fontAlgn="base">
              <a:spcBef>
                <a:spcPct val="0"/>
              </a:spcBef>
              <a:spcAft>
                <a:spcPct val="0"/>
              </a:spcAft>
              <a:defRPr>
                <a:solidFill>
                  <a:schemeClr val="tx1"/>
                </a:solidFill>
                <a:latin typeface="Calibri" panose="020F0502020204030204" charset="0"/>
                <a:cs typeface="Calibri" panose="020F0502020204030204" charset="0"/>
              </a:defRPr>
            </a:lvl6pPr>
            <a:lvl7pPr fontAlgn="base">
              <a:spcBef>
                <a:spcPct val="0"/>
              </a:spcBef>
              <a:spcAft>
                <a:spcPct val="0"/>
              </a:spcAft>
              <a:defRPr>
                <a:solidFill>
                  <a:schemeClr val="tx1"/>
                </a:solidFill>
                <a:latin typeface="Calibri" panose="020F0502020204030204" charset="0"/>
                <a:cs typeface="Calibri" panose="020F0502020204030204" charset="0"/>
              </a:defRPr>
            </a:lvl7pPr>
            <a:lvl8pPr fontAlgn="base">
              <a:spcBef>
                <a:spcPct val="0"/>
              </a:spcBef>
              <a:spcAft>
                <a:spcPct val="0"/>
              </a:spcAft>
              <a:defRPr>
                <a:solidFill>
                  <a:schemeClr val="tx1"/>
                </a:solidFill>
                <a:latin typeface="Calibri" panose="020F0502020204030204" charset="0"/>
                <a:cs typeface="Calibri" panose="020F0502020204030204" charset="0"/>
              </a:defRPr>
            </a:lvl8pPr>
            <a:lvl9pPr fontAlgn="base">
              <a:spcBef>
                <a:spcPct val="0"/>
              </a:spcBef>
              <a:spcAft>
                <a:spcPct val="0"/>
              </a:spcAft>
              <a:defRPr>
                <a:solidFill>
                  <a:schemeClr val="tx1"/>
                </a:solidFill>
                <a:latin typeface="Calibri" panose="020F0502020204030204" charset="0"/>
                <a:cs typeface="Calibri" panose="020F0502020204030204"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defRPr/>
            </a:pPr>
            <a:r>
              <a:rPr kumimoji="1" lang="zh-CN" altLang="ru-RU" sz="2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rPr>
              <a:t>油品知识</a:t>
            </a:r>
            <a:endParaRPr kumimoji="1" lang="zh-CN" altLang="ru-RU" sz="2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endParaRPr>
          </a:p>
        </p:txBody>
      </p:sp>
      <p:sp>
        <p:nvSpPr>
          <p:cNvPr id="30725" name="Rectangle 140"/>
          <p:cNvSpPr/>
          <p:nvPr/>
        </p:nvSpPr>
        <p:spPr>
          <a:xfrm>
            <a:off x="900113" y="2276475"/>
            <a:ext cx="6911975" cy="4108450"/>
          </a:xfrm>
          <a:prstGeom prst="rect">
            <a:avLst/>
          </a:prstGeom>
          <a:noFill/>
          <a:ln w="9525">
            <a:noFill/>
          </a:ln>
        </p:spPr>
        <p:txBody>
          <a:bodyPr/>
          <a:p>
            <a:pPr indent="457200" eaLnBrk="1" hangingPunct="1">
              <a:lnSpc>
                <a:spcPct val="110000"/>
              </a:lnSpc>
              <a:buClr>
                <a:srgbClr val="FF3300"/>
              </a:buClr>
              <a:buSzPct val="100000"/>
              <a:buFont typeface="Wingdings" panose="05000000000000000000" pitchFamily="2" charset="2"/>
            </a:pPr>
            <a:r>
              <a:rPr lang="ru-RU" altLang="zh-CN" sz="2400" b="1" dirty="0">
                <a:latin typeface="方正黑体简体" charset="-122"/>
                <a:ea typeface="方正黑体简体" charset="-122"/>
              </a:rPr>
              <a:t> </a:t>
            </a:r>
            <a:r>
              <a:rPr lang="zh-CN" altLang="ru-RU" sz="2400" b="1" dirty="0">
                <a:latin typeface="方正黑体简体" charset="-122"/>
                <a:ea typeface="方正黑体简体" charset="-122"/>
              </a:rPr>
              <a:t>静电是两个物体接触、摩擦等过程中产生。对成品油而言，在收发、传输和灌装过程中均产生静电。</a:t>
            </a:r>
            <a:endParaRPr lang="zh-CN" altLang="ru-RU" sz="2400" b="1" dirty="0">
              <a:latin typeface="方正黑体简体" charset="-122"/>
              <a:ea typeface="方正黑体简体" charset="-122"/>
            </a:endParaRPr>
          </a:p>
          <a:p>
            <a:pPr indent="457200" eaLnBrk="1" hangingPunct="1">
              <a:lnSpc>
                <a:spcPct val="110000"/>
              </a:lnSpc>
              <a:buClr>
                <a:srgbClr val="FF3300"/>
              </a:buClr>
              <a:buSzPct val="100000"/>
              <a:buFont typeface="Wingdings" panose="05000000000000000000" pitchFamily="2" charset="2"/>
            </a:pPr>
            <a:r>
              <a:rPr lang="zh-CN" altLang="ru-RU" sz="2400" b="1" dirty="0">
                <a:latin typeface="方正黑体简体" charset="-122"/>
                <a:ea typeface="方正黑体简体" charset="-122"/>
              </a:rPr>
              <a:t> 静电的产生和积聚同物质的导电性能有关。油料的电阻率一般在</a:t>
            </a:r>
            <a:r>
              <a:rPr lang="ru-RU" altLang="zh-CN" sz="2400" b="1" dirty="0">
                <a:latin typeface="方正黑体简体" charset="-122"/>
                <a:ea typeface="方正黑体简体" charset="-122"/>
              </a:rPr>
              <a:t>108 ~1012Ω/m </a:t>
            </a:r>
            <a:r>
              <a:rPr lang="zh-CN" altLang="ru-RU" sz="2400" b="1" dirty="0">
                <a:latin typeface="方正黑体简体" charset="-122"/>
                <a:ea typeface="方正黑体简体" charset="-122"/>
              </a:rPr>
              <a:t>，是静电非导体。静电产生的速度远大于流散速度，很容易引起静电荷积聚。静电电压随着摩擦的加剧而增大。对汽油而言，当静电点位高于</a:t>
            </a:r>
            <a:r>
              <a:rPr lang="ru-RU" altLang="zh-CN" sz="2400" b="1" dirty="0">
                <a:latin typeface="方正黑体简体" charset="-122"/>
                <a:ea typeface="方正黑体简体" charset="-122"/>
              </a:rPr>
              <a:t>4v</a:t>
            </a:r>
            <a:r>
              <a:rPr lang="zh-CN" altLang="ru-RU" sz="2400" b="1" dirty="0">
                <a:latin typeface="方正黑体简体" charset="-122"/>
                <a:ea typeface="方正黑体简体" charset="-122"/>
              </a:rPr>
              <a:t>时，所产生的静电火花就达到了汽油蒸气的点燃能量，足以使汽油爆炸。</a:t>
            </a:r>
            <a:endParaRPr lang="zh-CN" altLang="ru-RU" sz="2400" b="1" dirty="0">
              <a:latin typeface="方正黑体简体" charset="-122"/>
              <a:ea typeface="方正黑体简体" charset="-122"/>
            </a:endParaRPr>
          </a:p>
        </p:txBody>
      </p:sp>
      <p:sp>
        <p:nvSpPr>
          <p:cNvPr id="30726" name="Rectangle 141"/>
          <p:cNvSpPr/>
          <p:nvPr/>
        </p:nvSpPr>
        <p:spPr>
          <a:xfrm>
            <a:off x="1098550" y="1268413"/>
            <a:ext cx="2235200" cy="863600"/>
          </a:xfrm>
          <a:prstGeom prst="rect">
            <a:avLst/>
          </a:prstGeom>
          <a:gradFill rotWithShape="0">
            <a:gsLst>
              <a:gs pos="0">
                <a:srgbClr val="99CC00"/>
              </a:gs>
              <a:gs pos="100000">
                <a:srgbClr val="FFFFFF"/>
              </a:gs>
            </a:gsLst>
            <a:lin ang="0"/>
            <a:tileRect/>
          </a:gradFill>
          <a:ln w="9525">
            <a:noFill/>
          </a:ln>
        </p:spPr>
        <p:txBody>
          <a:bodyPr/>
          <a:p>
            <a:pPr eaLnBrk="1" hangingPunct="1">
              <a:buSzPct val="100000"/>
            </a:pPr>
            <a:endParaRPr lang="zh-CN" altLang="zh-CN" dirty="0">
              <a:latin typeface="Arial" panose="020B0604020202020204" pitchFamily="34" charset="0"/>
              <a:ea typeface="宋体" panose="02010600030101010101" pitchFamily="2" charset="-122"/>
            </a:endParaRPr>
          </a:p>
        </p:txBody>
      </p:sp>
      <p:sp>
        <p:nvSpPr>
          <p:cNvPr id="30727" name="Rectangle 142"/>
          <p:cNvSpPr/>
          <p:nvPr/>
        </p:nvSpPr>
        <p:spPr>
          <a:xfrm>
            <a:off x="468313" y="1268413"/>
            <a:ext cx="625475" cy="863600"/>
          </a:xfrm>
          <a:prstGeom prst="rect">
            <a:avLst/>
          </a:prstGeom>
          <a:solidFill>
            <a:srgbClr val="99CC00"/>
          </a:solidFill>
          <a:ln w="9525" cap="flat" cmpd="sng">
            <a:solidFill>
              <a:srgbClr val="000000"/>
            </a:solidFill>
            <a:prstDash val="solid"/>
            <a:miter/>
            <a:headEnd type="none" w="med" len="med"/>
            <a:tailEnd type="none" w="med" len="med"/>
          </a:ln>
        </p:spPr>
        <p:txBody>
          <a:bodyPr wrap="none" anchor="ctr" anchorCtr="0"/>
          <a:p>
            <a:pPr indent="625475" algn="ctr" eaLnBrk="1" hangingPunct="1">
              <a:lnSpc>
                <a:spcPct val="170000"/>
              </a:lnSpc>
              <a:spcBef>
                <a:spcPct val="20000"/>
              </a:spcBef>
              <a:buClr>
                <a:srgbClr val="FF0000"/>
              </a:buClr>
              <a:buSzPct val="100000"/>
              <a:buFont typeface="Wingdings" panose="05000000000000000000" pitchFamily="2" charset="2"/>
            </a:pPr>
            <a:endParaRPr lang="zh-CN" altLang="zh-CN" sz="2400" dirty="0">
              <a:solidFill>
                <a:srgbClr val="FF0000"/>
              </a:solidFill>
              <a:latin typeface="方正大黑简体" charset="-122"/>
              <a:ea typeface="方正大黑简体" charset="-122"/>
            </a:endParaRPr>
          </a:p>
        </p:txBody>
      </p:sp>
      <p:sp>
        <p:nvSpPr>
          <p:cNvPr id="30728" name="Rectangle 143"/>
          <p:cNvSpPr/>
          <p:nvPr/>
        </p:nvSpPr>
        <p:spPr>
          <a:xfrm>
            <a:off x="1403350" y="1268413"/>
            <a:ext cx="5111750" cy="792162"/>
          </a:xfrm>
          <a:prstGeom prst="rect">
            <a:avLst/>
          </a:prstGeom>
          <a:noFill/>
          <a:ln w="9525">
            <a:noFill/>
          </a:ln>
        </p:spPr>
        <p:txBody>
          <a:bodyPr anchor="ctr" anchorCtr="0"/>
          <a:p>
            <a:pPr eaLnBrk="1" hangingPunct="1">
              <a:buSzPct val="100000"/>
            </a:pPr>
            <a:r>
              <a:rPr lang="zh-CN" altLang="ru-RU" sz="2800" b="1" dirty="0">
                <a:latin typeface="Arial" panose="020B0604020202020204" pitchFamily="34" charset="0"/>
                <a:ea typeface="方正黑体简体" charset="-122"/>
              </a:rPr>
              <a:t>易产生和积聚静电</a:t>
            </a:r>
            <a:endParaRPr lang="zh-CN" altLang="ru-RU" sz="2800" b="1" dirty="0">
              <a:latin typeface="Arial" panose="020B0604020202020204" pitchFamily="34" charset="0"/>
              <a:ea typeface="方正黑体简体" charset="-122"/>
            </a:endParaRPr>
          </a:p>
        </p:txBody>
      </p:sp>
    </p:spTree>
  </p:cSld>
  <p:clrMapOvr>
    <a:masterClrMapping/>
  </p:clrMapOvr>
  <p:transition>
    <p:cut/>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0F8FF"/>
        </a:solidFill>
        <a:effectLst/>
      </p:bgPr>
    </p:bg>
    <p:spTree>
      <p:nvGrpSpPr>
        <p:cNvPr id="1" name=""/>
        <p:cNvGrpSpPr/>
        <p:nvPr/>
      </p:nvGrpSpPr>
      <p:grpSpPr/>
      <p:sp>
        <p:nvSpPr>
          <p:cNvPr id="4" name="灯片编号占位符 3"/>
          <p:cNvSpPr txBox="1">
            <a:spLocks noGrp="1"/>
          </p:cNvSpPr>
          <p:nvPr>
            <p:ph type="sldNum" sz="quarter" idx="12"/>
          </p:nvPr>
        </p:nvSpPr>
        <p:spPr bwMode="auto"/>
        <p:txBody>
          <a:bodyPr vert="horz"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r" eaLnBrk="1" hangingPunct="1">
              <a:buSzPct val="100000"/>
              <a:buFont typeface="方正黑体简体" charset="-122"/>
            </a:pPr>
            <a:fld id="{9A0DB2DC-4C9A-4742-B13C-FB6460FD3503}" type="slidenum">
              <a:rPr lang="ru-RU" altLang="zh-CN" dirty="0">
                <a:latin typeface="方正黑体简体" charset="-122"/>
                <a:ea typeface="方正黑体简体" charset="-122"/>
              </a:rPr>
            </a:fld>
            <a:endParaRPr lang="ru-RU" altLang="zh-CN" dirty="0">
              <a:latin typeface="方正黑体简体" charset="-122"/>
              <a:ea typeface="方正黑体简体" charset="-122"/>
            </a:endParaRPr>
          </a:p>
        </p:txBody>
      </p:sp>
      <p:sp>
        <p:nvSpPr>
          <p:cNvPr id="32771" name="Rectangle 146"/>
          <p:cNvSpPr/>
          <p:nvPr/>
        </p:nvSpPr>
        <p:spPr>
          <a:xfrm>
            <a:off x="0" y="-771525"/>
            <a:ext cx="9144000" cy="0"/>
          </a:xfrm>
          <a:prstGeom prst="rect">
            <a:avLst/>
          </a:prstGeom>
          <a:noFill/>
          <a:ln w="9525">
            <a:noFill/>
          </a:ln>
          <a:effectLst>
            <a:outerShdw dist="53882" dir="2699999" algn="ctr" rotWithShape="0">
              <a:schemeClr val="tx1"/>
            </a:outerShdw>
          </a:effectLst>
        </p:spPr>
        <p:txBody>
          <a:bodyPr/>
          <a:p>
            <a:pPr eaLnBrk="1" hangingPunct="1">
              <a:buSzPct val="100000"/>
            </a:pPr>
            <a:endParaRPr lang="zh-CN" altLang="zh-CN" dirty="0">
              <a:latin typeface="Arial" panose="020B0604020202020204" pitchFamily="34" charset="0"/>
              <a:ea typeface="宋体" panose="02010600030101010101" pitchFamily="2" charset="-122"/>
            </a:endParaRPr>
          </a:p>
        </p:txBody>
      </p:sp>
      <p:sp>
        <p:nvSpPr>
          <p:cNvPr id="32772" name="Rectangle 147"/>
          <p:cNvSpPr/>
          <p:nvPr/>
        </p:nvSpPr>
        <p:spPr>
          <a:xfrm>
            <a:off x="-34925" y="3573463"/>
            <a:ext cx="9144000" cy="0"/>
          </a:xfrm>
          <a:prstGeom prst="rect">
            <a:avLst/>
          </a:prstGeom>
          <a:noFill/>
          <a:ln w="9525">
            <a:noFill/>
          </a:ln>
          <a:effectLst>
            <a:outerShdw dist="53882" dir="2699999" algn="ctr" rotWithShape="0">
              <a:schemeClr val="tx1"/>
            </a:outerShdw>
          </a:effectLst>
        </p:spPr>
        <p:txBody>
          <a:bodyPr/>
          <a:p>
            <a:pPr eaLnBrk="1" hangingPunct="1">
              <a:buSzPct val="100000"/>
            </a:pPr>
            <a:endParaRPr lang="zh-CN" altLang="zh-CN" dirty="0">
              <a:latin typeface="Arial" panose="020B0604020202020204" pitchFamily="34" charset="0"/>
              <a:ea typeface="宋体" panose="02010600030101010101" pitchFamily="2" charset="-122"/>
            </a:endParaRPr>
          </a:p>
        </p:txBody>
      </p:sp>
      <p:sp>
        <p:nvSpPr>
          <p:cNvPr id="32773" name="Rectangle 148"/>
          <p:cNvSpPr/>
          <p:nvPr/>
        </p:nvSpPr>
        <p:spPr>
          <a:xfrm>
            <a:off x="0" y="7629525"/>
            <a:ext cx="9144000" cy="0"/>
          </a:xfrm>
          <a:prstGeom prst="rect">
            <a:avLst/>
          </a:prstGeom>
          <a:noFill/>
          <a:ln w="9525">
            <a:noFill/>
          </a:ln>
          <a:effectLst>
            <a:outerShdw dist="53882" dir="2699999" algn="ctr" rotWithShape="0">
              <a:schemeClr val="tx1"/>
            </a:outerShdw>
          </a:effectLst>
        </p:spPr>
        <p:txBody>
          <a:bodyPr wrap="none" anchor="ctr" anchorCtr="0"/>
          <a:p>
            <a:pPr eaLnBrk="1" hangingPunct="1"/>
            <a:endParaRPr lang="zh-CN" altLang="zh-CN" dirty="0">
              <a:latin typeface="Calibri" panose="020F0502020204030204" charset="0"/>
              <a:ea typeface="方正黑体简体" charset="-122"/>
            </a:endParaRPr>
          </a:p>
        </p:txBody>
      </p:sp>
      <p:sp>
        <p:nvSpPr>
          <p:cNvPr id="32774" name="Rectangle 149"/>
          <p:cNvSpPr/>
          <p:nvPr/>
        </p:nvSpPr>
        <p:spPr>
          <a:xfrm>
            <a:off x="-612775" y="3573463"/>
            <a:ext cx="9144000" cy="0"/>
          </a:xfrm>
          <a:prstGeom prst="rect">
            <a:avLst/>
          </a:prstGeom>
          <a:noFill/>
          <a:ln w="9525">
            <a:noFill/>
          </a:ln>
          <a:effectLst>
            <a:outerShdw dist="53882" dir="2699999" algn="ctr" rotWithShape="0">
              <a:schemeClr val="tx1"/>
            </a:outerShdw>
          </a:effectLst>
        </p:spPr>
        <p:txBody>
          <a:bodyPr/>
          <a:p>
            <a:pPr eaLnBrk="1" hangingPunct="1">
              <a:buSzPct val="100000"/>
            </a:pPr>
            <a:endParaRPr lang="zh-CN" altLang="zh-CN" dirty="0">
              <a:latin typeface="Arial" panose="020B0604020202020204" pitchFamily="34" charset="0"/>
              <a:ea typeface="宋体" panose="02010600030101010101" pitchFamily="2" charset="-122"/>
            </a:endParaRPr>
          </a:p>
        </p:txBody>
      </p:sp>
      <p:sp>
        <p:nvSpPr>
          <p:cNvPr id="2198" name="Rectangle 150"/>
          <p:cNvSpPr>
            <a:spLocks noChangeArrowheads="1"/>
          </p:cNvSpPr>
          <p:nvPr/>
        </p:nvSpPr>
        <p:spPr bwMode="auto">
          <a:xfrm>
            <a:off x="1187450" y="274638"/>
            <a:ext cx="6769100" cy="633413"/>
          </a:xfrm>
          <a:prstGeom prst="rect">
            <a:avLst/>
          </a:prstGeom>
          <a:noFill/>
          <a:ln>
            <a:noFill/>
          </a:ln>
          <a:effectLst/>
        </p:spPr>
        <p:txBody>
          <a:bodyPr anchor="ctr"/>
          <a:lstStyle/>
          <a:p>
            <a:pPr marL="0" marR="0" lvl="0" indent="0" algn="ctr" defTabSz="914400" rtl="0" eaLnBrk="1" fontAlgn="base" latinLnBrk="0" hangingPunct="1">
              <a:lnSpc>
                <a:spcPct val="100000"/>
              </a:lnSpc>
              <a:spcBef>
                <a:spcPct val="0"/>
              </a:spcBef>
              <a:spcAft>
                <a:spcPct val="0"/>
              </a:spcAft>
              <a:buClrTx/>
              <a:buSzPct val="100000"/>
              <a:buFontTx/>
              <a:buNone/>
              <a:defRPr/>
            </a:pPr>
            <a:endParaRPr kumimoji="1" lang="zh-CN" altLang="zh-CN" sz="2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endParaRPr>
          </a:p>
        </p:txBody>
      </p:sp>
      <p:sp>
        <p:nvSpPr>
          <p:cNvPr id="2199" name="Rectangle 151"/>
          <p:cNvSpPr>
            <a:spLocks noChangeArrowheads="1"/>
          </p:cNvSpPr>
          <p:nvPr/>
        </p:nvSpPr>
        <p:spPr bwMode="auto">
          <a:xfrm>
            <a:off x="900113" y="260350"/>
            <a:ext cx="7559675" cy="792163"/>
          </a:xfrm>
          <a:prstGeom prst="rect">
            <a:avLst/>
          </a:prstGeom>
          <a:noFill/>
          <a:ln>
            <a:noFill/>
          </a:ln>
          <a:effectLst/>
        </p:spPr>
        <p:txBody>
          <a:bodyPr anchor="ctr"/>
          <a:lstStyle>
            <a:lvl1pPr>
              <a:defRPr>
                <a:solidFill>
                  <a:schemeClr val="tx1"/>
                </a:solidFill>
                <a:latin typeface="Calibri" panose="020F0502020204030204" charset="0"/>
                <a:cs typeface="Calibri" panose="020F0502020204030204" charset="0"/>
              </a:defRPr>
            </a:lvl1pPr>
            <a:lvl2pPr>
              <a:defRPr>
                <a:solidFill>
                  <a:schemeClr val="tx1"/>
                </a:solidFill>
                <a:latin typeface="Calibri" panose="020F0502020204030204" charset="0"/>
                <a:cs typeface="Calibri" panose="020F0502020204030204" charset="0"/>
              </a:defRPr>
            </a:lvl2pPr>
            <a:lvl3pPr>
              <a:defRPr>
                <a:solidFill>
                  <a:schemeClr val="tx1"/>
                </a:solidFill>
                <a:latin typeface="Calibri" panose="020F0502020204030204" charset="0"/>
                <a:cs typeface="Calibri" panose="020F0502020204030204" charset="0"/>
              </a:defRPr>
            </a:lvl3pPr>
            <a:lvl4pPr>
              <a:defRPr>
                <a:solidFill>
                  <a:schemeClr val="tx1"/>
                </a:solidFill>
                <a:latin typeface="Calibri" panose="020F0502020204030204" charset="0"/>
                <a:cs typeface="Calibri" panose="020F0502020204030204" charset="0"/>
              </a:defRPr>
            </a:lvl4pPr>
            <a:lvl5pPr>
              <a:defRPr>
                <a:solidFill>
                  <a:schemeClr val="tx1"/>
                </a:solidFill>
                <a:latin typeface="Calibri" panose="020F0502020204030204" charset="0"/>
                <a:cs typeface="Calibri" panose="020F0502020204030204" charset="0"/>
              </a:defRPr>
            </a:lvl5pPr>
            <a:lvl6pPr fontAlgn="base">
              <a:spcBef>
                <a:spcPct val="0"/>
              </a:spcBef>
              <a:spcAft>
                <a:spcPct val="0"/>
              </a:spcAft>
              <a:defRPr>
                <a:solidFill>
                  <a:schemeClr val="tx1"/>
                </a:solidFill>
                <a:latin typeface="Calibri" panose="020F0502020204030204" charset="0"/>
                <a:cs typeface="Calibri" panose="020F0502020204030204" charset="0"/>
              </a:defRPr>
            </a:lvl6pPr>
            <a:lvl7pPr fontAlgn="base">
              <a:spcBef>
                <a:spcPct val="0"/>
              </a:spcBef>
              <a:spcAft>
                <a:spcPct val="0"/>
              </a:spcAft>
              <a:defRPr>
                <a:solidFill>
                  <a:schemeClr val="tx1"/>
                </a:solidFill>
                <a:latin typeface="Calibri" panose="020F0502020204030204" charset="0"/>
                <a:cs typeface="Calibri" panose="020F0502020204030204" charset="0"/>
              </a:defRPr>
            </a:lvl7pPr>
            <a:lvl8pPr fontAlgn="base">
              <a:spcBef>
                <a:spcPct val="0"/>
              </a:spcBef>
              <a:spcAft>
                <a:spcPct val="0"/>
              </a:spcAft>
              <a:defRPr>
                <a:solidFill>
                  <a:schemeClr val="tx1"/>
                </a:solidFill>
                <a:latin typeface="Calibri" panose="020F0502020204030204" charset="0"/>
                <a:cs typeface="Calibri" panose="020F0502020204030204" charset="0"/>
              </a:defRPr>
            </a:lvl8pPr>
            <a:lvl9pPr fontAlgn="base">
              <a:spcBef>
                <a:spcPct val="0"/>
              </a:spcBef>
              <a:spcAft>
                <a:spcPct val="0"/>
              </a:spcAft>
              <a:defRPr>
                <a:solidFill>
                  <a:schemeClr val="tx1"/>
                </a:solidFill>
                <a:latin typeface="Calibri" panose="020F0502020204030204" charset="0"/>
                <a:cs typeface="Calibri" panose="020F0502020204030204"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defRPr/>
            </a:pPr>
            <a:r>
              <a:rPr kumimoji="1" lang="zh-CN" altLang="ru-RU" sz="2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rPr>
              <a:t>油品知识</a:t>
            </a:r>
            <a:endParaRPr kumimoji="1" lang="zh-CN" altLang="ru-RU" sz="2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endParaRPr>
          </a:p>
        </p:txBody>
      </p:sp>
      <p:sp>
        <p:nvSpPr>
          <p:cNvPr id="2200" name="Rectangle 152"/>
          <p:cNvSpPr>
            <a:spLocks noChangeArrowheads="1"/>
          </p:cNvSpPr>
          <p:nvPr/>
        </p:nvSpPr>
        <p:spPr bwMode="auto">
          <a:xfrm>
            <a:off x="1403350" y="1557338"/>
            <a:ext cx="7056438" cy="4032250"/>
          </a:xfrm>
          <a:prstGeom prst="rect">
            <a:avLst/>
          </a:prstGeom>
          <a:noFill/>
          <a:ln>
            <a:noFill/>
          </a:ln>
          <a:effectLst/>
        </p:spPr>
        <p:txBody>
          <a:bodyPr anchor="ctr"/>
          <a:lstStyle>
            <a:lvl1pPr>
              <a:defRPr>
                <a:solidFill>
                  <a:schemeClr val="tx1"/>
                </a:solidFill>
                <a:latin typeface="Calibri" panose="020F0502020204030204" charset="0"/>
                <a:cs typeface="Calibri" panose="020F0502020204030204" charset="0"/>
              </a:defRPr>
            </a:lvl1pPr>
            <a:lvl2pPr>
              <a:defRPr>
                <a:solidFill>
                  <a:schemeClr val="tx1"/>
                </a:solidFill>
                <a:latin typeface="Calibri" panose="020F0502020204030204" charset="0"/>
                <a:cs typeface="Calibri" panose="020F0502020204030204" charset="0"/>
              </a:defRPr>
            </a:lvl2pPr>
            <a:lvl3pPr>
              <a:defRPr>
                <a:solidFill>
                  <a:schemeClr val="tx1"/>
                </a:solidFill>
                <a:latin typeface="Calibri" panose="020F0502020204030204" charset="0"/>
                <a:cs typeface="Calibri" panose="020F0502020204030204" charset="0"/>
              </a:defRPr>
            </a:lvl3pPr>
            <a:lvl4pPr>
              <a:defRPr>
                <a:solidFill>
                  <a:schemeClr val="tx1"/>
                </a:solidFill>
                <a:latin typeface="Calibri" panose="020F0502020204030204" charset="0"/>
                <a:cs typeface="Calibri" panose="020F0502020204030204" charset="0"/>
              </a:defRPr>
            </a:lvl4pPr>
            <a:lvl5pPr>
              <a:defRPr>
                <a:solidFill>
                  <a:schemeClr val="tx1"/>
                </a:solidFill>
                <a:latin typeface="Calibri" panose="020F0502020204030204" charset="0"/>
                <a:cs typeface="Calibri" panose="020F0502020204030204" charset="0"/>
              </a:defRPr>
            </a:lvl5pPr>
            <a:lvl6pPr fontAlgn="base">
              <a:spcBef>
                <a:spcPct val="0"/>
              </a:spcBef>
              <a:spcAft>
                <a:spcPct val="0"/>
              </a:spcAft>
              <a:defRPr>
                <a:solidFill>
                  <a:schemeClr val="tx1"/>
                </a:solidFill>
                <a:latin typeface="Calibri" panose="020F0502020204030204" charset="0"/>
                <a:cs typeface="Calibri" panose="020F0502020204030204" charset="0"/>
              </a:defRPr>
            </a:lvl6pPr>
            <a:lvl7pPr fontAlgn="base">
              <a:spcBef>
                <a:spcPct val="0"/>
              </a:spcBef>
              <a:spcAft>
                <a:spcPct val="0"/>
              </a:spcAft>
              <a:defRPr>
                <a:solidFill>
                  <a:schemeClr val="tx1"/>
                </a:solidFill>
                <a:latin typeface="Calibri" panose="020F0502020204030204" charset="0"/>
                <a:cs typeface="Calibri" panose="020F0502020204030204" charset="0"/>
              </a:defRPr>
            </a:lvl7pPr>
            <a:lvl8pPr fontAlgn="base">
              <a:spcBef>
                <a:spcPct val="0"/>
              </a:spcBef>
              <a:spcAft>
                <a:spcPct val="0"/>
              </a:spcAft>
              <a:defRPr>
                <a:solidFill>
                  <a:schemeClr val="tx1"/>
                </a:solidFill>
                <a:latin typeface="Calibri" panose="020F0502020204030204" charset="0"/>
                <a:cs typeface="Calibri" panose="020F0502020204030204" charset="0"/>
              </a:defRPr>
            </a:lvl8pPr>
            <a:lvl9pPr fontAlgn="base">
              <a:spcBef>
                <a:spcPct val="0"/>
              </a:spcBef>
              <a:spcAft>
                <a:spcPct val="0"/>
              </a:spcAft>
              <a:defRPr>
                <a:solidFill>
                  <a:schemeClr val="tx1"/>
                </a:solidFill>
                <a:latin typeface="Calibri" panose="020F0502020204030204" charset="0"/>
                <a:cs typeface="Calibri" panose="020F050202020403020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defRPr/>
            </a:pPr>
            <a:endParaRPr kumimoji="1" lang="zh-CN" altLang="zh-CN" sz="2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endParaRPr>
          </a:p>
        </p:txBody>
      </p:sp>
      <p:sp>
        <p:nvSpPr>
          <p:cNvPr id="32778" name="Rectangle 153"/>
          <p:cNvSpPr/>
          <p:nvPr/>
        </p:nvSpPr>
        <p:spPr>
          <a:xfrm>
            <a:off x="827088" y="1341438"/>
            <a:ext cx="7416800" cy="5248275"/>
          </a:xfrm>
          <a:prstGeom prst="rect">
            <a:avLst/>
          </a:prstGeom>
          <a:noFill/>
          <a:ln w="9525">
            <a:noFill/>
          </a:ln>
        </p:spPr>
        <p:txBody>
          <a:bodyPr/>
          <a:p>
            <a:pPr indent="457200" eaLnBrk="1" hangingPunct="1">
              <a:lnSpc>
                <a:spcPct val="110000"/>
              </a:lnSpc>
              <a:buClr>
                <a:srgbClr val="FF3300"/>
              </a:buClr>
              <a:buSzPct val="100000"/>
              <a:buFont typeface="Wingdings" panose="05000000000000000000" pitchFamily="2" charset="2"/>
            </a:pPr>
            <a:r>
              <a:rPr lang="zh-CN" altLang="ru-RU" sz="2200" b="1" dirty="0">
                <a:latin typeface="方正黑体简体" charset="-122"/>
                <a:ea typeface="方正黑体简体" charset="-122"/>
              </a:rPr>
              <a:t>静电的积累程度主要取决于以下几个因素：</a:t>
            </a:r>
            <a:endParaRPr lang="zh-CN" altLang="ru-RU" sz="2200" b="1" dirty="0">
              <a:latin typeface="方正黑体简体" charset="-122"/>
              <a:ea typeface="方正黑体简体" charset="-122"/>
            </a:endParaRPr>
          </a:p>
          <a:p>
            <a:pPr indent="457200" eaLnBrk="1" hangingPunct="1">
              <a:lnSpc>
                <a:spcPct val="110000"/>
              </a:lnSpc>
              <a:buClr>
                <a:srgbClr val="FF3300"/>
              </a:buClr>
              <a:buSzPct val="100000"/>
              <a:buFont typeface="Wingdings" panose="05000000000000000000" pitchFamily="2" charset="2"/>
              <a:buChar char="u"/>
            </a:pPr>
            <a:r>
              <a:rPr lang="zh-CN" altLang="ru-RU" sz="2200" b="1" dirty="0">
                <a:latin typeface="方正黑体简体" charset="-122"/>
                <a:ea typeface="方正黑体简体" charset="-122"/>
              </a:rPr>
              <a:t>成品油在管线中的流速。流速越快，摩擦越剧烈，产生的静电电压也越高。</a:t>
            </a:r>
            <a:endParaRPr lang="zh-CN" altLang="ru-RU" sz="2200" b="1" dirty="0">
              <a:latin typeface="方正黑体简体" charset="-122"/>
              <a:ea typeface="方正黑体简体" charset="-122"/>
            </a:endParaRPr>
          </a:p>
          <a:p>
            <a:pPr indent="457200" eaLnBrk="1" hangingPunct="1">
              <a:lnSpc>
                <a:spcPct val="110000"/>
              </a:lnSpc>
              <a:buClr>
                <a:srgbClr val="FF3300"/>
              </a:buClr>
              <a:buSzPct val="100000"/>
              <a:buFont typeface="Wingdings" panose="05000000000000000000" pitchFamily="2" charset="2"/>
              <a:buChar char="u"/>
            </a:pPr>
            <a:r>
              <a:rPr lang="zh-CN" altLang="ru-RU" sz="2200" b="1" dirty="0">
                <a:latin typeface="方正黑体简体" charset="-122"/>
                <a:ea typeface="方正黑体简体" charset="-122"/>
              </a:rPr>
              <a:t>成品油的灌装方式。进出油管与油面的距离越大，油品与空气摩擦越剧烈，油流对油面的搅动和冲击越厉害，产生的静电电压也越高。</a:t>
            </a:r>
            <a:endParaRPr lang="zh-CN" altLang="ru-RU" sz="2200" b="1" dirty="0">
              <a:latin typeface="方正黑体简体" charset="-122"/>
              <a:ea typeface="方正黑体简体" charset="-122"/>
            </a:endParaRPr>
          </a:p>
          <a:p>
            <a:pPr indent="457200" eaLnBrk="1" hangingPunct="1">
              <a:lnSpc>
                <a:spcPct val="110000"/>
              </a:lnSpc>
              <a:buClr>
                <a:srgbClr val="FF3300"/>
              </a:buClr>
              <a:buSzPct val="100000"/>
              <a:buFont typeface="Wingdings" panose="05000000000000000000" pitchFamily="2" charset="2"/>
            </a:pPr>
            <a:r>
              <a:rPr lang="zh-CN" altLang="ru-RU" sz="2200" b="1" dirty="0">
                <a:latin typeface="方正黑体简体" charset="-122"/>
                <a:ea typeface="方正黑体简体" charset="-122"/>
              </a:rPr>
              <a:t>杜绝喷溅式卸油，油库采用下装式装油。</a:t>
            </a:r>
            <a:endParaRPr lang="zh-CN" altLang="ru-RU" sz="2200" b="1" dirty="0">
              <a:latin typeface="方正黑体简体" charset="-122"/>
              <a:ea typeface="方正黑体简体" charset="-122"/>
            </a:endParaRPr>
          </a:p>
          <a:p>
            <a:pPr indent="457200" eaLnBrk="1" hangingPunct="1">
              <a:lnSpc>
                <a:spcPct val="110000"/>
              </a:lnSpc>
              <a:buClr>
                <a:srgbClr val="FF3300"/>
              </a:buClr>
              <a:buSzPct val="100000"/>
              <a:buFont typeface="Wingdings" panose="05000000000000000000" pitchFamily="2" charset="2"/>
              <a:buChar char="u"/>
            </a:pPr>
            <a:r>
              <a:rPr lang="zh-CN" altLang="ru-RU" sz="2200" b="1" dirty="0">
                <a:latin typeface="方正黑体简体" charset="-122"/>
                <a:ea typeface="方正黑体简体" charset="-122"/>
              </a:rPr>
              <a:t>管道材质和内壁粗糙度。非金属材质易产生静电；内壁粗糙、有弯头、阀门等易产生静电。</a:t>
            </a:r>
            <a:endParaRPr lang="zh-CN" altLang="ru-RU" sz="2200" b="1" dirty="0">
              <a:latin typeface="方正黑体简体" charset="-122"/>
              <a:ea typeface="方正黑体简体" charset="-122"/>
            </a:endParaRPr>
          </a:p>
          <a:p>
            <a:pPr indent="457200" eaLnBrk="1" hangingPunct="1">
              <a:lnSpc>
                <a:spcPct val="110000"/>
              </a:lnSpc>
              <a:buClr>
                <a:srgbClr val="FF3300"/>
              </a:buClr>
              <a:buSzPct val="100000"/>
              <a:buFont typeface="Wingdings" panose="05000000000000000000" pitchFamily="2" charset="2"/>
              <a:buChar char="u"/>
            </a:pPr>
            <a:r>
              <a:rPr lang="zh-CN" altLang="ru-RU" sz="2200" b="1" dirty="0">
                <a:latin typeface="方正黑体简体" charset="-122"/>
                <a:ea typeface="方正黑体简体" charset="-122"/>
              </a:rPr>
              <a:t>大气的温度和湿度。温度高降低湿度，减少了静电释放量。</a:t>
            </a:r>
            <a:endParaRPr lang="zh-CN" altLang="ru-RU" sz="2200" b="1" dirty="0">
              <a:latin typeface="方正黑体简体" charset="-122"/>
              <a:ea typeface="方正黑体简体" charset="-122"/>
            </a:endParaRPr>
          </a:p>
          <a:p>
            <a:pPr indent="457200" eaLnBrk="1" hangingPunct="1">
              <a:lnSpc>
                <a:spcPct val="110000"/>
              </a:lnSpc>
              <a:buClr>
                <a:srgbClr val="FF3300"/>
              </a:buClr>
              <a:buSzPct val="100000"/>
              <a:buFont typeface="Wingdings" panose="05000000000000000000" pitchFamily="2" charset="2"/>
              <a:buChar char="u"/>
            </a:pPr>
            <a:r>
              <a:rPr lang="zh-CN" altLang="ru-RU" sz="2200" b="1" dirty="0">
                <a:latin typeface="方正黑体简体" charset="-122"/>
                <a:ea typeface="方正黑体简体" charset="-122"/>
              </a:rPr>
              <a:t>油品的含水量和导电性。油品的导电性越好，产生的静电电压越高。</a:t>
            </a:r>
            <a:endParaRPr lang="zh-CN" altLang="ru-RU" sz="2200" b="1" dirty="0">
              <a:latin typeface="方正黑体简体" charset="-122"/>
              <a:ea typeface="方正黑体简体" charset="-122"/>
            </a:endParaRPr>
          </a:p>
          <a:p>
            <a:pPr indent="457200" eaLnBrk="1" hangingPunct="1">
              <a:lnSpc>
                <a:spcPct val="110000"/>
              </a:lnSpc>
              <a:buClr>
                <a:srgbClr val="FF3300"/>
              </a:buClr>
              <a:buSzPct val="100000"/>
              <a:buFont typeface="Wingdings" panose="05000000000000000000" pitchFamily="2" charset="2"/>
            </a:pPr>
            <a:endParaRPr lang="ru-RU" altLang="zh-CN" sz="2200" b="1" dirty="0">
              <a:latin typeface="方正黑体简体" charset="-122"/>
              <a:ea typeface="方正黑体简体" charset="-122"/>
            </a:endParaRPr>
          </a:p>
        </p:txBody>
      </p:sp>
    </p:spTree>
  </p:cSld>
  <p:clrMapOvr>
    <a:masterClrMapping/>
  </p:clrMapOvr>
  <p:transition>
    <p:cut/>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0F8FF"/>
        </a:solidFill>
        <a:effectLst/>
      </p:bgPr>
    </p:bg>
    <p:spTree>
      <p:nvGrpSpPr>
        <p:cNvPr id="1" name=""/>
        <p:cNvGrpSpPr/>
        <p:nvPr/>
      </p:nvGrpSpPr>
      <p:grpSpPr/>
      <p:sp>
        <p:nvSpPr>
          <p:cNvPr id="4" name="灯片编号占位符 3"/>
          <p:cNvSpPr txBox="1">
            <a:spLocks noGrp="1"/>
          </p:cNvSpPr>
          <p:nvPr>
            <p:ph type="sldNum" sz="quarter" idx="12"/>
          </p:nvPr>
        </p:nvSpPr>
        <p:spPr bwMode="auto"/>
        <p:txBody>
          <a:bodyPr vert="horz"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r" eaLnBrk="1" hangingPunct="1">
              <a:buSzPct val="100000"/>
              <a:buFont typeface="方正黑体简体" charset="-122"/>
            </a:pPr>
            <a:fld id="{9A0DB2DC-4C9A-4742-B13C-FB6460FD3503}" type="slidenum">
              <a:rPr lang="ru-RU" altLang="zh-CN" dirty="0">
                <a:latin typeface="方正黑体简体" charset="-122"/>
                <a:ea typeface="方正黑体简体" charset="-122"/>
              </a:rPr>
            </a:fld>
            <a:endParaRPr lang="ru-RU" altLang="zh-CN" dirty="0">
              <a:latin typeface="方正黑体简体" charset="-122"/>
              <a:ea typeface="方正黑体简体" charset="-122"/>
            </a:endParaRPr>
          </a:p>
        </p:txBody>
      </p:sp>
      <p:sp>
        <p:nvSpPr>
          <p:cNvPr id="2204" name="Rectangle 156"/>
          <p:cNvSpPr>
            <a:spLocks noChangeArrowheads="1"/>
          </p:cNvSpPr>
          <p:nvPr/>
        </p:nvSpPr>
        <p:spPr bwMode="auto">
          <a:xfrm>
            <a:off x="1187450" y="274638"/>
            <a:ext cx="6769100" cy="633413"/>
          </a:xfrm>
          <a:prstGeom prst="rect">
            <a:avLst/>
          </a:prstGeom>
          <a:noFill/>
          <a:ln>
            <a:noFill/>
          </a:ln>
          <a:effectLst/>
        </p:spPr>
        <p:txBody>
          <a:bodyPr anchor="ctr"/>
          <a:lstStyle/>
          <a:p>
            <a:pPr marL="0" marR="0" lvl="0" indent="0" algn="ctr" defTabSz="914400" rtl="0" eaLnBrk="1" fontAlgn="base" latinLnBrk="0" hangingPunct="1">
              <a:lnSpc>
                <a:spcPct val="100000"/>
              </a:lnSpc>
              <a:spcBef>
                <a:spcPct val="0"/>
              </a:spcBef>
              <a:spcAft>
                <a:spcPct val="0"/>
              </a:spcAft>
              <a:buClrTx/>
              <a:buSzPct val="100000"/>
              <a:buFontTx/>
              <a:buNone/>
              <a:defRPr/>
            </a:pPr>
            <a:endParaRPr kumimoji="1" lang="zh-CN" altLang="zh-CN" sz="2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endParaRPr>
          </a:p>
        </p:txBody>
      </p:sp>
      <p:sp>
        <p:nvSpPr>
          <p:cNvPr id="2205" name="Rectangle 157"/>
          <p:cNvSpPr>
            <a:spLocks noChangeArrowheads="1"/>
          </p:cNvSpPr>
          <p:nvPr/>
        </p:nvSpPr>
        <p:spPr bwMode="auto">
          <a:xfrm>
            <a:off x="900113" y="260350"/>
            <a:ext cx="7559675" cy="792163"/>
          </a:xfrm>
          <a:prstGeom prst="rect">
            <a:avLst/>
          </a:prstGeom>
          <a:noFill/>
          <a:ln>
            <a:noFill/>
          </a:ln>
          <a:effectLst/>
        </p:spPr>
        <p:txBody>
          <a:bodyPr anchor="ctr"/>
          <a:lstStyle>
            <a:lvl1pPr>
              <a:defRPr>
                <a:solidFill>
                  <a:schemeClr val="tx1"/>
                </a:solidFill>
                <a:latin typeface="Calibri" panose="020F0502020204030204" charset="0"/>
                <a:cs typeface="Calibri" panose="020F0502020204030204" charset="0"/>
              </a:defRPr>
            </a:lvl1pPr>
            <a:lvl2pPr>
              <a:defRPr>
                <a:solidFill>
                  <a:schemeClr val="tx1"/>
                </a:solidFill>
                <a:latin typeface="Calibri" panose="020F0502020204030204" charset="0"/>
                <a:cs typeface="Calibri" panose="020F0502020204030204" charset="0"/>
              </a:defRPr>
            </a:lvl2pPr>
            <a:lvl3pPr>
              <a:defRPr>
                <a:solidFill>
                  <a:schemeClr val="tx1"/>
                </a:solidFill>
                <a:latin typeface="Calibri" panose="020F0502020204030204" charset="0"/>
                <a:cs typeface="Calibri" panose="020F0502020204030204" charset="0"/>
              </a:defRPr>
            </a:lvl3pPr>
            <a:lvl4pPr>
              <a:defRPr>
                <a:solidFill>
                  <a:schemeClr val="tx1"/>
                </a:solidFill>
                <a:latin typeface="Calibri" panose="020F0502020204030204" charset="0"/>
                <a:cs typeface="Calibri" panose="020F0502020204030204" charset="0"/>
              </a:defRPr>
            </a:lvl4pPr>
            <a:lvl5pPr>
              <a:defRPr>
                <a:solidFill>
                  <a:schemeClr val="tx1"/>
                </a:solidFill>
                <a:latin typeface="Calibri" panose="020F0502020204030204" charset="0"/>
                <a:cs typeface="Calibri" panose="020F0502020204030204" charset="0"/>
              </a:defRPr>
            </a:lvl5pPr>
            <a:lvl6pPr fontAlgn="base">
              <a:spcBef>
                <a:spcPct val="0"/>
              </a:spcBef>
              <a:spcAft>
                <a:spcPct val="0"/>
              </a:spcAft>
              <a:defRPr>
                <a:solidFill>
                  <a:schemeClr val="tx1"/>
                </a:solidFill>
                <a:latin typeface="Calibri" panose="020F0502020204030204" charset="0"/>
                <a:cs typeface="Calibri" panose="020F0502020204030204" charset="0"/>
              </a:defRPr>
            </a:lvl6pPr>
            <a:lvl7pPr fontAlgn="base">
              <a:spcBef>
                <a:spcPct val="0"/>
              </a:spcBef>
              <a:spcAft>
                <a:spcPct val="0"/>
              </a:spcAft>
              <a:defRPr>
                <a:solidFill>
                  <a:schemeClr val="tx1"/>
                </a:solidFill>
                <a:latin typeface="Calibri" panose="020F0502020204030204" charset="0"/>
                <a:cs typeface="Calibri" panose="020F0502020204030204" charset="0"/>
              </a:defRPr>
            </a:lvl7pPr>
            <a:lvl8pPr fontAlgn="base">
              <a:spcBef>
                <a:spcPct val="0"/>
              </a:spcBef>
              <a:spcAft>
                <a:spcPct val="0"/>
              </a:spcAft>
              <a:defRPr>
                <a:solidFill>
                  <a:schemeClr val="tx1"/>
                </a:solidFill>
                <a:latin typeface="Calibri" panose="020F0502020204030204" charset="0"/>
                <a:cs typeface="Calibri" panose="020F0502020204030204" charset="0"/>
              </a:defRPr>
            </a:lvl8pPr>
            <a:lvl9pPr fontAlgn="base">
              <a:spcBef>
                <a:spcPct val="0"/>
              </a:spcBef>
              <a:spcAft>
                <a:spcPct val="0"/>
              </a:spcAft>
              <a:defRPr>
                <a:solidFill>
                  <a:schemeClr val="tx1"/>
                </a:solidFill>
                <a:latin typeface="Calibri" panose="020F0502020204030204" charset="0"/>
                <a:cs typeface="Calibri" panose="020F0502020204030204"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defRPr/>
            </a:pPr>
            <a:r>
              <a:rPr kumimoji="1" lang="zh-CN" altLang="ru-RU" sz="2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rPr>
              <a:t>油品知识</a:t>
            </a:r>
            <a:endParaRPr kumimoji="1" lang="zh-CN" altLang="ru-RU" sz="2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endParaRPr>
          </a:p>
        </p:txBody>
      </p:sp>
      <p:sp>
        <p:nvSpPr>
          <p:cNvPr id="34821" name="Rectangle 158"/>
          <p:cNvSpPr/>
          <p:nvPr/>
        </p:nvSpPr>
        <p:spPr>
          <a:xfrm>
            <a:off x="1116013" y="2276475"/>
            <a:ext cx="6480175" cy="3706813"/>
          </a:xfrm>
          <a:prstGeom prst="rect">
            <a:avLst/>
          </a:prstGeom>
          <a:noFill/>
          <a:ln w="9525">
            <a:noFill/>
          </a:ln>
        </p:spPr>
        <p:txBody>
          <a:bodyPr/>
          <a:p>
            <a:pPr indent="457200" eaLnBrk="1" hangingPunct="1">
              <a:lnSpc>
                <a:spcPct val="110000"/>
              </a:lnSpc>
              <a:buClr>
                <a:srgbClr val="FF3300"/>
              </a:buClr>
              <a:buSzPct val="100000"/>
              <a:buFont typeface="Wingdings" panose="05000000000000000000" pitchFamily="2" charset="2"/>
            </a:pPr>
            <a:r>
              <a:rPr lang="ru-RU" altLang="zh-CN" sz="2400" b="1" dirty="0">
                <a:latin typeface="方正黑体简体" charset="-122"/>
                <a:ea typeface="方正黑体简体" charset="-122"/>
              </a:rPr>
              <a:t>  </a:t>
            </a:r>
            <a:r>
              <a:rPr lang="zh-CN" altLang="ru-RU" sz="2400" b="1" dirty="0">
                <a:latin typeface="方正黑体简体" charset="-122"/>
                <a:ea typeface="方正黑体简体" charset="-122"/>
              </a:rPr>
              <a:t>油品具有一定的毒性，且毒性随其化学结构、蒸发速度和所含添加剂性质及加入量的不同而不同，通常认为组分中的芳香烃、环烷烃以及添加剂中的抗爆剂、防锈剂、防腐剂等毒性较大。</a:t>
            </a:r>
            <a:endParaRPr lang="zh-CN" altLang="ru-RU" sz="2400" b="1" dirty="0">
              <a:latin typeface="方正黑体简体" charset="-122"/>
              <a:ea typeface="方正黑体简体" charset="-122"/>
            </a:endParaRPr>
          </a:p>
          <a:p>
            <a:pPr indent="457200" eaLnBrk="1" hangingPunct="1">
              <a:lnSpc>
                <a:spcPct val="110000"/>
              </a:lnSpc>
              <a:buClr>
                <a:srgbClr val="FF3300"/>
              </a:buClr>
              <a:buSzPct val="100000"/>
              <a:buFont typeface="Wingdings" panose="05000000000000000000" pitchFamily="2" charset="2"/>
            </a:pPr>
            <a:r>
              <a:rPr lang="zh-CN" altLang="ru-RU" sz="2400" b="1" dirty="0">
                <a:latin typeface="方正黑体简体" charset="-122"/>
                <a:ea typeface="方正黑体简体" charset="-122"/>
              </a:rPr>
              <a:t>  这些有毒气体通过人体的呼吸道、消化道和皮肤而侵入人体，从而造成急性或慢性的中毒。中毒的程度与油气的浓度、作用时间长短有关。</a:t>
            </a:r>
            <a:endParaRPr lang="zh-CN" altLang="ru-RU" sz="2400" b="1" dirty="0">
              <a:latin typeface="方正黑体简体" charset="-122"/>
              <a:ea typeface="方正黑体简体" charset="-122"/>
            </a:endParaRPr>
          </a:p>
        </p:txBody>
      </p:sp>
      <p:sp>
        <p:nvSpPr>
          <p:cNvPr id="34822" name="Rectangle 159"/>
          <p:cNvSpPr/>
          <p:nvPr/>
        </p:nvSpPr>
        <p:spPr>
          <a:xfrm>
            <a:off x="1098550" y="1268413"/>
            <a:ext cx="2235200" cy="863600"/>
          </a:xfrm>
          <a:prstGeom prst="rect">
            <a:avLst/>
          </a:prstGeom>
          <a:gradFill rotWithShape="0">
            <a:gsLst>
              <a:gs pos="0">
                <a:srgbClr val="99CC00"/>
              </a:gs>
              <a:gs pos="100000">
                <a:srgbClr val="FFFFFF"/>
              </a:gs>
            </a:gsLst>
            <a:lin ang="0"/>
            <a:tileRect/>
          </a:gradFill>
          <a:ln w="9525">
            <a:noFill/>
          </a:ln>
        </p:spPr>
        <p:txBody>
          <a:bodyPr/>
          <a:p>
            <a:pPr eaLnBrk="1" hangingPunct="1">
              <a:buSzPct val="100000"/>
            </a:pPr>
            <a:endParaRPr lang="zh-CN" altLang="zh-CN" dirty="0">
              <a:latin typeface="Arial" panose="020B0604020202020204" pitchFamily="34" charset="0"/>
              <a:ea typeface="宋体" panose="02010600030101010101" pitchFamily="2" charset="-122"/>
            </a:endParaRPr>
          </a:p>
        </p:txBody>
      </p:sp>
      <p:sp>
        <p:nvSpPr>
          <p:cNvPr id="34823" name="Rectangle 160"/>
          <p:cNvSpPr/>
          <p:nvPr/>
        </p:nvSpPr>
        <p:spPr>
          <a:xfrm>
            <a:off x="468313" y="1268413"/>
            <a:ext cx="625475" cy="863600"/>
          </a:xfrm>
          <a:prstGeom prst="rect">
            <a:avLst/>
          </a:prstGeom>
          <a:solidFill>
            <a:srgbClr val="99CC00"/>
          </a:solidFill>
          <a:ln w="9525" cap="flat" cmpd="sng">
            <a:solidFill>
              <a:srgbClr val="000000"/>
            </a:solidFill>
            <a:prstDash val="solid"/>
            <a:miter/>
            <a:headEnd type="none" w="med" len="med"/>
            <a:tailEnd type="none" w="med" len="med"/>
          </a:ln>
        </p:spPr>
        <p:txBody>
          <a:bodyPr wrap="none" anchor="ctr" anchorCtr="0"/>
          <a:p>
            <a:pPr indent="625475" algn="ctr" eaLnBrk="1" hangingPunct="1">
              <a:lnSpc>
                <a:spcPct val="170000"/>
              </a:lnSpc>
              <a:spcBef>
                <a:spcPct val="20000"/>
              </a:spcBef>
              <a:buClr>
                <a:srgbClr val="FF0000"/>
              </a:buClr>
              <a:buSzPct val="100000"/>
              <a:buFont typeface="Wingdings" panose="05000000000000000000" pitchFamily="2" charset="2"/>
            </a:pPr>
            <a:endParaRPr lang="zh-CN" altLang="zh-CN" sz="2400" dirty="0">
              <a:solidFill>
                <a:srgbClr val="FF0000"/>
              </a:solidFill>
              <a:latin typeface="方正大黑简体" charset="-122"/>
              <a:ea typeface="方正大黑简体" charset="-122"/>
            </a:endParaRPr>
          </a:p>
        </p:txBody>
      </p:sp>
      <p:sp>
        <p:nvSpPr>
          <p:cNvPr id="34824" name="Rectangle 161"/>
          <p:cNvSpPr/>
          <p:nvPr/>
        </p:nvSpPr>
        <p:spPr>
          <a:xfrm>
            <a:off x="1403350" y="1268413"/>
            <a:ext cx="5111750" cy="792162"/>
          </a:xfrm>
          <a:prstGeom prst="rect">
            <a:avLst/>
          </a:prstGeom>
          <a:noFill/>
          <a:ln w="9525">
            <a:noFill/>
          </a:ln>
        </p:spPr>
        <p:txBody>
          <a:bodyPr anchor="ctr" anchorCtr="0"/>
          <a:p>
            <a:pPr eaLnBrk="1" hangingPunct="1">
              <a:buSzPct val="100000"/>
            </a:pPr>
            <a:r>
              <a:rPr lang="zh-CN" altLang="ru-RU" sz="2800" b="1" dirty="0">
                <a:latin typeface="Arial" panose="020B0604020202020204" pitchFamily="34" charset="0"/>
                <a:ea typeface="方正黑体简体" charset="-122"/>
              </a:rPr>
              <a:t>有  毒</a:t>
            </a:r>
            <a:endParaRPr lang="zh-CN" altLang="ru-RU" sz="2800" b="1" dirty="0">
              <a:latin typeface="Arial" panose="020B0604020202020204" pitchFamily="34" charset="0"/>
              <a:ea typeface="方正黑体简体" charset="-122"/>
            </a:endParaRPr>
          </a:p>
        </p:txBody>
      </p:sp>
    </p:spTree>
  </p:cSld>
  <p:clrMapOvr>
    <a:masterClrMapping/>
  </p:clrMapOvr>
  <p:transition>
    <p:cut/>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0F8FF"/>
        </a:solidFill>
        <a:effectLst/>
      </p:bgPr>
    </p:bg>
    <p:spTree>
      <p:nvGrpSpPr>
        <p:cNvPr id="1" name=""/>
        <p:cNvGrpSpPr/>
        <p:nvPr/>
      </p:nvGrpSpPr>
      <p:grpSpPr/>
      <p:sp>
        <p:nvSpPr>
          <p:cNvPr id="4" name="灯片编号占位符 3"/>
          <p:cNvSpPr txBox="1">
            <a:spLocks noGrp="1"/>
          </p:cNvSpPr>
          <p:nvPr>
            <p:ph type="sldNum" sz="quarter" idx="12"/>
          </p:nvPr>
        </p:nvSpPr>
        <p:spPr bwMode="auto"/>
        <p:txBody>
          <a:bodyPr vert="horz"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r" eaLnBrk="1" hangingPunct="1">
              <a:buSzPct val="100000"/>
              <a:buFont typeface="方正黑体简体" charset="-122"/>
            </a:pPr>
            <a:fld id="{9A0DB2DC-4C9A-4742-B13C-FB6460FD3503}" type="slidenum">
              <a:rPr lang="ru-RU" altLang="zh-CN" dirty="0">
                <a:latin typeface="方正黑体简体" charset="-122"/>
                <a:ea typeface="方正黑体简体" charset="-122"/>
              </a:rPr>
            </a:fld>
            <a:endParaRPr lang="ru-RU" altLang="zh-CN" dirty="0">
              <a:latin typeface="方正黑体简体" charset="-122"/>
              <a:ea typeface="方正黑体简体" charset="-122"/>
            </a:endParaRPr>
          </a:p>
        </p:txBody>
      </p:sp>
      <p:sp>
        <p:nvSpPr>
          <p:cNvPr id="2212" name="Rectangle 164"/>
          <p:cNvSpPr>
            <a:spLocks noChangeArrowheads="1"/>
          </p:cNvSpPr>
          <p:nvPr/>
        </p:nvSpPr>
        <p:spPr bwMode="auto">
          <a:xfrm>
            <a:off x="1187450" y="274638"/>
            <a:ext cx="6769100" cy="633413"/>
          </a:xfrm>
          <a:prstGeom prst="rect">
            <a:avLst/>
          </a:prstGeom>
          <a:noFill/>
          <a:ln>
            <a:noFill/>
          </a:ln>
          <a:effectLst/>
        </p:spPr>
        <p:txBody>
          <a:bodyPr anchor="ctr"/>
          <a:lstStyle/>
          <a:p>
            <a:pPr marL="0" marR="0" lvl="0" indent="0" algn="ctr" defTabSz="914400" rtl="0" eaLnBrk="1" fontAlgn="base" latinLnBrk="0" hangingPunct="1">
              <a:lnSpc>
                <a:spcPct val="100000"/>
              </a:lnSpc>
              <a:spcBef>
                <a:spcPct val="0"/>
              </a:spcBef>
              <a:spcAft>
                <a:spcPct val="0"/>
              </a:spcAft>
              <a:buClrTx/>
              <a:buSzPct val="100000"/>
              <a:buFontTx/>
              <a:buNone/>
              <a:defRPr/>
            </a:pPr>
            <a:endParaRPr kumimoji="1" lang="zh-CN" altLang="zh-CN" sz="2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endParaRPr>
          </a:p>
        </p:txBody>
      </p:sp>
      <p:sp>
        <p:nvSpPr>
          <p:cNvPr id="2213" name="Rectangle 165"/>
          <p:cNvSpPr>
            <a:spLocks noChangeArrowheads="1"/>
          </p:cNvSpPr>
          <p:nvPr/>
        </p:nvSpPr>
        <p:spPr bwMode="auto">
          <a:xfrm>
            <a:off x="900113" y="260350"/>
            <a:ext cx="7559675" cy="792163"/>
          </a:xfrm>
          <a:prstGeom prst="rect">
            <a:avLst/>
          </a:prstGeom>
          <a:noFill/>
          <a:ln>
            <a:noFill/>
          </a:ln>
          <a:effectLst/>
        </p:spPr>
        <p:txBody>
          <a:bodyPr anchor="ctr"/>
          <a:lstStyle>
            <a:lvl1pPr>
              <a:defRPr>
                <a:solidFill>
                  <a:schemeClr val="tx1"/>
                </a:solidFill>
                <a:latin typeface="Calibri" panose="020F0502020204030204" charset="0"/>
                <a:cs typeface="Calibri" panose="020F0502020204030204" charset="0"/>
              </a:defRPr>
            </a:lvl1pPr>
            <a:lvl2pPr>
              <a:defRPr>
                <a:solidFill>
                  <a:schemeClr val="tx1"/>
                </a:solidFill>
                <a:latin typeface="Calibri" panose="020F0502020204030204" charset="0"/>
                <a:cs typeface="Calibri" panose="020F0502020204030204" charset="0"/>
              </a:defRPr>
            </a:lvl2pPr>
            <a:lvl3pPr>
              <a:defRPr>
                <a:solidFill>
                  <a:schemeClr val="tx1"/>
                </a:solidFill>
                <a:latin typeface="Calibri" panose="020F0502020204030204" charset="0"/>
                <a:cs typeface="Calibri" panose="020F0502020204030204" charset="0"/>
              </a:defRPr>
            </a:lvl3pPr>
            <a:lvl4pPr>
              <a:defRPr>
                <a:solidFill>
                  <a:schemeClr val="tx1"/>
                </a:solidFill>
                <a:latin typeface="Calibri" panose="020F0502020204030204" charset="0"/>
                <a:cs typeface="Calibri" panose="020F0502020204030204" charset="0"/>
              </a:defRPr>
            </a:lvl4pPr>
            <a:lvl5pPr>
              <a:defRPr>
                <a:solidFill>
                  <a:schemeClr val="tx1"/>
                </a:solidFill>
                <a:latin typeface="Calibri" panose="020F0502020204030204" charset="0"/>
                <a:cs typeface="Calibri" panose="020F0502020204030204" charset="0"/>
              </a:defRPr>
            </a:lvl5pPr>
            <a:lvl6pPr fontAlgn="base">
              <a:spcBef>
                <a:spcPct val="0"/>
              </a:spcBef>
              <a:spcAft>
                <a:spcPct val="0"/>
              </a:spcAft>
              <a:defRPr>
                <a:solidFill>
                  <a:schemeClr val="tx1"/>
                </a:solidFill>
                <a:latin typeface="Calibri" panose="020F0502020204030204" charset="0"/>
                <a:cs typeface="Calibri" panose="020F0502020204030204" charset="0"/>
              </a:defRPr>
            </a:lvl6pPr>
            <a:lvl7pPr fontAlgn="base">
              <a:spcBef>
                <a:spcPct val="0"/>
              </a:spcBef>
              <a:spcAft>
                <a:spcPct val="0"/>
              </a:spcAft>
              <a:defRPr>
                <a:solidFill>
                  <a:schemeClr val="tx1"/>
                </a:solidFill>
                <a:latin typeface="Calibri" panose="020F0502020204030204" charset="0"/>
                <a:cs typeface="Calibri" panose="020F0502020204030204" charset="0"/>
              </a:defRPr>
            </a:lvl7pPr>
            <a:lvl8pPr fontAlgn="base">
              <a:spcBef>
                <a:spcPct val="0"/>
              </a:spcBef>
              <a:spcAft>
                <a:spcPct val="0"/>
              </a:spcAft>
              <a:defRPr>
                <a:solidFill>
                  <a:schemeClr val="tx1"/>
                </a:solidFill>
                <a:latin typeface="Calibri" panose="020F0502020204030204" charset="0"/>
                <a:cs typeface="Calibri" panose="020F0502020204030204" charset="0"/>
              </a:defRPr>
            </a:lvl8pPr>
            <a:lvl9pPr fontAlgn="base">
              <a:spcBef>
                <a:spcPct val="0"/>
              </a:spcBef>
              <a:spcAft>
                <a:spcPct val="0"/>
              </a:spcAft>
              <a:defRPr>
                <a:solidFill>
                  <a:schemeClr val="tx1"/>
                </a:solidFill>
                <a:latin typeface="Calibri" panose="020F0502020204030204" charset="0"/>
                <a:cs typeface="Calibri" panose="020F0502020204030204"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defRPr/>
            </a:pPr>
            <a:r>
              <a:rPr kumimoji="1" lang="zh-CN" altLang="ru-RU" sz="2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rPr>
              <a:t>油品知识</a:t>
            </a:r>
            <a:endParaRPr kumimoji="1" lang="zh-CN" altLang="ru-RU" sz="2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endParaRPr>
          </a:p>
        </p:txBody>
      </p:sp>
      <p:sp>
        <p:nvSpPr>
          <p:cNvPr id="36869" name="Rectangle 166"/>
          <p:cNvSpPr/>
          <p:nvPr/>
        </p:nvSpPr>
        <p:spPr>
          <a:xfrm>
            <a:off x="684213" y="1268413"/>
            <a:ext cx="7343775" cy="4911725"/>
          </a:xfrm>
          <a:prstGeom prst="rect">
            <a:avLst/>
          </a:prstGeom>
          <a:noFill/>
          <a:ln w="9525">
            <a:noFill/>
          </a:ln>
        </p:spPr>
        <p:txBody>
          <a:bodyPr/>
          <a:p>
            <a:pPr indent="457200" eaLnBrk="1" hangingPunct="1">
              <a:lnSpc>
                <a:spcPct val="110000"/>
              </a:lnSpc>
              <a:buClr>
                <a:srgbClr val="FF3300"/>
              </a:buClr>
              <a:buSzPct val="100000"/>
              <a:buFont typeface="Wingdings" panose="05000000000000000000" pitchFamily="2" charset="2"/>
            </a:pPr>
            <a:r>
              <a:rPr lang="ru-RU" altLang="zh-CN" sz="2400" b="1" dirty="0">
                <a:latin typeface="方正黑体简体" charset="-122"/>
                <a:ea typeface="方正黑体简体" charset="-122"/>
              </a:rPr>
              <a:t> </a:t>
            </a:r>
            <a:r>
              <a:rPr lang="zh-CN" altLang="ru-RU" sz="2400" b="1" dirty="0">
                <a:latin typeface="方正黑体简体" charset="-122"/>
                <a:ea typeface="方正黑体简体" charset="-122"/>
              </a:rPr>
              <a:t>针对油品的特性所采取的控制措施：</a:t>
            </a:r>
            <a:endParaRPr lang="zh-CN" altLang="ru-RU" sz="2400" b="1" dirty="0">
              <a:latin typeface="方正黑体简体" charset="-122"/>
              <a:ea typeface="方正黑体简体" charset="-122"/>
            </a:endParaRPr>
          </a:p>
          <a:p>
            <a:pPr indent="457200" eaLnBrk="1" hangingPunct="1">
              <a:lnSpc>
                <a:spcPct val="110000"/>
              </a:lnSpc>
              <a:buClr>
                <a:srgbClr val="FF3300"/>
              </a:buClr>
              <a:buSzPct val="100000"/>
              <a:buFont typeface="Wingdings" panose="05000000000000000000" pitchFamily="2" charset="2"/>
              <a:buChar char="p"/>
            </a:pPr>
            <a:r>
              <a:rPr lang="zh-CN" altLang="ru-RU" sz="2400" b="1" dirty="0">
                <a:latin typeface="方正黑体简体" charset="-122"/>
                <a:ea typeface="方正黑体简体" charset="-122"/>
              </a:rPr>
              <a:t>控制火灾、爆炸措施</a:t>
            </a:r>
            <a:endParaRPr lang="zh-CN" altLang="ru-RU" sz="2400" b="1" dirty="0">
              <a:latin typeface="方正黑体简体" charset="-122"/>
              <a:ea typeface="方正黑体简体" charset="-122"/>
            </a:endParaRPr>
          </a:p>
          <a:p>
            <a:pPr indent="457200" eaLnBrk="1" hangingPunct="1">
              <a:lnSpc>
                <a:spcPct val="110000"/>
              </a:lnSpc>
              <a:buClr>
                <a:srgbClr val="FF3300"/>
              </a:buClr>
              <a:buSzPct val="100000"/>
              <a:buFont typeface="Wingdings" panose="05000000000000000000" pitchFamily="2" charset="2"/>
            </a:pPr>
            <a:r>
              <a:rPr lang="ru-RU" altLang="zh-CN" sz="2400" b="1" dirty="0">
                <a:latin typeface="方正黑体简体" charset="-122"/>
                <a:ea typeface="方正黑体简体" charset="-122"/>
              </a:rPr>
              <a:t>1</a:t>
            </a:r>
            <a:r>
              <a:rPr lang="zh-CN" altLang="ru-RU" sz="2400" b="1" dirty="0">
                <a:latin typeface="方正黑体简体" charset="-122"/>
                <a:ea typeface="方正黑体简体" charset="-122"/>
              </a:rPr>
              <a:t>、控制可燃物。消除设备设施的跑、冒、滴、漏。及时清除场地、操作井、加油机底部油污，清除杂草和其它可燃物，驱除低洼或封闭区域内油气。</a:t>
            </a:r>
            <a:endParaRPr lang="zh-CN" altLang="ru-RU" sz="2400" b="1" dirty="0">
              <a:latin typeface="方正黑体简体" charset="-122"/>
              <a:ea typeface="方正黑体简体" charset="-122"/>
            </a:endParaRPr>
          </a:p>
          <a:p>
            <a:pPr indent="457200" eaLnBrk="1" hangingPunct="1">
              <a:lnSpc>
                <a:spcPct val="110000"/>
              </a:lnSpc>
              <a:buClr>
                <a:srgbClr val="FF3300"/>
              </a:buClr>
              <a:buSzPct val="100000"/>
              <a:buFont typeface="Wingdings" panose="05000000000000000000" pitchFamily="2" charset="2"/>
            </a:pPr>
            <a:r>
              <a:rPr lang="ru-RU" altLang="zh-CN" sz="2400" b="1" dirty="0">
                <a:latin typeface="方正黑体简体" charset="-122"/>
                <a:ea typeface="方正黑体简体" charset="-122"/>
              </a:rPr>
              <a:t>2</a:t>
            </a:r>
            <a:r>
              <a:rPr lang="zh-CN" altLang="ru-RU" sz="2400" b="1" dirty="0">
                <a:latin typeface="方正黑体简体" charset="-122"/>
                <a:ea typeface="方正黑体简体" charset="-122"/>
              </a:rPr>
              <a:t>、控制明火、电火花、防止金属敲击产生火花及防止静电失火。</a:t>
            </a:r>
            <a:endParaRPr lang="zh-CN" altLang="ru-RU" sz="2400" b="1" dirty="0">
              <a:latin typeface="方正黑体简体" charset="-122"/>
              <a:ea typeface="方正黑体简体" charset="-122"/>
            </a:endParaRPr>
          </a:p>
          <a:p>
            <a:pPr indent="457200" eaLnBrk="1" hangingPunct="1">
              <a:lnSpc>
                <a:spcPct val="110000"/>
              </a:lnSpc>
              <a:buClr>
                <a:srgbClr val="FF3300"/>
              </a:buClr>
              <a:buSzPct val="100000"/>
              <a:buFont typeface="Wingdings" panose="05000000000000000000" pitchFamily="2" charset="2"/>
              <a:buChar char="p"/>
            </a:pPr>
            <a:r>
              <a:rPr lang="zh-CN" altLang="ru-RU" sz="2400" b="1" dirty="0">
                <a:latin typeface="方正黑体简体" charset="-122"/>
                <a:ea typeface="方正黑体简体" charset="-122"/>
              </a:rPr>
              <a:t>控制油品蒸发措施</a:t>
            </a:r>
            <a:endParaRPr lang="zh-CN" altLang="ru-RU" sz="2400" b="1" dirty="0">
              <a:latin typeface="方正黑体简体" charset="-122"/>
              <a:ea typeface="方正黑体简体" charset="-122"/>
            </a:endParaRPr>
          </a:p>
          <a:p>
            <a:pPr indent="457200" eaLnBrk="1" hangingPunct="1">
              <a:lnSpc>
                <a:spcPct val="110000"/>
              </a:lnSpc>
              <a:buClr>
                <a:srgbClr val="FF3300"/>
              </a:buClr>
              <a:buSzPct val="100000"/>
              <a:buFont typeface="Wingdings" panose="05000000000000000000" pitchFamily="2" charset="2"/>
            </a:pPr>
            <a:r>
              <a:rPr lang="ru-RU" altLang="zh-CN" sz="2400" b="1" dirty="0">
                <a:latin typeface="方正黑体简体" charset="-122"/>
                <a:ea typeface="方正黑体简体" charset="-122"/>
              </a:rPr>
              <a:t>1</a:t>
            </a:r>
            <a:r>
              <a:rPr lang="zh-CN" altLang="ru-RU" sz="2400" b="1" dirty="0">
                <a:latin typeface="方正黑体简体" charset="-122"/>
                <a:ea typeface="方正黑体简体" charset="-122"/>
              </a:rPr>
              <a:t>、降低温度以减少温差。</a:t>
            </a:r>
            <a:endParaRPr lang="zh-CN" altLang="ru-RU" sz="2400" b="1" dirty="0">
              <a:latin typeface="方正黑体简体" charset="-122"/>
              <a:ea typeface="方正黑体简体" charset="-122"/>
            </a:endParaRPr>
          </a:p>
          <a:p>
            <a:pPr indent="457200" eaLnBrk="1" hangingPunct="1">
              <a:lnSpc>
                <a:spcPct val="110000"/>
              </a:lnSpc>
              <a:buClr>
                <a:srgbClr val="FF3300"/>
              </a:buClr>
              <a:buSzPct val="100000"/>
              <a:buFont typeface="Wingdings" panose="05000000000000000000" pitchFamily="2" charset="2"/>
            </a:pPr>
            <a:r>
              <a:rPr lang="ru-RU" altLang="zh-CN" sz="2400" b="1" dirty="0">
                <a:latin typeface="方正黑体简体" charset="-122"/>
                <a:ea typeface="方正黑体简体" charset="-122"/>
              </a:rPr>
              <a:t>2</a:t>
            </a:r>
            <a:r>
              <a:rPr lang="zh-CN" altLang="ru-RU" sz="2400" b="1" dirty="0">
                <a:latin typeface="方正黑体简体" charset="-122"/>
                <a:ea typeface="方正黑体简体" charset="-122"/>
              </a:rPr>
              <a:t>、高油位储存以减少气体空间。</a:t>
            </a:r>
            <a:endParaRPr lang="zh-CN" altLang="ru-RU" sz="2400" b="1" dirty="0">
              <a:latin typeface="方正黑体简体" charset="-122"/>
              <a:ea typeface="方正黑体简体" charset="-122"/>
            </a:endParaRPr>
          </a:p>
          <a:p>
            <a:pPr indent="457200" eaLnBrk="1" hangingPunct="1">
              <a:lnSpc>
                <a:spcPct val="110000"/>
              </a:lnSpc>
              <a:buClr>
                <a:srgbClr val="FF3300"/>
              </a:buClr>
              <a:buSzPct val="100000"/>
              <a:buFont typeface="Wingdings" panose="05000000000000000000" pitchFamily="2" charset="2"/>
            </a:pPr>
            <a:r>
              <a:rPr lang="ru-RU" altLang="zh-CN" sz="2400" b="1" dirty="0">
                <a:latin typeface="方正黑体简体" charset="-122"/>
                <a:ea typeface="方正黑体简体" charset="-122"/>
              </a:rPr>
              <a:t>3</a:t>
            </a:r>
            <a:r>
              <a:rPr lang="zh-CN" altLang="ru-RU" sz="2400" b="1" dirty="0">
                <a:latin typeface="方正黑体简体" charset="-122"/>
                <a:ea typeface="方正黑体简体" charset="-122"/>
              </a:rPr>
              <a:t>、减少不必要的倒装和与空气的接触，尽量密封储存等。</a:t>
            </a:r>
            <a:endParaRPr lang="zh-CN" altLang="ru-RU" sz="2400" b="1" dirty="0">
              <a:latin typeface="方正黑体简体" charset="-122"/>
              <a:ea typeface="方正黑体简体" charset="-122"/>
            </a:endParaRPr>
          </a:p>
        </p:txBody>
      </p:sp>
    </p:spTree>
  </p:cSld>
  <p:clrMapOvr>
    <a:masterClrMapping/>
  </p:clrMapOvr>
  <p:transition>
    <p:cut/>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0F8FF"/>
        </a:solidFill>
        <a:effectLst/>
      </p:bgPr>
    </p:bg>
    <p:spTree>
      <p:nvGrpSpPr>
        <p:cNvPr id="1" name=""/>
        <p:cNvGrpSpPr/>
        <p:nvPr/>
      </p:nvGrpSpPr>
      <p:grpSpPr/>
      <p:sp>
        <p:nvSpPr>
          <p:cNvPr id="4" name="灯片编号占位符 3"/>
          <p:cNvSpPr txBox="1">
            <a:spLocks noGrp="1"/>
          </p:cNvSpPr>
          <p:nvPr>
            <p:ph type="sldNum" sz="quarter" idx="12"/>
          </p:nvPr>
        </p:nvSpPr>
        <p:spPr bwMode="auto"/>
        <p:txBody>
          <a:bodyPr vert="horz"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r" eaLnBrk="1" hangingPunct="1">
              <a:buSzPct val="100000"/>
              <a:buFont typeface="方正黑体简体" charset="-122"/>
            </a:pPr>
            <a:fld id="{9A0DB2DC-4C9A-4742-B13C-FB6460FD3503}" type="slidenum">
              <a:rPr lang="ru-RU" altLang="zh-CN" dirty="0">
                <a:latin typeface="方正黑体简体" charset="-122"/>
                <a:ea typeface="方正黑体简体" charset="-122"/>
              </a:rPr>
            </a:fld>
            <a:endParaRPr lang="ru-RU" altLang="zh-CN" dirty="0">
              <a:latin typeface="方正黑体简体" charset="-122"/>
              <a:ea typeface="方正黑体简体" charset="-122"/>
            </a:endParaRPr>
          </a:p>
        </p:txBody>
      </p:sp>
      <p:sp>
        <p:nvSpPr>
          <p:cNvPr id="2217" name="Rectangle 169"/>
          <p:cNvSpPr>
            <a:spLocks noChangeArrowheads="1"/>
          </p:cNvSpPr>
          <p:nvPr/>
        </p:nvSpPr>
        <p:spPr bwMode="auto">
          <a:xfrm>
            <a:off x="1187450" y="274638"/>
            <a:ext cx="6769100" cy="633413"/>
          </a:xfrm>
          <a:prstGeom prst="rect">
            <a:avLst/>
          </a:prstGeom>
          <a:noFill/>
          <a:ln>
            <a:noFill/>
          </a:ln>
          <a:effectLst/>
        </p:spPr>
        <p:txBody>
          <a:bodyPr anchor="ctr"/>
          <a:lstStyle/>
          <a:p>
            <a:pPr marL="0" marR="0" lvl="0" indent="0" algn="ctr" defTabSz="914400" rtl="0" eaLnBrk="1" fontAlgn="base" latinLnBrk="0" hangingPunct="1">
              <a:lnSpc>
                <a:spcPct val="100000"/>
              </a:lnSpc>
              <a:spcBef>
                <a:spcPct val="0"/>
              </a:spcBef>
              <a:spcAft>
                <a:spcPct val="0"/>
              </a:spcAft>
              <a:buClrTx/>
              <a:buSzPct val="100000"/>
              <a:buFontTx/>
              <a:buNone/>
              <a:defRPr/>
            </a:pPr>
            <a:endParaRPr kumimoji="1" lang="zh-CN" altLang="zh-CN" sz="2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endParaRPr>
          </a:p>
        </p:txBody>
      </p:sp>
      <p:sp>
        <p:nvSpPr>
          <p:cNvPr id="2218" name="Rectangle 170"/>
          <p:cNvSpPr>
            <a:spLocks noChangeArrowheads="1"/>
          </p:cNvSpPr>
          <p:nvPr/>
        </p:nvSpPr>
        <p:spPr bwMode="auto">
          <a:xfrm>
            <a:off x="900113" y="260350"/>
            <a:ext cx="7559675" cy="792163"/>
          </a:xfrm>
          <a:prstGeom prst="rect">
            <a:avLst/>
          </a:prstGeom>
          <a:noFill/>
          <a:ln>
            <a:noFill/>
          </a:ln>
          <a:effectLst/>
        </p:spPr>
        <p:txBody>
          <a:bodyPr anchor="ctr"/>
          <a:lstStyle>
            <a:lvl1pPr>
              <a:defRPr>
                <a:solidFill>
                  <a:schemeClr val="tx1"/>
                </a:solidFill>
                <a:latin typeface="Calibri" panose="020F0502020204030204" charset="0"/>
                <a:cs typeface="Calibri" panose="020F0502020204030204" charset="0"/>
              </a:defRPr>
            </a:lvl1pPr>
            <a:lvl2pPr>
              <a:defRPr>
                <a:solidFill>
                  <a:schemeClr val="tx1"/>
                </a:solidFill>
                <a:latin typeface="Calibri" panose="020F0502020204030204" charset="0"/>
                <a:cs typeface="Calibri" panose="020F0502020204030204" charset="0"/>
              </a:defRPr>
            </a:lvl2pPr>
            <a:lvl3pPr>
              <a:defRPr>
                <a:solidFill>
                  <a:schemeClr val="tx1"/>
                </a:solidFill>
                <a:latin typeface="Calibri" panose="020F0502020204030204" charset="0"/>
                <a:cs typeface="Calibri" panose="020F0502020204030204" charset="0"/>
              </a:defRPr>
            </a:lvl3pPr>
            <a:lvl4pPr>
              <a:defRPr>
                <a:solidFill>
                  <a:schemeClr val="tx1"/>
                </a:solidFill>
                <a:latin typeface="Calibri" panose="020F0502020204030204" charset="0"/>
                <a:cs typeface="Calibri" panose="020F0502020204030204" charset="0"/>
              </a:defRPr>
            </a:lvl4pPr>
            <a:lvl5pPr>
              <a:defRPr>
                <a:solidFill>
                  <a:schemeClr val="tx1"/>
                </a:solidFill>
                <a:latin typeface="Calibri" panose="020F0502020204030204" charset="0"/>
                <a:cs typeface="Calibri" panose="020F0502020204030204" charset="0"/>
              </a:defRPr>
            </a:lvl5pPr>
            <a:lvl6pPr fontAlgn="base">
              <a:spcBef>
                <a:spcPct val="0"/>
              </a:spcBef>
              <a:spcAft>
                <a:spcPct val="0"/>
              </a:spcAft>
              <a:defRPr>
                <a:solidFill>
                  <a:schemeClr val="tx1"/>
                </a:solidFill>
                <a:latin typeface="Calibri" panose="020F0502020204030204" charset="0"/>
                <a:cs typeface="Calibri" panose="020F0502020204030204" charset="0"/>
              </a:defRPr>
            </a:lvl6pPr>
            <a:lvl7pPr fontAlgn="base">
              <a:spcBef>
                <a:spcPct val="0"/>
              </a:spcBef>
              <a:spcAft>
                <a:spcPct val="0"/>
              </a:spcAft>
              <a:defRPr>
                <a:solidFill>
                  <a:schemeClr val="tx1"/>
                </a:solidFill>
                <a:latin typeface="Calibri" panose="020F0502020204030204" charset="0"/>
                <a:cs typeface="Calibri" panose="020F0502020204030204" charset="0"/>
              </a:defRPr>
            </a:lvl7pPr>
            <a:lvl8pPr fontAlgn="base">
              <a:spcBef>
                <a:spcPct val="0"/>
              </a:spcBef>
              <a:spcAft>
                <a:spcPct val="0"/>
              </a:spcAft>
              <a:defRPr>
                <a:solidFill>
                  <a:schemeClr val="tx1"/>
                </a:solidFill>
                <a:latin typeface="Calibri" panose="020F0502020204030204" charset="0"/>
                <a:cs typeface="Calibri" panose="020F0502020204030204" charset="0"/>
              </a:defRPr>
            </a:lvl8pPr>
            <a:lvl9pPr fontAlgn="base">
              <a:spcBef>
                <a:spcPct val="0"/>
              </a:spcBef>
              <a:spcAft>
                <a:spcPct val="0"/>
              </a:spcAft>
              <a:defRPr>
                <a:solidFill>
                  <a:schemeClr val="tx1"/>
                </a:solidFill>
                <a:latin typeface="Calibri" panose="020F0502020204030204" charset="0"/>
                <a:cs typeface="Calibri" panose="020F0502020204030204"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defRPr/>
            </a:pPr>
            <a:r>
              <a:rPr kumimoji="1" lang="zh-CN" altLang="ru-RU" sz="2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rPr>
              <a:t>油品知识</a:t>
            </a:r>
            <a:endParaRPr kumimoji="1" lang="zh-CN" altLang="ru-RU" sz="2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endParaRPr>
          </a:p>
        </p:txBody>
      </p:sp>
      <p:sp>
        <p:nvSpPr>
          <p:cNvPr id="38917" name="Rectangle 171"/>
          <p:cNvSpPr/>
          <p:nvPr/>
        </p:nvSpPr>
        <p:spPr>
          <a:xfrm>
            <a:off x="684213" y="1341438"/>
            <a:ext cx="8064500" cy="3706812"/>
          </a:xfrm>
          <a:prstGeom prst="rect">
            <a:avLst/>
          </a:prstGeom>
          <a:noFill/>
          <a:ln w="9525">
            <a:noFill/>
          </a:ln>
        </p:spPr>
        <p:txBody>
          <a:bodyPr/>
          <a:p>
            <a:pPr indent="457200" eaLnBrk="1" hangingPunct="1">
              <a:lnSpc>
                <a:spcPct val="110000"/>
              </a:lnSpc>
              <a:buClr>
                <a:srgbClr val="FF3300"/>
              </a:buClr>
              <a:buSzPct val="100000"/>
              <a:buFont typeface="Wingdings" panose="05000000000000000000" pitchFamily="2" charset="2"/>
              <a:buChar char="p"/>
            </a:pPr>
            <a:r>
              <a:rPr lang="zh-CN" altLang="ru-RU" sz="2400" b="1" dirty="0">
                <a:latin typeface="方正黑体简体" charset="-122"/>
                <a:ea typeface="方正黑体简体" charset="-122"/>
              </a:rPr>
              <a:t>控制静电危害措施</a:t>
            </a:r>
            <a:endParaRPr lang="zh-CN" altLang="ru-RU" sz="2400" b="1" dirty="0">
              <a:latin typeface="方正黑体简体" charset="-122"/>
              <a:ea typeface="方正黑体简体" charset="-122"/>
            </a:endParaRPr>
          </a:p>
          <a:p>
            <a:pPr indent="457200" eaLnBrk="1" hangingPunct="1">
              <a:lnSpc>
                <a:spcPct val="110000"/>
              </a:lnSpc>
              <a:buClr>
                <a:srgbClr val="FF3300"/>
              </a:buClr>
              <a:buSzPct val="100000"/>
              <a:buFont typeface="Wingdings" panose="05000000000000000000" pitchFamily="2" charset="2"/>
            </a:pPr>
            <a:r>
              <a:rPr lang="ru-RU" altLang="zh-CN" sz="2400" b="1" dirty="0">
                <a:latin typeface="方正黑体简体" charset="-122"/>
                <a:ea typeface="方正黑体简体" charset="-122"/>
              </a:rPr>
              <a:t>1</a:t>
            </a:r>
            <a:r>
              <a:rPr lang="zh-CN" altLang="ru-RU" sz="2400" b="1" dirty="0">
                <a:latin typeface="方正黑体简体" charset="-122"/>
                <a:ea typeface="方正黑体简体" charset="-122"/>
              </a:rPr>
              <a:t>、一切用于储存、输转油品的油罐、管线、装卸设备，都必须有良好的接地装置，并定期检查静电接地的完好性及电阻值。</a:t>
            </a:r>
            <a:endParaRPr lang="zh-CN" altLang="ru-RU" sz="2400" b="1" dirty="0">
              <a:latin typeface="方正黑体简体" charset="-122"/>
              <a:ea typeface="方正黑体简体" charset="-122"/>
            </a:endParaRPr>
          </a:p>
          <a:p>
            <a:pPr indent="457200" eaLnBrk="1" hangingPunct="1">
              <a:lnSpc>
                <a:spcPct val="110000"/>
              </a:lnSpc>
              <a:buClr>
                <a:srgbClr val="FF3300"/>
              </a:buClr>
              <a:buSzPct val="100000"/>
              <a:buFont typeface="Wingdings" panose="05000000000000000000" pitchFamily="2" charset="2"/>
            </a:pPr>
            <a:r>
              <a:rPr lang="ru-RU" altLang="zh-CN" sz="2400" b="1" dirty="0">
                <a:latin typeface="方正黑体简体" charset="-122"/>
                <a:ea typeface="方正黑体简体" charset="-122"/>
              </a:rPr>
              <a:t>2</a:t>
            </a:r>
            <a:r>
              <a:rPr lang="zh-CN" altLang="ru-RU" sz="2400" b="1" dirty="0">
                <a:latin typeface="方正黑体简体" charset="-122"/>
                <a:ea typeface="方正黑体简体" charset="-122"/>
              </a:rPr>
              <a:t>、杜绝喷溅卸油，控制卸油时的初速度不大于</a:t>
            </a:r>
            <a:r>
              <a:rPr lang="ru-RU" altLang="zh-CN" sz="2400" b="1" dirty="0">
                <a:latin typeface="方正黑体简体" charset="-122"/>
                <a:ea typeface="方正黑体简体" charset="-122"/>
              </a:rPr>
              <a:t>1m/s</a:t>
            </a:r>
            <a:r>
              <a:rPr lang="zh-CN" altLang="ru-RU" sz="2400" b="1" dirty="0">
                <a:latin typeface="方正黑体简体" charset="-122"/>
                <a:ea typeface="方正黑体简体" charset="-122"/>
              </a:rPr>
              <a:t>。</a:t>
            </a:r>
            <a:endParaRPr lang="zh-CN" altLang="ru-RU" sz="2400" b="1" dirty="0">
              <a:latin typeface="方正黑体简体" charset="-122"/>
              <a:ea typeface="方正黑体简体" charset="-122"/>
            </a:endParaRPr>
          </a:p>
          <a:p>
            <a:pPr indent="457200" eaLnBrk="1" hangingPunct="1">
              <a:lnSpc>
                <a:spcPct val="110000"/>
              </a:lnSpc>
              <a:buClr>
                <a:srgbClr val="FF3300"/>
              </a:buClr>
              <a:buSzPct val="100000"/>
              <a:buFont typeface="Wingdings" panose="05000000000000000000" pitchFamily="2" charset="2"/>
            </a:pPr>
            <a:r>
              <a:rPr lang="ru-RU" altLang="zh-CN" sz="2400" b="1" dirty="0">
                <a:latin typeface="方正黑体简体" charset="-122"/>
                <a:ea typeface="方正黑体简体" charset="-122"/>
              </a:rPr>
              <a:t>3</a:t>
            </a:r>
            <a:r>
              <a:rPr lang="zh-CN" altLang="ru-RU" sz="2400" b="1" dirty="0">
                <a:latin typeface="方正黑体简体" charset="-122"/>
                <a:ea typeface="方正黑体简体" charset="-122"/>
              </a:rPr>
              <a:t>、做好静电跨接。</a:t>
            </a:r>
            <a:endParaRPr lang="zh-CN" altLang="ru-RU" sz="2400" b="1" dirty="0">
              <a:latin typeface="方正黑体简体" charset="-122"/>
              <a:ea typeface="方正黑体简体" charset="-122"/>
            </a:endParaRPr>
          </a:p>
          <a:p>
            <a:pPr indent="457200" eaLnBrk="1" hangingPunct="1">
              <a:lnSpc>
                <a:spcPct val="110000"/>
              </a:lnSpc>
              <a:buClr>
                <a:srgbClr val="FF3300"/>
              </a:buClr>
              <a:buSzPct val="100000"/>
              <a:buFont typeface="Wingdings" panose="05000000000000000000" pitchFamily="2" charset="2"/>
            </a:pPr>
            <a:r>
              <a:rPr lang="ru-RU" altLang="zh-CN" sz="2400" b="1" dirty="0">
                <a:latin typeface="方正黑体简体" charset="-122"/>
                <a:ea typeface="方正黑体简体" charset="-122"/>
              </a:rPr>
              <a:t>4</a:t>
            </a:r>
            <a:r>
              <a:rPr lang="zh-CN" altLang="ru-RU" sz="2400" b="1" dirty="0">
                <a:latin typeface="方正黑体简体" charset="-122"/>
                <a:ea typeface="方正黑体简体" charset="-122"/>
              </a:rPr>
              <a:t>、不得穿化纤服装上岗作业。不得用化纤布擦拭工具设备。</a:t>
            </a:r>
            <a:endParaRPr lang="zh-CN" altLang="ru-RU" sz="2400" b="1" dirty="0">
              <a:latin typeface="方正黑体简体" charset="-122"/>
              <a:ea typeface="方正黑体简体" charset="-122"/>
            </a:endParaRPr>
          </a:p>
          <a:p>
            <a:pPr indent="457200" eaLnBrk="1" hangingPunct="1">
              <a:lnSpc>
                <a:spcPct val="110000"/>
              </a:lnSpc>
              <a:buClr>
                <a:srgbClr val="FF3300"/>
              </a:buClr>
              <a:buSzPct val="100000"/>
              <a:buFont typeface="Wingdings" panose="05000000000000000000" pitchFamily="2" charset="2"/>
            </a:pPr>
            <a:r>
              <a:rPr lang="ru-RU" altLang="zh-CN" sz="2400" b="1" dirty="0">
                <a:latin typeface="方正黑体简体" charset="-122"/>
                <a:ea typeface="方正黑体简体" charset="-122"/>
              </a:rPr>
              <a:t>5</a:t>
            </a:r>
            <a:r>
              <a:rPr lang="zh-CN" altLang="ru-RU" sz="2400" b="1" dirty="0">
                <a:latin typeface="方正黑体简体" charset="-122"/>
                <a:ea typeface="方正黑体简体" charset="-122"/>
              </a:rPr>
              <a:t>、禁止向塑料桶内加油。</a:t>
            </a:r>
            <a:endParaRPr lang="zh-CN" altLang="ru-RU" sz="2400" b="1" dirty="0">
              <a:latin typeface="方正黑体简体" charset="-122"/>
              <a:ea typeface="方正黑体简体" charset="-122"/>
            </a:endParaRPr>
          </a:p>
        </p:txBody>
      </p:sp>
    </p:spTree>
  </p:cSld>
  <p:clrMapOvr>
    <a:masterClrMapping/>
  </p:clrMapOvr>
  <p:transition>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5095" y="1714500"/>
            <a:ext cx="5915025" cy="1899285"/>
          </a:xfrm>
          <a:prstGeom prst="rect">
            <a:avLst/>
          </a:prstGeom>
          <a:noFill/>
        </p:spPr>
        <p:txBody>
          <a:bodyPr wrap="square" rtlCol="0" anchor="t">
            <a:spAutoFit/>
          </a:bodyPr>
          <a:lstStyle/>
          <a:p>
            <a:pPr indent="304800" algn="just">
              <a:lnSpc>
                <a:spcPct val="140000"/>
              </a:lnSpc>
            </a:pP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29665"/>
          </a:xfrm>
          <a:prstGeom prst="rect">
            <a:avLst/>
          </a:prstGeom>
          <a:noFill/>
        </p:spPr>
        <p:txBody>
          <a:bodyPr wrap="square" rtlCol="0" anchor="t">
            <a:spAutoFit/>
          </a:bodyPr>
          <a:lstStyle/>
          <a:p>
            <a:pPr>
              <a:lnSpc>
                <a:spcPct val="150000"/>
              </a:lnSpc>
            </a:pPr>
            <a:r>
              <a:rPr lang="en-US" altLang="zh-CN" sz="1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396" y="404336"/>
            <a:ext cx="898096" cy="453553"/>
          </a:xfrm>
          <a:prstGeom prst="rect">
            <a:avLst/>
          </a:prstGeom>
        </p:spPr>
      </p:pic>
    </p:spTree>
    <p:custDataLst>
      <p:tags r:id="rId5"/>
    </p:custDataLst>
  </p:cSld>
  <p:clrMapOvr>
    <a:masterClrMapping/>
  </p:clrMapOvr>
  <p:transition>
    <p:cut/>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0F8FF"/>
        </a:solidFill>
        <a:effectLst/>
      </p:bgPr>
    </p:bg>
    <p:spTree>
      <p:nvGrpSpPr>
        <p:cNvPr id="1" name=""/>
        <p:cNvGrpSpPr/>
        <p:nvPr/>
      </p:nvGrpSpPr>
      <p:grpSpPr/>
      <p:sp>
        <p:nvSpPr>
          <p:cNvPr id="4" name="灯片编号占位符 3"/>
          <p:cNvSpPr txBox="1">
            <a:spLocks noGrp="1"/>
          </p:cNvSpPr>
          <p:nvPr>
            <p:ph type="sldNum" sz="quarter" idx="12"/>
          </p:nvPr>
        </p:nvSpPr>
        <p:spPr bwMode="auto"/>
        <p:txBody>
          <a:bodyPr vert="horz"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r" eaLnBrk="1" hangingPunct="1">
              <a:buSzPct val="100000"/>
              <a:buFont typeface="方正黑体简体" charset="-122"/>
            </a:pPr>
            <a:fld id="{9A0DB2DC-4C9A-4742-B13C-FB6460FD3503}" type="slidenum">
              <a:rPr lang="ru-RU" altLang="zh-CN" dirty="0">
                <a:latin typeface="方正黑体简体" charset="-122"/>
                <a:ea typeface="方正黑体简体" charset="-122"/>
              </a:rPr>
            </a:fld>
            <a:endParaRPr lang="ru-RU" altLang="zh-CN" dirty="0">
              <a:latin typeface="方正黑体简体" charset="-122"/>
              <a:ea typeface="方正黑体简体" charset="-122"/>
            </a:endParaRPr>
          </a:p>
        </p:txBody>
      </p:sp>
      <p:sp>
        <p:nvSpPr>
          <p:cNvPr id="40963" name="Rectangle 174"/>
          <p:cNvSpPr/>
          <p:nvPr/>
        </p:nvSpPr>
        <p:spPr>
          <a:xfrm>
            <a:off x="1331913" y="2205038"/>
            <a:ext cx="6408737" cy="1944687"/>
          </a:xfrm>
          <a:prstGeom prst="rect">
            <a:avLst/>
          </a:prstGeom>
          <a:gradFill rotWithShape="1">
            <a:gsLst>
              <a:gs pos="0">
                <a:srgbClr val="FFCC00">
                  <a:alpha val="39998"/>
                </a:srgbClr>
              </a:gs>
              <a:gs pos="100000">
                <a:srgbClr val="FFFFFF"/>
              </a:gs>
            </a:gsLst>
            <a:lin ang="0"/>
            <a:tileRect/>
          </a:gradFill>
          <a:ln w="9525">
            <a:noFill/>
          </a:ln>
        </p:spPr>
        <p:txBody>
          <a:bodyPr/>
          <a:p>
            <a:pPr eaLnBrk="1" hangingPunct="1">
              <a:buSzPct val="100000"/>
            </a:pPr>
            <a:endParaRPr lang="zh-CN" altLang="zh-CN" dirty="0">
              <a:latin typeface="Arial" panose="020B0604020202020204" pitchFamily="34" charset="0"/>
              <a:ea typeface="宋体" panose="02010600030101010101" pitchFamily="2" charset="-122"/>
            </a:endParaRPr>
          </a:p>
        </p:txBody>
      </p:sp>
      <p:sp>
        <p:nvSpPr>
          <p:cNvPr id="40964" name="Rectangle 175"/>
          <p:cNvSpPr/>
          <p:nvPr>
            <p:ph type="ctrTitle" idx="4294967295"/>
          </p:nvPr>
        </p:nvSpPr>
        <p:spPr>
          <a:xfrm>
            <a:off x="684213" y="2390775"/>
            <a:ext cx="8351837" cy="1470025"/>
          </a:xfrm>
          <a:ln/>
        </p:spPr>
        <p:txBody>
          <a:bodyPr vert="horz" wrap="square" lIns="91440" tIns="45720" rIns="91440" bIns="45720" anchor="ctr" anchorCtr="0"/>
          <a:lstStyle>
            <a:lvl1pPr lvl="0">
              <a:buClrTx/>
              <a:buSzPct val="100000"/>
              <a:buFontTx/>
              <a:defRPr/>
            </a:lvl1pPr>
          </a:lstStyle>
          <a:p>
            <a:pPr lvl="0" eaLnBrk="1" hangingPunct="1"/>
            <a:r>
              <a:rPr lang="zh-CN" altLang="ru-RU" dirty="0">
                <a:solidFill>
                  <a:schemeClr val="tx1"/>
                </a:solidFill>
                <a:latin typeface="方正大黑简体" charset="-122"/>
              </a:rPr>
              <a:t>第二部分 现场安全管理</a:t>
            </a:r>
            <a:endParaRPr lang="zh-CN" altLang="ru-RU" dirty="0">
              <a:solidFill>
                <a:schemeClr val="tx1"/>
              </a:solidFill>
              <a:latin typeface="方正大黑简体" charset="-122"/>
            </a:endParaRPr>
          </a:p>
        </p:txBody>
      </p:sp>
      <p:grpSp>
        <p:nvGrpSpPr>
          <p:cNvPr id="40965" name="Group 176"/>
          <p:cNvGrpSpPr/>
          <p:nvPr/>
        </p:nvGrpSpPr>
        <p:grpSpPr>
          <a:xfrm>
            <a:off x="1187450" y="2060575"/>
            <a:ext cx="503238" cy="503238"/>
            <a:chOff x="739" y="1253"/>
            <a:chExt cx="317" cy="317"/>
          </a:xfrm>
        </p:grpSpPr>
        <p:sp>
          <p:nvSpPr>
            <p:cNvPr id="40969" name="Line 177"/>
            <p:cNvSpPr/>
            <p:nvPr/>
          </p:nvSpPr>
          <p:spPr>
            <a:xfrm rot="5400000">
              <a:off x="589" y="1412"/>
              <a:ext cx="317" cy="0"/>
            </a:xfrm>
            <a:prstGeom prst="line">
              <a:avLst/>
            </a:prstGeom>
            <a:ln w="38100" cap="flat" cmpd="sng">
              <a:solidFill>
                <a:srgbClr val="BBE0E3"/>
              </a:solidFill>
              <a:prstDash val="solid"/>
              <a:headEnd type="none" w="med" len="med"/>
              <a:tailEnd type="none" w="med" len="med"/>
            </a:ln>
          </p:spPr>
        </p:sp>
        <p:sp>
          <p:nvSpPr>
            <p:cNvPr id="40970" name="Line 178"/>
            <p:cNvSpPr/>
            <p:nvPr/>
          </p:nvSpPr>
          <p:spPr>
            <a:xfrm>
              <a:off x="739" y="1253"/>
              <a:ext cx="317" cy="0"/>
            </a:xfrm>
            <a:prstGeom prst="line">
              <a:avLst/>
            </a:prstGeom>
            <a:ln w="38100" cap="flat" cmpd="sng">
              <a:solidFill>
                <a:srgbClr val="BBE0E3"/>
              </a:solidFill>
              <a:prstDash val="solid"/>
              <a:headEnd type="none" w="med" len="med"/>
              <a:tailEnd type="none" w="med" len="med"/>
            </a:ln>
          </p:spPr>
        </p:sp>
      </p:grpSp>
      <p:grpSp>
        <p:nvGrpSpPr>
          <p:cNvPr id="40966" name="Group 179"/>
          <p:cNvGrpSpPr/>
          <p:nvPr/>
        </p:nvGrpSpPr>
        <p:grpSpPr>
          <a:xfrm rot="10800000">
            <a:off x="7380288" y="3789363"/>
            <a:ext cx="503237" cy="503237"/>
            <a:chOff x="739" y="1253"/>
            <a:chExt cx="317" cy="317"/>
          </a:xfrm>
        </p:grpSpPr>
        <p:sp>
          <p:nvSpPr>
            <p:cNvPr id="40967" name="Line 180"/>
            <p:cNvSpPr/>
            <p:nvPr/>
          </p:nvSpPr>
          <p:spPr>
            <a:xfrm rot="5400000">
              <a:off x="589" y="1412"/>
              <a:ext cx="317" cy="0"/>
            </a:xfrm>
            <a:prstGeom prst="line">
              <a:avLst/>
            </a:prstGeom>
            <a:ln w="38100" cap="flat" cmpd="sng">
              <a:solidFill>
                <a:srgbClr val="BBE0E3"/>
              </a:solidFill>
              <a:prstDash val="solid"/>
              <a:headEnd type="none" w="med" len="med"/>
              <a:tailEnd type="none" w="med" len="med"/>
            </a:ln>
          </p:spPr>
        </p:sp>
        <p:sp>
          <p:nvSpPr>
            <p:cNvPr id="40968" name="Line 181"/>
            <p:cNvSpPr/>
            <p:nvPr/>
          </p:nvSpPr>
          <p:spPr>
            <a:xfrm>
              <a:off x="739" y="1253"/>
              <a:ext cx="317" cy="0"/>
            </a:xfrm>
            <a:prstGeom prst="line">
              <a:avLst/>
            </a:prstGeom>
            <a:ln w="38100" cap="flat" cmpd="sng">
              <a:solidFill>
                <a:srgbClr val="BBE0E3"/>
              </a:solidFill>
              <a:prstDash val="solid"/>
              <a:headEnd type="none" w="med" len="med"/>
              <a:tailEnd type="none" w="med" len="med"/>
            </a:ln>
          </p:spPr>
        </p:sp>
      </p:grpSp>
    </p:spTree>
  </p:cSld>
  <p:clrMapOvr>
    <a:masterClrMapping/>
  </p:clrMapOvr>
  <p:transition>
    <p:cut/>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0F8FF"/>
        </a:solidFill>
        <a:effectLst/>
      </p:bgPr>
    </p:bg>
    <p:spTree>
      <p:nvGrpSpPr>
        <p:cNvPr id="1" name=""/>
        <p:cNvGrpSpPr/>
        <p:nvPr/>
      </p:nvGrpSpPr>
      <p:grpSpPr/>
      <p:sp>
        <p:nvSpPr>
          <p:cNvPr id="4" name="灯片编号占位符 3"/>
          <p:cNvSpPr txBox="1">
            <a:spLocks noGrp="1"/>
          </p:cNvSpPr>
          <p:nvPr>
            <p:ph type="sldNum" sz="quarter" idx="12"/>
          </p:nvPr>
        </p:nvSpPr>
        <p:spPr bwMode="auto"/>
        <p:txBody>
          <a:bodyPr vert="horz"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r" eaLnBrk="1" hangingPunct="1">
              <a:buSzPct val="100000"/>
              <a:buFont typeface="方正黑体简体" charset="-122"/>
            </a:pPr>
            <a:fld id="{9A0DB2DC-4C9A-4742-B13C-FB6460FD3503}" type="slidenum">
              <a:rPr lang="ru-RU" altLang="zh-CN" dirty="0">
                <a:latin typeface="方正黑体简体" charset="-122"/>
                <a:ea typeface="方正黑体简体" charset="-122"/>
              </a:rPr>
            </a:fld>
            <a:endParaRPr lang="ru-RU" altLang="zh-CN" dirty="0">
              <a:latin typeface="方正黑体简体" charset="-122"/>
              <a:ea typeface="方正黑体简体" charset="-122"/>
            </a:endParaRPr>
          </a:p>
        </p:txBody>
      </p:sp>
      <p:sp>
        <p:nvSpPr>
          <p:cNvPr id="2232" name="Rectangle 184"/>
          <p:cNvSpPr>
            <a:spLocks noChangeArrowheads="1"/>
          </p:cNvSpPr>
          <p:nvPr/>
        </p:nvSpPr>
        <p:spPr bwMode="auto">
          <a:xfrm>
            <a:off x="1187450" y="274638"/>
            <a:ext cx="6769100" cy="633413"/>
          </a:xfrm>
          <a:prstGeom prst="rect">
            <a:avLst/>
          </a:prstGeom>
          <a:noFill/>
          <a:ln>
            <a:noFill/>
          </a:ln>
          <a:effectLst/>
        </p:spPr>
        <p:txBody>
          <a:bodyPr anchor="ctr"/>
          <a:lstStyle/>
          <a:p>
            <a:pPr marL="0" marR="0" lvl="0" indent="0" algn="ctr" defTabSz="914400" rtl="0" eaLnBrk="1" fontAlgn="base" latinLnBrk="0" hangingPunct="1">
              <a:lnSpc>
                <a:spcPct val="100000"/>
              </a:lnSpc>
              <a:spcBef>
                <a:spcPct val="0"/>
              </a:spcBef>
              <a:spcAft>
                <a:spcPct val="0"/>
              </a:spcAft>
              <a:buClrTx/>
              <a:buSzPct val="100000"/>
              <a:buFontTx/>
              <a:buNone/>
              <a:defRPr/>
            </a:pPr>
            <a:endParaRPr kumimoji="1" lang="zh-CN" altLang="zh-CN" sz="2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endParaRPr>
          </a:p>
        </p:txBody>
      </p:sp>
      <p:sp>
        <p:nvSpPr>
          <p:cNvPr id="43012" name="Rectangle 185"/>
          <p:cNvSpPr/>
          <p:nvPr/>
        </p:nvSpPr>
        <p:spPr>
          <a:xfrm>
            <a:off x="827088" y="1052513"/>
            <a:ext cx="5400675" cy="719137"/>
          </a:xfrm>
          <a:prstGeom prst="rect">
            <a:avLst/>
          </a:prstGeom>
          <a:noFill/>
          <a:ln w="9525">
            <a:noFill/>
          </a:ln>
        </p:spPr>
        <p:txBody>
          <a:bodyPr/>
          <a:p>
            <a:pPr marL="533400" indent="-533400" eaLnBrk="1" hangingPunct="1">
              <a:lnSpc>
                <a:spcPct val="150000"/>
              </a:lnSpc>
              <a:spcBef>
                <a:spcPct val="20000"/>
              </a:spcBef>
              <a:buSzPct val="100000"/>
            </a:pPr>
            <a:r>
              <a:rPr lang="zh-CN" altLang="ru-RU" sz="2800" b="1" dirty="0">
                <a:latin typeface="Arial" panose="020B0604020202020204" pitchFamily="34" charset="0"/>
                <a:ea typeface="方正黑体简体" charset="-122"/>
              </a:rPr>
              <a:t>一、消防器材配置标准</a:t>
            </a:r>
            <a:endParaRPr lang="zh-CN" altLang="ru-RU" sz="2800" b="1" dirty="0">
              <a:latin typeface="Arial" panose="020B0604020202020204" pitchFamily="34" charset="0"/>
              <a:ea typeface="方正黑体简体" charset="-122"/>
            </a:endParaRPr>
          </a:p>
        </p:txBody>
      </p:sp>
      <p:sp>
        <p:nvSpPr>
          <p:cNvPr id="43013" name="Rectangle 186"/>
          <p:cNvSpPr/>
          <p:nvPr/>
        </p:nvSpPr>
        <p:spPr>
          <a:xfrm>
            <a:off x="323850" y="1916113"/>
            <a:ext cx="8640763" cy="4778375"/>
          </a:xfrm>
          <a:prstGeom prst="rect">
            <a:avLst/>
          </a:prstGeom>
          <a:noFill/>
          <a:ln w="9525">
            <a:noFill/>
          </a:ln>
        </p:spPr>
        <p:txBody>
          <a:bodyPr/>
          <a:p>
            <a:pPr indent="457200" eaLnBrk="1" hangingPunct="1">
              <a:lnSpc>
                <a:spcPct val="110000"/>
              </a:lnSpc>
              <a:buClr>
                <a:srgbClr val="FF3300"/>
              </a:buClr>
              <a:buSzPct val="100000"/>
              <a:buFont typeface="Wingdings" panose="05000000000000000000" pitchFamily="2" charset="2"/>
            </a:pPr>
            <a:r>
              <a:rPr lang="ru-RU" altLang="zh-CN" sz="2400" b="1" dirty="0">
                <a:latin typeface="方正黑体简体" charset="-122"/>
                <a:ea typeface="方正黑体简体" charset="-122"/>
              </a:rPr>
              <a:t>  </a:t>
            </a:r>
            <a:r>
              <a:rPr lang="zh-CN" altLang="ru-RU" sz="2400" b="1" dirty="0">
                <a:latin typeface="方正黑体简体" charset="-122"/>
                <a:ea typeface="方正黑体简体" charset="-122"/>
              </a:rPr>
              <a:t>规范第</a:t>
            </a:r>
            <a:r>
              <a:rPr lang="ru-RU" altLang="zh-CN" sz="2400" b="1" dirty="0">
                <a:latin typeface="方正黑体简体" charset="-122"/>
                <a:ea typeface="方正黑体简体" charset="-122"/>
              </a:rPr>
              <a:t>9.0.10</a:t>
            </a:r>
            <a:r>
              <a:rPr lang="zh-CN" altLang="ru-RU" sz="2400" b="1" dirty="0">
                <a:latin typeface="方正黑体简体" charset="-122"/>
                <a:ea typeface="方正黑体简体" charset="-122"/>
              </a:rPr>
              <a:t>条规定，加油加气站的灭火器材配置应符合下列规定：</a:t>
            </a:r>
            <a:endParaRPr lang="zh-CN" altLang="ru-RU" sz="2400" b="1" dirty="0">
              <a:latin typeface="方正黑体简体" charset="-122"/>
              <a:ea typeface="方正黑体简体" charset="-122"/>
            </a:endParaRPr>
          </a:p>
          <a:p>
            <a:pPr indent="457200" eaLnBrk="1" hangingPunct="1">
              <a:lnSpc>
                <a:spcPct val="110000"/>
              </a:lnSpc>
              <a:buClr>
                <a:srgbClr val="FF3300"/>
              </a:buClr>
              <a:buSzPct val="100000"/>
              <a:buFont typeface="Wingdings" panose="05000000000000000000" pitchFamily="2" charset="2"/>
            </a:pPr>
            <a:r>
              <a:rPr lang="ru-RU" altLang="zh-CN" sz="2400" b="1" dirty="0">
                <a:latin typeface="方正黑体简体" charset="-122"/>
                <a:ea typeface="方正黑体简体" charset="-122"/>
              </a:rPr>
              <a:t>(1) </a:t>
            </a:r>
            <a:r>
              <a:rPr lang="zh-CN" altLang="ru-RU" sz="2400" b="1" dirty="0">
                <a:latin typeface="方正黑体简体" charset="-122"/>
                <a:ea typeface="方正黑体简体" charset="-122"/>
              </a:rPr>
              <a:t>每</a:t>
            </a:r>
            <a:r>
              <a:rPr lang="ru-RU" altLang="zh-CN" sz="2400" b="1" dirty="0">
                <a:latin typeface="方正黑体简体" charset="-122"/>
                <a:ea typeface="方正黑体简体" charset="-122"/>
              </a:rPr>
              <a:t>2</a:t>
            </a:r>
            <a:r>
              <a:rPr lang="zh-CN" altLang="ru-RU" sz="2400" b="1" dirty="0">
                <a:latin typeface="方正黑体简体" charset="-122"/>
                <a:ea typeface="方正黑体简体" charset="-122"/>
              </a:rPr>
              <a:t>台加气机应设置不少于</a:t>
            </a:r>
            <a:r>
              <a:rPr lang="ru-RU" altLang="zh-CN" sz="2400" b="1" dirty="0">
                <a:latin typeface="方正黑体简体" charset="-122"/>
                <a:ea typeface="方正黑体简体" charset="-122"/>
              </a:rPr>
              <a:t>1</a:t>
            </a:r>
            <a:r>
              <a:rPr lang="zh-CN" altLang="ru-RU" sz="2400" b="1" dirty="0">
                <a:latin typeface="方正黑体简体" charset="-122"/>
                <a:ea typeface="方正黑体简体" charset="-122"/>
              </a:rPr>
              <a:t>只</a:t>
            </a:r>
            <a:r>
              <a:rPr lang="ru-RU" altLang="zh-CN" sz="2400" b="1" dirty="0">
                <a:latin typeface="方正黑体简体" charset="-122"/>
                <a:ea typeface="方正黑体简体" charset="-122"/>
              </a:rPr>
              <a:t>8kg</a:t>
            </a:r>
            <a:r>
              <a:rPr lang="zh-CN" altLang="ru-RU" sz="2400" b="1" dirty="0">
                <a:latin typeface="方正黑体简体" charset="-122"/>
                <a:ea typeface="方正黑体简体" charset="-122"/>
              </a:rPr>
              <a:t>手提式干粉灭火器或</a:t>
            </a:r>
            <a:r>
              <a:rPr lang="ru-RU" altLang="zh-CN" sz="2400" b="1" dirty="0">
                <a:latin typeface="方正黑体简体" charset="-122"/>
                <a:ea typeface="方正黑体简体" charset="-122"/>
              </a:rPr>
              <a:t>2</a:t>
            </a:r>
            <a:r>
              <a:rPr lang="zh-CN" altLang="ru-RU" sz="2400" b="1" dirty="0">
                <a:latin typeface="方正黑体简体" charset="-122"/>
                <a:ea typeface="方正黑体简体" charset="-122"/>
              </a:rPr>
              <a:t>只</a:t>
            </a:r>
            <a:r>
              <a:rPr lang="ru-RU" altLang="zh-CN" sz="2400" b="1" dirty="0">
                <a:latin typeface="方正黑体简体" charset="-122"/>
                <a:ea typeface="方正黑体简体" charset="-122"/>
              </a:rPr>
              <a:t>4kg</a:t>
            </a:r>
            <a:r>
              <a:rPr lang="zh-CN" altLang="ru-RU" sz="2400" b="1" dirty="0">
                <a:latin typeface="方正黑体简体" charset="-122"/>
                <a:ea typeface="方正黑体简体" charset="-122"/>
              </a:rPr>
              <a:t>手提式干粉灭火器；加气机不足</a:t>
            </a:r>
            <a:r>
              <a:rPr lang="ru-RU" altLang="zh-CN" sz="2400" b="1" dirty="0">
                <a:latin typeface="方正黑体简体" charset="-122"/>
                <a:ea typeface="方正黑体简体" charset="-122"/>
              </a:rPr>
              <a:t>2</a:t>
            </a:r>
            <a:r>
              <a:rPr lang="zh-CN" altLang="ru-RU" sz="2400" b="1" dirty="0">
                <a:latin typeface="方正黑体简体" charset="-122"/>
                <a:ea typeface="方正黑体简体" charset="-122"/>
              </a:rPr>
              <a:t>台按</a:t>
            </a:r>
            <a:r>
              <a:rPr lang="ru-RU" altLang="zh-CN" sz="2400" b="1" dirty="0">
                <a:latin typeface="方正黑体简体" charset="-122"/>
                <a:ea typeface="方正黑体简体" charset="-122"/>
              </a:rPr>
              <a:t>2</a:t>
            </a:r>
            <a:r>
              <a:rPr lang="zh-CN" altLang="ru-RU" sz="2400" b="1" dirty="0">
                <a:latin typeface="方正黑体简体" charset="-122"/>
                <a:ea typeface="方正黑体简体" charset="-122"/>
              </a:rPr>
              <a:t>台计算。</a:t>
            </a:r>
            <a:endParaRPr lang="zh-CN" altLang="ru-RU" sz="2400" b="1" dirty="0">
              <a:latin typeface="方正黑体简体" charset="-122"/>
              <a:ea typeface="方正黑体简体" charset="-122"/>
            </a:endParaRPr>
          </a:p>
          <a:p>
            <a:pPr indent="457200" eaLnBrk="1" hangingPunct="1">
              <a:lnSpc>
                <a:spcPct val="110000"/>
              </a:lnSpc>
              <a:buClr>
                <a:srgbClr val="FF3300"/>
              </a:buClr>
              <a:buSzPct val="100000"/>
              <a:buFont typeface="Wingdings" panose="05000000000000000000" pitchFamily="2" charset="2"/>
            </a:pPr>
            <a:r>
              <a:rPr lang="ru-RU" altLang="zh-CN" sz="2400" b="1" dirty="0">
                <a:latin typeface="方正黑体简体" charset="-122"/>
                <a:ea typeface="方正黑体简体" charset="-122"/>
              </a:rPr>
              <a:t>(2) </a:t>
            </a:r>
            <a:r>
              <a:rPr lang="zh-CN" altLang="ru-RU" sz="2400" b="1" dirty="0">
                <a:latin typeface="方正黑体简体" charset="-122"/>
                <a:ea typeface="方正黑体简体" charset="-122"/>
              </a:rPr>
              <a:t>每</a:t>
            </a:r>
            <a:r>
              <a:rPr lang="ru-RU" altLang="zh-CN" sz="2400" b="1" dirty="0">
                <a:latin typeface="方正黑体简体" charset="-122"/>
                <a:ea typeface="方正黑体简体" charset="-122"/>
              </a:rPr>
              <a:t>2</a:t>
            </a:r>
            <a:r>
              <a:rPr lang="zh-CN" altLang="ru-RU" sz="2400" b="1" dirty="0">
                <a:latin typeface="方正黑体简体" charset="-122"/>
                <a:ea typeface="方正黑体简体" charset="-122"/>
              </a:rPr>
              <a:t>台加油机应设置不少于</a:t>
            </a:r>
            <a:r>
              <a:rPr lang="ru-RU" altLang="zh-CN" sz="2400" b="1" dirty="0">
                <a:latin typeface="方正黑体简体" charset="-122"/>
                <a:ea typeface="方正黑体简体" charset="-122"/>
              </a:rPr>
              <a:t>2</a:t>
            </a:r>
            <a:r>
              <a:rPr lang="zh-CN" altLang="ru-RU" sz="2400" b="1" dirty="0">
                <a:latin typeface="方正黑体简体" charset="-122"/>
                <a:ea typeface="方正黑体简体" charset="-122"/>
              </a:rPr>
              <a:t>只</a:t>
            </a:r>
            <a:r>
              <a:rPr lang="ru-RU" altLang="zh-CN" sz="2400" b="1" dirty="0">
                <a:latin typeface="方正黑体简体" charset="-122"/>
                <a:ea typeface="方正黑体简体" charset="-122"/>
              </a:rPr>
              <a:t>4kg</a:t>
            </a:r>
            <a:r>
              <a:rPr lang="zh-CN" altLang="ru-RU" sz="2400" b="1" dirty="0">
                <a:latin typeface="方正黑体简体" charset="-122"/>
                <a:ea typeface="方正黑体简体" charset="-122"/>
              </a:rPr>
              <a:t>手提式干粉灭火器或</a:t>
            </a:r>
            <a:r>
              <a:rPr lang="ru-RU" altLang="zh-CN" sz="2400" b="1" dirty="0">
                <a:latin typeface="方正黑体简体" charset="-122"/>
                <a:ea typeface="方正黑体简体" charset="-122"/>
              </a:rPr>
              <a:t>1</a:t>
            </a:r>
            <a:r>
              <a:rPr lang="zh-CN" altLang="ru-RU" sz="2400" b="1" dirty="0">
                <a:latin typeface="方正黑体简体" charset="-122"/>
                <a:ea typeface="方正黑体简体" charset="-122"/>
              </a:rPr>
              <a:t>只</a:t>
            </a:r>
            <a:r>
              <a:rPr lang="ru-RU" altLang="zh-CN" sz="2400" b="1" dirty="0">
                <a:latin typeface="方正黑体简体" charset="-122"/>
                <a:ea typeface="方正黑体简体" charset="-122"/>
              </a:rPr>
              <a:t>4Kg</a:t>
            </a:r>
            <a:r>
              <a:rPr lang="zh-CN" altLang="ru-RU" sz="2400" b="1" dirty="0">
                <a:latin typeface="方正黑体简体" charset="-122"/>
                <a:ea typeface="方正黑体简体" charset="-122"/>
              </a:rPr>
              <a:t>手提式干粉灭火器和</a:t>
            </a:r>
            <a:r>
              <a:rPr lang="ru-RU" altLang="zh-CN" sz="2400" b="1" dirty="0">
                <a:latin typeface="方正黑体简体" charset="-122"/>
                <a:ea typeface="方正黑体简体" charset="-122"/>
              </a:rPr>
              <a:t>1</a:t>
            </a:r>
            <a:r>
              <a:rPr lang="zh-CN" altLang="ru-RU" sz="2400" b="1" dirty="0">
                <a:latin typeface="方正黑体简体" charset="-122"/>
                <a:ea typeface="方正黑体简体" charset="-122"/>
              </a:rPr>
              <a:t>只</a:t>
            </a:r>
            <a:r>
              <a:rPr lang="ru-RU" altLang="zh-CN" sz="2400" b="1" dirty="0">
                <a:latin typeface="方正黑体简体" charset="-122"/>
                <a:ea typeface="方正黑体简体" charset="-122"/>
              </a:rPr>
              <a:t>6L</a:t>
            </a:r>
            <a:r>
              <a:rPr lang="zh-CN" altLang="ru-RU" sz="2400" b="1" dirty="0">
                <a:latin typeface="方正黑体简体" charset="-122"/>
                <a:ea typeface="方正黑体简体" charset="-122"/>
              </a:rPr>
              <a:t>泡沫灭火器；加油机不足</a:t>
            </a:r>
            <a:r>
              <a:rPr lang="ru-RU" altLang="zh-CN" sz="2400" b="1" dirty="0">
                <a:latin typeface="方正黑体简体" charset="-122"/>
                <a:ea typeface="方正黑体简体" charset="-122"/>
              </a:rPr>
              <a:t>2</a:t>
            </a:r>
            <a:r>
              <a:rPr lang="zh-CN" altLang="ru-RU" sz="2400" b="1" dirty="0">
                <a:latin typeface="方正黑体简体" charset="-122"/>
                <a:ea typeface="方正黑体简体" charset="-122"/>
              </a:rPr>
              <a:t>台按</a:t>
            </a:r>
            <a:r>
              <a:rPr lang="ru-RU" altLang="zh-CN" sz="2400" b="1" dirty="0">
                <a:latin typeface="方正黑体简体" charset="-122"/>
                <a:ea typeface="方正黑体简体" charset="-122"/>
              </a:rPr>
              <a:t>2</a:t>
            </a:r>
            <a:r>
              <a:rPr lang="zh-CN" altLang="ru-RU" sz="2400" b="1" dirty="0">
                <a:latin typeface="方正黑体简体" charset="-122"/>
                <a:ea typeface="方正黑体简体" charset="-122"/>
              </a:rPr>
              <a:t>台计算。</a:t>
            </a:r>
            <a:endParaRPr lang="zh-CN" altLang="ru-RU" sz="2400" b="1" dirty="0">
              <a:latin typeface="方正黑体简体" charset="-122"/>
              <a:ea typeface="方正黑体简体" charset="-122"/>
            </a:endParaRPr>
          </a:p>
          <a:p>
            <a:pPr indent="457200" eaLnBrk="1" hangingPunct="1">
              <a:lnSpc>
                <a:spcPct val="110000"/>
              </a:lnSpc>
              <a:buClr>
                <a:srgbClr val="FF3300"/>
              </a:buClr>
              <a:buSzPct val="100000"/>
              <a:buFont typeface="Wingdings" panose="05000000000000000000" pitchFamily="2" charset="2"/>
            </a:pPr>
            <a:r>
              <a:rPr lang="ru-RU" altLang="zh-CN" sz="2200" b="1" dirty="0">
                <a:latin typeface="方正黑体简体" charset="-122"/>
                <a:ea typeface="方正黑体简体" charset="-122"/>
              </a:rPr>
              <a:t>(3) </a:t>
            </a:r>
            <a:r>
              <a:rPr lang="zh-CN" altLang="ru-RU" sz="2200" b="1" dirty="0">
                <a:latin typeface="方正黑体简体" charset="-122"/>
                <a:ea typeface="方正黑体简体" charset="-122"/>
              </a:rPr>
              <a:t>地上储罐应设</a:t>
            </a:r>
            <a:r>
              <a:rPr lang="ru-RU" altLang="zh-CN" sz="2200" b="1" dirty="0">
                <a:latin typeface="方正黑体简体" charset="-122"/>
                <a:ea typeface="方正黑体简体" charset="-122"/>
              </a:rPr>
              <a:t>35kg</a:t>
            </a:r>
            <a:r>
              <a:rPr lang="zh-CN" altLang="ru-RU" sz="2200" b="1" dirty="0">
                <a:latin typeface="方正黑体简体" charset="-122"/>
                <a:ea typeface="方正黑体简体" charset="-122"/>
              </a:rPr>
              <a:t>推车式干粉灭火器</a:t>
            </a:r>
            <a:r>
              <a:rPr lang="ru-RU" altLang="zh-CN" sz="2200" b="1" dirty="0">
                <a:latin typeface="方正黑体简体" charset="-122"/>
                <a:ea typeface="方正黑体简体" charset="-122"/>
              </a:rPr>
              <a:t>2</a:t>
            </a:r>
            <a:r>
              <a:rPr lang="zh-CN" altLang="ru-RU" sz="2200" b="1" dirty="0">
                <a:latin typeface="方正黑体简体" charset="-122"/>
                <a:ea typeface="方正黑体简体" charset="-122"/>
              </a:rPr>
              <a:t>个。当两种介质储罐之间的距离超过</a:t>
            </a:r>
            <a:r>
              <a:rPr lang="ru-RU" altLang="zh-CN" sz="2200" b="1" dirty="0">
                <a:latin typeface="方正黑体简体" charset="-122"/>
                <a:ea typeface="方正黑体简体" charset="-122"/>
              </a:rPr>
              <a:t>15m</a:t>
            </a:r>
            <a:r>
              <a:rPr lang="zh-CN" altLang="ru-RU" sz="2200" b="1" dirty="0">
                <a:latin typeface="方正黑体简体" charset="-122"/>
                <a:ea typeface="方正黑体简体" charset="-122"/>
              </a:rPr>
              <a:t>时，应分别设置。</a:t>
            </a:r>
            <a:endParaRPr lang="zh-CN" altLang="ru-RU" sz="2200" b="1" dirty="0">
              <a:latin typeface="方正黑体简体" charset="-122"/>
              <a:ea typeface="方正黑体简体" charset="-122"/>
            </a:endParaRPr>
          </a:p>
          <a:p>
            <a:pPr indent="457200" eaLnBrk="1" hangingPunct="1">
              <a:lnSpc>
                <a:spcPct val="110000"/>
              </a:lnSpc>
              <a:buClr>
                <a:srgbClr val="FF3300"/>
              </a:buClr>
              <a:buSzPct val="100000"/>
              <a:buFont typeface="Wingdings" panose="05000000000000000000" pitchFamily="2" charset="2"/>
            </a:pPr>
            <a:r>
              <a:rPr lang="ru-RU" altLang="zh-CN" sz="2200" b="1" dirty="0">
                <a:latin typeface="方正黑体简体" charset="-122"/>
                <a:ea typeface="方正黑体简体" charset="-122"/>
              </a:rPr>
              <a:t>(4) </a:t>
            </a:r>
            <a:r>
              <a:rPr lang="zh-CN" altLang="ru-RU" sz="2200" b="1" dirty="0">
                <a:latin typeface="方正黑体简体" charset="-122"/>
                <a:ea typeface="方正黑体简体" charset="-122"/>
              </a:rPr>
              <a:t>地下储罐应设</a:t>
            </a:r>
            <a:r>
              <a:rPr lang="ru-RU" altLang="zh-CN" sz="2200" b="1" dirty="0">
                <a:latin typeface="方正黑体简体" charset="-122"/>
                <a:ea typeface="方正黑体简体" charset="-122"/>
              </a:rPr>
              <a:t>35kg</a:t>
            </a:r>
            <a:r>
              <a:rPr lang="zh-CN" altLang="ru-RU" sz="2200" b="1" dirty="0">
                <a:latin typeface="方正黑体简体" charset="-122"/>
                <a:ea typeface="方正黑体简体" charset="-122"/>
              </a:rPr>
              <a:t>推车式干粉灭火器</a:t>
            </a:r>
            <a:r>
              <a:rPr lang="ru-RU" altLang="zh-CN" sz="2200" b="1" dirty="0">
                <a:latin typeface="方正黑体简体" charset="-122"/>
                <a:ea typeface="方正黑体简体" charset="-122"/>
              </a:rPr>
              <a:t>1</a:t>
            </a:r>
            <a:r>
              <a:rPr lang="zh-CN" altLang="ru-RU" sz="2200" b="1" dirty="0">
                <a:latin typeface="方正黑体简体" charset="-122"/>
                <a:ea typeface="方正黑体简体" charset="-122"/>
              </a:rPr>
              <a:t>个。当两种介质储罐之间距离超过</a:t>
            </a:r>
            <a:r>
              <a:rPr lang="ru-RU" altLang="zh-CN" sz="2200" b="1" dirty="0">
                <a:latin typeface="方正黑体简体" charset="-122"/>
                <a:ea typeface="方正黑体简体" charset="-122"/>
              </a:rPr>
              <a:t>15m</a:t>
            </a:r>
            <a:r>
              <a:rPr lang="zh-CN" altLang="ru-RU" sz="2200" b="1" dirty="0">
                <a:latin typeface="方正黑体简体" charset="-122"/>
                <a:ea typeface="方正黑体简体" charset="-122"/>
              </a:rPr>
              <a:t>时，应分别设置。</a:t>
            </a:r>
            <a:endParaRPr lang="zh-CN" altLang="ru-RU" sz="2200" b="1" dirty="0">
              <a:latin typeface="方正黑体简体" charset="-122"/>
              <a:ea typeface="方正黑体简体" charset="-122"/>
            </a:endParaRPr>
          </a:p>
          <a:p>
            <a:pPr indent="457200" eaLnBrk="1" hangingPunct="1">
              <a:lnSpc>
                <a:spcPct val="110000"/>
              </a:lnSpc>
              <a:buClr>
                <a:srgbClr val="FF3300"/>
              </a:buClr>
              <a:buSzPct val="100000"/>
              <a:buFont typeface="Wingdings" panose="05000000000000000000" pitchFamily="2" charset="2"/>
            </a:pPr>
            <a:endParaRPr lang="ru-RU" altLang="zh-CN" sz="2400" b="1" dirty="0">
              <a:latin typeface="方正黑体简体" charset="-122"/>
              <a:ea typeface="方正黑体简体" charset="-122"/>
            </a:endParaRPr>
          </a:p>
        </p:txBody>
      </p:sp>
    </p:spTree>
  </p:cSld>
  <p:clrMapOvr>
    <a:masterClrMapping/>
  </p:clrMapOvr>
  <p:transition>
    <p:cut/>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0F8FF"/>
        </a:solidFill>
        <a:effectLst/>
      </p:bgPr>
    </p:bg>
    <p:spTree>
      <p:nvGrpSpPr>
        <p:cNvPr id="1" name=""/>
        <p:cNvGrpSpPr/>
        <p:nvPr/>
      </p:nvGrpSpPr>
      <p:grpSpPr/>
      <p:sp>
        <p:nvSpPr>
          <p:cNvPr id="4" name="灯片编号占位符 3"/>
          <p:cNvSpPr txBox="1">
            <a:spLocks noGrp="1"/>
          </p:cNvSpPr>
          <p:nvPr>
            <p:ph type="sldNum" sz="quarter" idx="12"/>
          </p:nvPr>
        </p:nvSpPr>
        <p:spPr bwMode="auto"/>
        <p:txBody>
          <a:bodyPr vert="horz"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r" eaLnBrk="1" hangingPunct="1">
              <a:buSzPct val="100000"/>
              <a:buFont typeface="方正黑体简体" charset="-122"/>
            </a:pPr>
            <a:fld id="{9A0DB2DC-4C9A-4742-B13C-FB6460FD3503}" type="slidenum">
              <a:rPr lang="ru-RU" altLang="zh-CN" dirty="0">
                <a:latin typeface="方正黑体简体" charset="-122"/>
                <a:ea typeface="方正黑体简体" charset="-122"/>
              </a:rPr>
            </a:fld>
            <a:endParaRPr lang="ru-RU" altLang="zh-CN" dirty="0">
              <a:latin typeface="方正黑体简体" charset="-122"/>
              <a:ea typeface="方正黑体简体" charset="-122"/>
            </a:endParaRPr>
          </a:p>
        </p:txBody>
      </p:sp>
      <p:sp>
        <p:nvSpPr>
          <p:cNvPr id="2237" name="Rectangle 189"/>
          <p:cNvSpPr>
            <a:spLocks noChangeArrowheads="1"/>
          </p:cNvSpPr>
          <p:nvPr/>
        </p:nvSpPr>
        <p:spPr bwMode="auto">
          <a:xfrm>
            <a:off x="1187450" y="274638"/>
            <a:ext cx="6769100" cy="633413"/>
          </a:xfrm>
          <a:prstGeom prst="rect">
            <a:avLst/>
          </a:prstGeom>
          <a:noFill/>
          <a:ln>
            <a:noFill/>
          </a:ln>
          <a:effectLst/>
        </p:spPr>
        <p:txBody>
          <a:bodyPr anchor="ctr"/>
          <a:lstStyle/>
          <a:p>
            <a:pPr marL="0" marR="0" lvl="0" indent="0" algn="ctr" defTabSz="914400" rtl="0" eaLnBrk="1" fontAlgn="base" latinLnBrk="0" hangingPunct="1">
              <a:lnSpc>
                <a:spcPct val="100000"/>
              </a:lnSpc>
              <a:spcBef>
                <a:spcPct val="0"/>
              </a:spcBef>
              <a:spcAft>
                <a:spcPct val="0"/>
              </a:spcAft>
              <a:buClrTx/>
              <a:buSzPct val="100000"/>
              <a:buFontTx/>
              <a:buNone/>
              <a:defRPr/>
            </a:pPr>
            <a:endParaRPr kumimoji="1" lang="zh-CN" altLang="zh-CN" sz="2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endParaRPr>
          </a:p>
        </p:txBody>
      </p:sp>
      <p:sp>
        <p:nvSpPr>
          <p:cNvPr id="45060" name="Rectangle 190"/>
          <p:cNvSpPr/>
          <p:nvPr/>
        </p:nvSpPr>
        <p:spPr>
          <a:xfrm>
            <a:off x="2195513" y="260350"/>
            <a:ext cx="4032250" cy="719138"/>
          </a:xfrm>
          <a:prstGeom prst="rect">
            <a:avLst/>
          </a:prstGeom>
          <a:noFill/>
          <a:ln w="9525">
            <a:noFill/>
          </a:ln>
        </p:spPr>
        <p:txBody>
          <a:bodyPr/>
          <a:p>
            <a:pPr marL="533400" indent="-533400" algn="ctr" eaLnBrk="1" hangingPunct="1">
              <a:lnSpc>
                <a:spcPct val="150000"/>
              </a:lnSpc>
              <a:spcBef>
                <a:spcPct val="20000"/>
              </a:spcBef>
              <a:buSzPct val="100000"/>
            </a:pPr>
            <a:endParaRPr lang="zh-CN" altLang="zh-CN" sz="2800" b="1" dirty="0">
              <a:latin typeface="Arial" panose="020B0604020202020204" pitchFamily="34" charset="0"/>
              <a:ea typeface="方正黑体简体" charset="-122"/>
            </a:endParaRPr>
          </a:p>
        </p:txBody>
      </p:sp>
      <p:sp>
        <p:nvSpPr>
          <p:cNvPr id="45061" name="Rectangle 191"/>
          <p:cNvSpPr/>
          <p:nvPr/>
        </p:nvSpPr>
        <p:spPr>
          <a:xfrm>
            <a:off x="684213" y="1450975"/>
            <a:ext cx="7775575" cy="3706813"/>
          </a:xfrm>
          <a:prstGeom prst="rect">
            <a:avLst/>
          </a:prstGeom>
          <a:noFill/>
          <a:ln w="9525">
            <a:noFill/>
          </a:ln>
        </p:spPr>
        <p:txBody>
          <a:bodyPr/>
          <a:p>
            <a:pPr indent="457200" eaLnBrk="1" hangingPunct="1">
              <a:lnSpc>
                <a:spcPct val="110000"/>
              </a:lnSpc>
              <a:buClr>
                <a:srgbClr val="FF3300"/>
              </a:buClr>
              <a:buSzPct val="100000"/>
              <a:buFont typeface="Wingdings" panose="05000000000000000000" pitchFamily="2" charset="2"/>
            </a:pPr>
            <a:r>
              <a:rPr lang="ru-RU" altLang="zh-CN" sz="2400" b="1" dirty="0">
                <a:latin typeface="方正黑体简体" charset="-122"/>
                <a:ea typeface="方正黑体简体" charset="-122"/>
              </a:rPr>
              <a:t> (6) </a:t>
            </a:r>
            <a:r>
              <a:rPr lang="zh-CN" altLang="ru-RU" sz="2400" b="1" dirty="0">
                <a:latin typeface="方正黑体简体" charset="-122"/>
                <a:ea typeface="方正黑体简体" charset="-122"/>
              </a:rPr>
              <a:t>一、二级加油站应配置灭火毯</a:t>
            </a:r>
            <a:r>
              <a:rPr lang="ru-RU" altLang="zh-CN" sz="2400" b="1" dirty="0">
                <a:latin typeface="方正黑体简体" charset="-122"/>
                <a:ea typeface="方正黑体简体" charset="-122"/>
              </a:rPr>
              <a:t>5</a:t>
            </a:r>
            <a:r>
              <a:rPr lang="zh-CN" altLang="ru-RU" sz="2400" b="1" dirty="0">
                <a:latin typeface="方正黑体简体" charset="-122"/>
                <a:ea typeface="方正黑体简体" charset="-122"/>
              </a:rPr>
              <a:t>块，沙子</a:t>
            </a:r>
            <a:r>
              <a:rPr lang="ru-RU" altLang="zh-CN" sz="2400" b="1" dirty="0">
                <a:latin typeface="方正黑体简体" charset="-122"/>
                <a:ea typeface="方正黑体简体" charset="-122"/>
              </a:rPr>
              <a:t>2m3</a:t>
            </a:r>
            <a:r>
              <a:rPr lang="zh-CN" altLang="ru-RU" sz="2400" b="1" dirty="0">
                <a:latin typeface="方正黑体简体" charset="-122"/>
                <a:ea typeface="方正黑体简体" charset="-122"/>
              </a:rPr>
              <a:t>；三级加油站应配置灭火毯</a:t>
            </a:r>
            <a:r>
              <a:rPr lang="ru-RU" altLang="zh-CN" sz="2400" b="1" dirty="0">
                <a:latin typeface="方正黑体简体" charset="-122"/>
                <a:ea typeface="方正黑体简体" charset="-122"/>
              </a:rPr>
              <a:t>2</a:t>
            </a:r>
            <a:r>
              <a:rPr lang="zh-CN" altLang="ru-RU" sz="2400" b="1" dirty="0">
                <a:latin typeface="方正黑体简体" charset="-122"/>
                <a:ea typeface="方正黑体简体" charset="-122"/>
              </a:rPr>
              <a:t>块，沙子</a:t>
            </a:r>
            <a:r>
              <a:rPr lang="ru-RU" altLang="zh-CN" sz="2400" b="1" dirty="0">
                <a:latin typeface="方正黑体简体" charset="-122"/>
                <a:ea typeface="方正黑体简体" charset="-122"/>
              </a:rPr>
              <a:t>2m3</a:t>
            </a:r>
            <a:r>
              <a:rPr lang="zh-CN" altLang="ru-RU" sz="2400" b="1" dirty="0">
                <a:latin typeface="方正黑体简体" charset="-122"/>
                <a:ea typeface="方正黑体简体" charset="-122"/>
              </a:rPr>
              <a:t>。</a:t>
            </a:r>
            <a:endParaRPr lang="zh-CN" altLang="ru-RU" sz="2400" b="1" dirty="0">
              <a:latin typeface="方正黑体简体" charset="-122"/>
              <a:ea typeface="方正黑体简体" charset="-122"/>
            </a:endParaRPr>
          </a:p>
          <a:p>
            <a:pPr indent="457200" eaLnBrk="1" hangingPunct="1">
              <a:lnSpc>
                <a:spcPct val="110000"/>
              </a:lnSpc>
              <a:buClr>
                <a:srgbClr val="FF3300"/>
              </a:buClr>
              <a:buSzPct val="100000"/>
              <a:buFont typeface="Wingdings" panose="05000000000000000000" pitchFamily="2" charset="2"/>
            </a:pPr>
            <a:r>
              <a:rPr lang="zh-CN" altLang="ru-RU" sz="2400" b="1" dirty="0">
                <a:latin typeface="方正黑体简体" charset="-122"/>
                <a:ea typeface="方正黑体简体" charset="-122"/>
              </a:rPr>
              <a:t> </a:t>
            </a:r>
            <a:r>
              <a:rPr lang="ru-RU" altLang="zh-CN" sz="2400" b="1" dirty="0">
                <a:latin typeface="方正黑体简体" charset="-122"/>
                <a:ea typeface="方正黑体简体" charset="-122"/>
              </a:rPr>
              <a:t>(7) </a:t>
            </a:r>
            <a:r>
              <a:rPr lang="zh-CN" altLang="ru-RU" sz="2400" b="1" dirty="0">
                <a:latin typeface="方正黑体简体" charset="-122"/>
                <a:ea typeface="方正黑体简体" charset="-122"/>
              </a:rPr>
              <a:t>其余建筑的灭火器材配置应符合国家标准</a:t>
            </a:r>
            <a:r>
              <a:rPr lang="ru-RU" altLang="zh-CN" sz="2400" b="1" dirty="0">
                <a:latin typeface="方正黑体简体" charset="-122"/>
                <a:ea typeface="方正黑体简体" charset="-122"/>
              </a:rPr>
              <a:t>《</a:t>
            </a:r>
            <a:r>
              <a:rPr lang="zh-CN" altLang="ru-RU" sz="2400" b="1" dirty="0">
                <a:latin typeface="方正黑体简体" charset="-122"/>
                <a:ea typeface="方正黑体简体" charset="-122"/>
              </a:rPr>
              <a:t>建筑灭火器配置设计规范</a:t>
            </a:r>
            <a:r>
              <a:rPr lang="ru-RU" altLang="zh-CN" sz="2400" b="1" dirty="0">
                <a:latin typeface="方正黑体简体" charset="-122"/>
                <a:ea typeface="方正黑体简体" charset="-122"/>
              </a:rPr>
              <a:t>》GBJ140</a:t>
            </a:r>
            <a:r>
              <a:rPr lang="zh-CN" altLang="ru-RU" sz="2400" b="1" dirty="0">
                <a:latin typeface="方正黑体简体" charset="-122"/>
                <a:ea typeface="方正黑体简体" charset="-122"/>
              </a:rPr>
              <a:t>的规定。</a:t>
            </a:r>
            <a:endParaRPr lang="zh-CN" altLang="ru-RU" sz="2400" b="1" dirty="0">
              <a:latin typeface="方正黑体简体" charset="-122"/>
              <a:ea typeface="方正黑体简体" charset="-122"/>
            </a:endParaRPr>
          </a:p>
          <a:p>
            <a:pPr indent="457200" eaLnBrk="1" hangingPunct="1">
              <a:lnSpc>
                <a:spcPct val="110000"/>
              </a:lnSpc>
              <a:buClr>
                <a:srgbClr val="FF3300"/>
              </a:buClr>
              <a:buSzPct val="100000"/>
              <a:buFont typeface="Wingdings" panose="05000000000000000000" pitchFamily="2" charset="2"/>
            </a:pPr>
            <a:r>
              <a:rPr lang="zh-CN" altLang="ru-RU" sz="2400" b="1" dirty="0">
                <a:latin typeface="方正黑体简体" charset="-122"/>
                <a:ea typeface="方正黑体简体" charset="-122"/>
              </a:rPr>
              <a:t> </a:t>
            </a:r>
            <a:endParaRPr lang="zh-CN" altLang="ru-RU" sz="2400" b="1" dirty="0">
              <a:latin typeface="方正黑体简体" charset="-122"/>
              <a:ea typeface="方正黑体简体" charset="-122"/>
            </a:endParaRPr>
          </a:p>
          <a:p>
            <a:pPr indent="457200" eaLnBrk="1" hangingPunct="1">
              <a:lnSpc>
                <a:spcPct val="110000"/>
              </a:lnSpc>
              <a:buClr>
                <a:srgbClr val="FF3300"/>
              </a:buClr>
              <a:buSzPct val="100000"/>
              <a:buFont typeface="Wingdings" panose="05000000000000000000" pitchFamily="2" charset="2"/>
            </a:pPr>
            <a:r>
              <a:rPr lang="zh-CN" altLang="ru-RU" sz="2400" b="1" dirty="0">
                <a:latin typeface="方正黑体简体" charset="-122"/>
                <a:ea typeface="方正黑体简体" charset="-122"/>
              </a:rPr>
              <a:t>目前，我公司消防器具的配置情况是：为每座加油站配置推车式</a:t>
            </a:r>
            <a:r>
              <a:rPr lang="ru-RU" altLang="zh-CN" sz="2400" b="1" dirty="0">
                <a:latin typeface="方正黑体简体" charset="-122"/>
                <a:ea typeface="方正黑体简体" charset="-122"/>
              </a:rPr>
              <a:t>35</a:t>
            </a:r>
            <a:r>
              <a:rPr lang="zh-CN" altLang="ru-RU" sz="2400" b="1" dirty="0">
                <a:latin typeface="方正黑体简体" charset="-122"/>
                <a:ea typeface="方正黑体简体" charset="-122"/>
              </a:rPr>
              <a:t>公斤干粉灭火器</a:t>
            </a:r>
            <a:r>
              <a:rPr lang="ru-RU" altLang="zh-CN" sz="2400" b="1" dirty="0">
                <a:latin typeface="方正黑体简体" charset="-122"/>
                <a:ea typeface="方正黑体简体" charset="-122"/>
              </a:rPr>
              <a:t>3</a:t>
            </a:r>
            <a:r>
              <a:rPr lang="zh-CN" altLang="ru-RU" sz="2400" b="1" dirty="0">
                <a:latin typeface="方正黑体简体" charset="-122"/>
                <a:ea typeface="方正黑体简体" charset="-122"/>
              </a:rPr>
              <a:t>具，手提式</a:t>
            </a:r>
            <a:r>
              <a:rPr lang="ru-RU" altLang="zh-CN" sz="2400" b="1" dirty="0">
                <a:latin typeface="方正黑体简体" charset="-122"/>
                <a:ea typeface="方正黑体简体" charset="-122"/>
              </a:rPr>
              <a:t>8</a:t>
            </a:r>
            <a:r>
              <a:rPr lang="zh-CN" altLang="ru-RU" sz="2400" b="1" dirty="0">
                <a:latin typeface="方正黑体简体" charset="-122"/>
                <a:ea typeface="方正黑体简体" charset="-122"/>
              </a:rPr>
              <a:t>公斤干粉灭火器</a:t>
            </a:r>
            <a:r>
              <a:rPr lang="ru-RU" altLang="zh-CN" sz="2400" b="1" dirty="0">
                <a:latin typeface="方正黑体简体" charset="-122"/>
                <a:ea typeface="方正黑体简体" charset="-122"/>
              </a:rPr>
              <a:t>10</a:t>
            </a:r>
            <a:r>
              <a:rPr lang="zh-CN" altLang="ru-RU" sz="2400" b="1" dirty="0">
                <a:latin typeface="方正黑体简体" charset="-122"/>
                <a:ea typeface="方正黑体简体" charset="-122"/>
              </a:rPr>
              <a:t>具，石棉被</a:t>
            </a:r>
            <a:r>
              <a:rPr lang="ru-RU" altLang="zh-CN" sz="2400" b="1" dirty="0">
                <a:latin typeface="方正黑体简体" charset="-122"/>
                <a:ea typeface="方正黑体简体" charset="-122"/>
              </a:rPr>
              <a:t>5</a:t>
            </a:r>
            <a:r>
              <a:rPr lang="zh-CN" altLang="ru-RU" sz="2400" b="1" dirty="0">
                <a:latin typeface="方正黑体简体" charset="-122"/>
                <a:ea typeface="方正黑体简体" charset="-122"/>
              </a:rPr>
              <a:t>块，消防锨</a:t>
            </a:r>
            <a:r>
              <a:rPr lang="ru-RU" altLang="zh-CN" sz="2400" b="1" dirty="0">
                <a:latin typeface="方正黑体简体" charset="-122"/>
                <a:ea typeface="方正黑体简体" charset="-122"/>
              </a:rPr>
              <a:t>5</a:t>
            </a:r>
            <a:r>
              <a:rPr lang="zh-CN" altLang="ru-RU" sz="2400" b="1" dirty="0">
                <a:latin typeface="方正黑体简体" charset="-122"/>
                <a:ea typeface="方正黑体简体" charset="-122"/>
              </a:rPr>
              <a:t>把，消防桶</a:t>
            </a:r>
            <a:r>
              <a:rPr lang="ru-RU" altLang="zh-CN" sz="2400" b="1" dirty="0">
                <a:latin typeface="方正黑体简体" charset="-122"/>
                <a:ea typeface="方正黑体简体" charset="-122"/>
              </a:rPr>
              <a:t>5</a:t>
            </a:r>
            <a:r>
              <a:rPr lang="zh-CN" altLang="ru-RU" sz="2400" b="1" dirty="0">
                <a:latin typeface="方正黑体简体" charset="-122"/>
                <a:ea typeface="方正黑体简体" charset="-122"/>
              </a:rPr>
              <a:t>个，消防钩</a:t>
            </a:r>
            <a:r>
              <a:rPr lang="ru-RU" altLang="zh-CN" sz="2400" b="1" dirty="0">
                <a:latin typeface="方正黑体简体" charset="-122"/>
                <a:ea typeface="方正黑体简体" charset="-122"/>
              </a:rPr>
              <a:t>2</a:t>
            </a:r>
            <a:r>
              <a:rPr lang="zh-CN" altLang="ru-RU" sz="2400" b="1" dirty="0">
                <a:latin typeface="方正黑体简体" charset="-122"/>
                <a:ea typeface="方正黑体简体" charset="-122"/>
              </a:rPr>
              <a:t>把，消防斧</a:t>
            </a:r>
            <a:r>
              <a:rPr lang="ru-RU" altLang="zh-CN" sz="2400" b="1" dirty="0">
                <a:latin typeface="方正黑体简体" charset="-122"/>
                <a:ea typeface="方正黑体简体" charset="-122"/>
              </a:rPr>
              <a:t>2</a:t>
            </a:r>
            <a:r>
              <a:rPr lang="zh-CN" altLang="ru-RU" sz="2400" b="1" dirty="0">
                <a:latin typeface="方正黑体简体" charset="-122"/>
                <a:ea typeface="方正黑体简体" charset="-122"/>
              </a:rPr>
              <a:t>把，消防器材架</a:t>
            </a:r>
            <a:r>
              <a:rPr lang="ru-RU" altLang="zh-CN" sz="2400" b="1" dirty="0">
                <a:latin typeface="方正黑体简体" charset="-122"/>
                <a:ea typeface="方正黑体简体" charset="-122"/>
              </a:rPr>
              <a:t>1</a:t>
            </a:r>
            <a:r>
              <a:rPr lang="zh-CN" altLang="ru-RU" sz="2400" b="1" dirty="0">
                <a:latin typeface="方正黑体简体" charset="-122"/>
                <a:ea typeface="方正黑体简体" charset="-122"/>
              </a:rPr>
              <a:t>个。</a:t>
            </a:r>
            <a:endParaRPr lang="zh-CN" altLang="ru-RU" sz="2400" b="1" dirty="0">
              <a:latin typeface="方正黑体简体" charset="-122"/>
              <a:ea typeface="方正黑体简体" charset="-122"/>
            </a:endParaRPr>
          </a:p>
        </p:txBody>
      </p:sp>
    </p:spTree>
  </p:cSld>
  <p:clrMapOvr>
    <a:masterClrMapping/>
  </p:clrMapOvr>
  <p:transition>
    <p:cut/>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0F8FF"/>
        </a:solidFill>
        <a:effectLst/>
      </p:bgPr>
    </p:bg>
    <p:spTree>
      <p:nvGrpSpPr>
        <p:cNvPr id="1" name=""/>
        <p:cNvGrpSpPr/>
        <p:nvPr/>
      </p:nvGrpSpPr>
      <p:grpSpPr/>
      <p:sp>
        <p:nvSpPr>
          <p:cNvPr id="4" name="灯片编号占位符 3"/>
          <p:cNvSpPr txBox="1">
            <a:spLocks noGrp="1"/>
          </p:cNvSpPr>
          <p:nvPr>
            <p:ph type="sldNum" sz="quarter" idx="12"/>
          </p:nvPr>
        </p:nvSpPr>
        <p:spPr bwMode="auto"/>
        <p:txBody>
          <a:bodyPr vert="horz"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r" eaLnBrk="1" hangingPunct="1">
              <a:buSzPct val="100000"/>
              <a:buFont typeface="方正黑体简体" charset="-122"/>
            </a:pPr>
            <a:fld id="{9A0DB2DC-4C9A-4742-B13C-FB6460FD3503}" type="slidenum">
              <a:rPr lang="ru-RU" altLang="zh-CN" dirty="0">
                <a:latin typeface="方正黑体简体" charset="-122"/>
                <a:ea typeface="方正黑体简体" charset="-122"/>
              </a:rPr>
            </a:fld>
            <a:endParaRPr lang="ru-RU" altLang="zh-CN" dirty="0">
              <a:latin typeface="方正黑体简体" charset="-122"/>
              <a:ea typeface="方正黑体简体" charset="-122"/>
            </a:endParaRPr>
          </a:p>
        </p:txBody>
      </p:sp>
      <p:sp>
        <p:nvSpPr>
          <p:cNvPr id="2242" name="Rectangle 194"/>
          <p:cNvSpPr>
            <a:spLocks noChangeArrowheads="1"/>
          </p:cNvSpPr>
          <p:nvPr/>
        </p:nvSpPr>
        <p:spPr bwMode="auto">
          <a:xfrm>
            <a:off x="1187450" y="274638"/>
            <a:ext cx="6769100" cy="633413"/>
          </a:xfrm>
          <a:prstGeom prst="rect">
            <a:avLst/>
          </a:prstGeom>
          <a:noFill/>
          <a:ln>
            <a:noFill/>
          </a:ln>
          <a:effectLst/>
        </p:spPr>
        <p:txBody>
          <a:bodyPr anchor="ctr"/>
          <a:lstStyle/>
          <a:p>
            <a:pPr marL="0" marR="0" lvl="0" indent="0" algn="ctr" defTabSz="914400" rtl="0" eaLnBrk="1" fontAlgn="base" latinLnBrk="0" hangingPunct="1">
              <a:lnSpc>
                <a:spcPct val="100000"/>
              </a:lnSpc>
              <a:spcBef>
                <a:spcPct val="0"/>
              </a:spcBef>
              <a:spcAft>
                <a:spcPct val="0"/>
              </a:spcAft>
              <a:buClrTx/>
              <a:buSzPct val="100000"/>
              <a:buFontTx/>
              <a:buNone/>
              <a:defRPr/>
            </a:pPr>
            <a:endParaRPr kumimoji="1" lang="zh-CN" altLang="zh-CN" sz="2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endParaRPr>
          </a:p>
        </p:txBody>
      </p:sp>
      <p:sp>
        <p:nvSpPr>
          <p:cNvPr id="47108" name="Rectangle 195"/>
          <p:cNvSpPr/>
          <p:nvPr/>
        </p:nvSpPr>
        <p:spPr>
          <a:xfrm>
            <a:off x="2195513" y="260350"/>
            <a:ext cx="4032250" cy="719138"/>
          </a:xfrm>
          <a:prstGeom prst="rect">
            <a:avLst/>
          </a:prstGeom>
          <a:noFill/>
          <a:ln w="9525">
            <a:noFill/>
          </a:ln>
        </p:spPr>
        <p:txBody>
          <a:bodyPr/>
          <a:p>
            <a:pPr marL="533400" indent="-533400" algn="ctr" eaLnBrk="1" hangingPunct="1">
              <a:lnSpc>
                <a:spcPct val="150000"/>
              </a:lnSpc>
              <a:spcBef>
                <a:spcPct val="20000"/>
              </a:spcBef>
              <a:buSzPct val="100000"/>
            </a:pPr>
            <a:endParaRPr lang="zh-CN" altLang="zh-CN" sz="2800" b="1" dirty="0">
              <a:latin typeface="Arial" panose="020B0604020202020204" pitchFamily="34" charset="0"/>
              <a:ea typeface="方正黑体简体" charset="-122"/>
            </a:endParaRPr>
          </a:p>
        </p:txBody>
      </p:sp>
      <p:sp>
        <p:nvSpPr>
          <p:cNvPr id="47109" name="Rectangle 196"/>
          <p:cNvSpPr/>
          <p:nvPr/>
        </p:nvSpPr>
        <p:spPr>
          <a:xfrm>
            <a:off x="755650" y="1268413"/>
            <a:ext cx="7345363" cy="4506912"/>
          </a:xfrm>
          <a:prstGeom prst="rect">
            <a:avLst/>
          </a:prstGeom>
          <a:noFill/>
          <a:ln w="9525">
            <a:noFill/>
          </a:ln>
        </p:spPr>
        <p:txBody>
          <a:bodyPr/>
          <a:p>
            <a:pPr indent="457200">
              <a:buSzPct val="100000"/>
            </a:pPr>
            <a:r>
              <a:rPr lang="zh-CN" altLang="ru-RU" sz="2400" b="1" dirty="0">
                <a:latin typeface="方正黑体简体" charset="-122"/>
                <a:ea typeface="方正黑体简体" charset="-122"/>
              </a:rPr>
              <a:t>二、消防器材的使用</a:t>
            </a:r>
            <a:endParaRPr lang="zh-CN" altLang="ru-RU" sz="2400" b="1" dirty="0">
              <a:latin typeface="方正黑体简体" charset="-122"/>
              <a:ea typeface="方正黑体简体" charset="-122"/>
            </a:endParaRPr>
          </a:p>
          <a:p>
            <a:pPr indent="457200">
              <a:buSzPct val="100000"/>
            </a:pPr>
            <a:endParaRPr lang="zh-CN" altLang="ru-RU" sz="2400" b="1" dirty="0">
              <a:latin typeface="方正黑体简体" charset="-122"/>
              <a:ea typeface="方正黑体简体" charset="-122"/>
            </a:endParaRPr>
          </a:p>
          <a:p>
            <a:pPr indent="457200">
              <a:buSzPct val="100000"/>
            </a:pPr>
            <a:r>
              <a:rPr lang="ru-RU" altLang="zh-CN" sz="2200" b="1" dirty="0">
                <a:latin typeface="方正黑体简体" charset="-122"/>
                <a:ea typeface="方正黑体简体" charset="-122"/>
              </a:rPr>
              <a:t>1</a:t>
            </a:r>
            <a:r>
              <a:rPr lang="zh-CN" altLang="ru-RU" sz="2200" b="1" dirty="0">
                <a:latin typeface="方正黑体简体" charset="-122"/>
                <a:ea typeface="方正黑体简体" charset="-122"/>
              </a:rPr>
              <a:t>、</a:t>
            </a:r>
            <a:r>
              <a:rPr lang="ru-RU" altLang="zh-CN" sz="2200" b="1" dirty="0">
                <a:latin typeface="方正黑体简体" charset="-122"/>
                <a:ea typeface="方正黑体简体" charset="-122"/>
              </a:rPr>
              <a:t>8kg</a:t>
            </a:r>
            <a:r>
              <a:rPr lang="zh-CN" altLang="ru-RU" sz="2200" b="1" dirty="0">
                <a:latin typeface="方正黑体简体" charset="-122"/>
                <a:ea typeface="方正黑体简体" charset="-122"/>
              </a:rPr>
              <a:t>手提式干粉灭火器的使用方法。</a:t>
            </a:r>
            <a:endParaRPr lang="zh-CN" altLang="ru-RU" sz="2200" b="1" dirty="0">
              <a:latin typeface="方正黑体简体" charset="-122"/>
              <a:ea typeface="方正黑体简体" charset="-122"/>
            </a:endParaRPr>
          </a:p>
          <a:p>
            <a:pPr indent="457200">
              <a:buClr>
                <a:srgbClr val="FF3300"/>
              </a:buClr>
              <a:buSzPct val="100000"/>
              <a:buFont typeface="Wingdings" panose="05000000000000000000" pitchFamily="2" charset="2"/>
              <a:buChar char="l"/>
            </a:pPr>
            <a:r>
              <a:rPr lang="zh-CN" altLang="ru-RU" sz="2200" b="1" dirty="0">
                <a:latin typeface="方正黑体简体" charset="-122"/>
                <a:ea typeface="方正黑体简体" charset="-122"/>
              </a:rPr>
              <a:t>站在上风口；</a:t>
            </a:r>
            <a:endParaRPr lang="zh-CN" altLang="ru-RU" sz="2200" b="1" dirty="0">
              <a:latin typeface="方正黑体简体" charset="-122"/>
              <a:ea typeface="方正黑体简体" charset="-122"/>
            </a:endParaRPr>
          </a:p>
          <a:p>
            <a:pPr indent="457200">
              <a:buClr>
                <a:srgbClr val="FF3300"/>
              </a:buClr>
              <a:buSzPct val="100000"/>
              <a:buFont typeface="Wingdings" panose="05000000000000000000" pitchFamily="2" charset="2"/>
              <a:buChar char="l"/>
            </a:pPr>
            <a:r>
              <a:rPr lang="zh-CN" altLang="ru-RU" sz="2200" b="1" dirty="0">
                <a:latin typeface="方正黑体简体" charset="-122"/>
                <a:ea typeface="方正黑体简体" charset="-122"/>
              </a:rPr>
              <a:t>上下颠倒两次；</a:t>
            </a:r>
            <a:endParaRPr lang="zh-CN" altLang="ru-RU" sz="2200" b="1" dirty="0">
              <a:latin typeface="方正黑体简体" charset="-122"/>
              <a:ea typeface="方正黑体简体" charset="-122"/>
            </a:endParaRPr>
          </a:p>
          <a:p>
            <a:pPr indent="457200">
              <a:buClr>
                <a:srgbClr val="FF3300"/>
              </a:buClr>
              <a:buSzPct val="100000"/>
              <a:buFont typeface="Wingdings" panose="05000000000000000000" pitchFamily="2" charset="2"/>
              <a:buChar char="l"/>
            </a:pPr>
            <a:r>
              <a:rPr lang="zh-CN" altLang="ru-RU" sz="2200" b="1" dirty="0">
                <a:latin typeface="方正黑体简体" charset="-122"/>
                <a:ea typeface="方正黑体简体" charset="-122"/>
              </a:rPr>
              <a:t>拔下铅封及保险销；</a:t>
            </a:r>
            <a:endParaRPr lang="zh-CN" altLang="ru-RU" sz="2200" b="1" dirty="0">
              <a:latin typeface="方正黑体简体" charset="-122"/>
              <a:ea typeface="方正黑体简体" charset="-122"/>
            </a:endParaRPr>
          </a:p>
          <a:p>
            <a:pPr indent="457200">
              <a:buClr>
                <a:srgbClr val="FF3300"/>
              </a:buClr>
              <a:buSzPct val="100000"/>
              <a:buFont typeface="Wingdings" panose="05000000000000000000" pitchFamily="2" charset="2"/>
              <a:buChar char="l"/>
            </a:pPr>
            <a:r>
              <a:rPr lang="zh-CN" altLang="ru-RU" sz="2200" b="1" dirty="0">
                <a:latin typeface="方正黑体简体" charset="-122"/>
                <a:ea typeface="方正黑体简体" charset="-122"/>
              </a:rPr>
              <a:t>一手握住压把，一手握住喷管，距燃烧点</a:t>
            </a:r>
            <a:r>
              <a:rPr lang="ru-RU" altLang="zh-CN" sz="2200" b="1" dirty="0">
                <a:latin typeface="方正黑体简体" charset="-122"/>
                <a:ea typeface="方正黑体简体" charset="-122"/>
              </a:rPr>
              <a:t>5m</a:t>
            </a:r>
            <a:r>
              <a:rPr lang="zh-CN" altLang="ru-RU" sz="2200" b="1" dirty="0">
                <a:latin typeface="方正黑体简体" charset="-122"/>
                <a:ea typeface="方正黑体简体" charset="-122"/>
              </a:rPr>
              <a:t>处对准火焰根部，按下压把，由远及近进行扫射。</a:t>
            </a:r>
            <a:endParaRPr lang="zh-CN" altLang="ru-RU" sz="2200" b="1" dirty="0">
              <a:latin typeface="方正黑体简体" charset="-122"/>
              <a:ea typeface="方正黑体简体" charset="-122"/>
            </a:endParaRPr>
          </a:p>
          <a:p>
            <a:pPr indent="457200">
              <a:buSzPct val="100000"/>
            </a:pPr>
            <a:endParaRPr lang="zh-CN" altLang="ru-RU" sz="2200" b="1" dirty="0">
              <a:latin typeface="方正黑体简体" charset="-122"/>
              <a:ea typeface="方正黑体简体" charset="-122"/>
            </a:endParaRPr>
          </a:p>
          <a:p>
            <a:pPr indent="457200">
              <a:buSzPct val="100000"/>
            </a:pPr>
            <a:r>
              <a:rPr lang="ru-RU" altLang="zh-CN" sz="2200" b="1" dirty="0">
                <a:latin typeface="方正黑体简体" charset="-122"/>
                <a:ea typeface="方正黑体简体" charset="-122"/>
              </a:rPr>
              <a:t>2</a:t>
            </a:r>
            <a:r>
              <a:rPr lang="zh-CN" altLang="ru-RU" sz="2200" b="1" dirty="0">
                <a:latin typeface="方正黑体简体" charset="-122"/>
                <a:ea typeface="方正黑体简体" charset="-122"/>
              </a:rPr>
              <a:t>、灭火毯的使用方法。</a:t>
            </a:r>
            <a:endParaRPr lang="zh-CN" altLang="ru-RU" sz="2200" b="1" dirty="0">
              <a:latin typeface="方正黑体简体" charset="-122"/>
              <a:ea typeface="方正黑体简体" charset="-122"/>
            </a:endParaRPr>
          </a:p>
          <a:p>
            <a:pPr indent="457200">
              <a:buSzPct val="100000"/>
            </a:pPr>
            <a:r>
              <a:rPr lang="zh-CN" altLang="ru-RU" sz="2200" b="1" dirty="0">
                <a:latin typeface="方正黑体简体" charset="-122"/>
                <a:ea typeface="方正黑体简体" charset="-122"/>
              </a:rPr>
              <a:t> 适用于扑灭小型的局部的流散油品火灾。用它覆盖在燃烧物上可以起到隔绝空气、窒息灭火的作用。</a:t>
            </a:r>
            <a:endParaRPr lang="zh-CN" altLang="ru-RU" sz="2200" b="1" dirty="0">
              <a:latin typeface="方正黑体简体" charset="-122"/>
              <a:ea typeface="方正黑体简体" charset="-122"/>
            </a:endParaRPr>
          </a:p>
          <a:p>
            <a:pPr indent="457200">
              <a:buSzPct val="100000"/>
            </a:pPr>
            <a:r>
              <a:rPr lang="zh-CN" altLang="ru-RU" sz="2200" b="1" dirty="0">
                <a:latin typeface="方正黑体简体" charset="-122"/>
                <a:ea typeface="方正黑体简体" charset="-122"/>
              </a:rPr>
              <a:t> 加油站卧式油罐计量口火灾，油罐车计量口火灾等。 </a:t>
            </a:r>
            <a:endParaRPr lang="zh-CN" altLang="ru-RU" sz="2200" b="1" dirty="0">
              <a:latin typeface="方正黑体简体" charset="-122"/>
              <a:ea typeface="方正黑体简体" charset="-122"/>
            </a:endParaRPr>
          </a:p>
        </p:txBody>
      </p:sp>
    </p:spTree>
  </p:cSld>
  <p:clrMapOvr>
    <a:masterClrMapping/>
  </p:clrMapOvr>
  <p:transition>
    <p:cut/>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0F8FF"/>
        </a:solidFill>
        <a:effectLst/>
      </p:bgPr>
    </p:bg>
    <p:spTree>
      <p:nvGrpSpPr>
        <p:cNvPr id="1" name=""/>
        <p:cNvGrpSpPr/>
        <p:nvPr/>
      </p:nvGrpSpPr>
      <p:grpSpPr/>
      <p:sp>
        <p:nvSpPr>
          <p:cNvPr id="4" name="灯片编号占位符 3"/>
          <p:cNvSpPr txBox="1">
            <a:spLocks noGrp="1"/>
          </p:cNvSpPr>
          <p:nvPr>
            <p:ph type="sldNum" sz="quarter" idx="12"/>
          </p:nvPr>
        </p:nvSpPr>
        <p:spPr bwMode="auto"/>
        <p:txBody>
          <a:bodyPr vert="horz"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r" eaLnBrk="1" hangingPunct="1">
              <a:buSzPct val="100000"/>
              <a:buFont typeface="方正黑体简体" charset="-122"/>
            </a:pPr>
            <a:fld id="{9A0DB2DC-4C9A-4742-B13C-FB6460FD3503}" type="slidenum">
              <a:rPr lang="ru-RU" altLang="zh-CN" dirty="0">
                <a:latin typeface="方正黑体简体" charset="-122"/>
                <a:ea typeface="方正黑体简体" charset="-122"/>
              </a:rPr>
            </a:fld>
            <a:endParaRPr lang="ru-RU" altLang="zh-CN" dirty="0">
              <a:latin typeface="方正黑体简体" charset="-122"/>
              <a:ea typeface="方正黑体简体" charset="-122"/>
            </a:endParaRPr>
          </a:p>
        </p:txBody>
      </p:sp>
      <p:sp>
        <p:nvSpPr>
          <p:cNvPr id="2247" name="Rectangle 199"/>
          <p:cNvSpPr>
            <a:spLocks noChangeArrowheads="1"/>
          </p:cNvSpPr>
          <p:nvPr/>
        </p:nvSpPr>
        <p:spPr bwMode="auto">
          <a:xfrm>
            <a:off x="1187450" y="274638"/>
            <a:ext cx="6769100" cy="633413"/>
          </a:xfrm>
          <a:prstGeom prst="rect">
            <a:avLst/>
          </a:prstGeom>
          <a:noFill/>
          <a:ln>
            <a:noFill/>
          </a:ln>
          <a:effectLst/>
        </p:spPr>
        <p:txBody>
          <a:bodyPr anchor="ctr"/>
          <a:lstStyle/>
          <a:p>
            <a:pPr marL="0" marR="0" lvl="0" indent="0" algn="ctr" defTabSz="914400" rtl="0" eaLnBrk="1" fontAlgn="base" latinLnBrk="0" hangingPunct="1">
              <a:lnSpc>
                <a:spcPct val="100000"/>
              </a:lnSpc>
              <a:spcBef>
                <a:spcPct val="0"/>
              </a:spcBef>
              <a:spcAft>
                <a:spcPct val="0"/>
              </a:spcAft>
              <a:buClrTx/>
              <a:buSzPct val="100000"/>
              <a:buFontTx/>
              <a:buNone/>
              <a:defRPr/>
            </a:pPr>
            <a:endParaRPr kumimoji="1" lang="zh-CN" altLang="zh-CN" sz="2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endParaRPr>
          </a:p>
        </p:txBody>
      </p:sp>
      <p:sp>
        <p:nvSpPr>
          <p:cNvPr id="49156" name="Rectangle 200"/>
          <p:cNvSpPr/>
          <p:nvPr/>
        </p:nvSpPr>
        <p:spPr>
          <a:xfrm>
            <a:off x="1114425" y="1125538"/>
            <a:ext cx="5689600" cy="719137"/>
          </a:xfrm>
          <a:prstGeom prst="rect">
            <a:avLst/>
          </a:prstGeom>
          <a:noFill/>
          <a:ln w="9525">
            <a:noFill/>
          </a:ln>
        </p:spPr>
        <p:txBody>
          <a:bodyPr/>
          <a:p>
            <a:pPr marL="533400" indent="-533400" eaLnBrk="1" hangingPunct="1">
              <a:lnSpc>
                <a:spcPct val="150000"/>
              </a:lnSpc>
              <a:spcBef>
                <a:spcPct val="20000"/>
              </a:spcBef>
              <a:buSzPct val="100000"/>
            </a:pPr>
            <a:r>
              <a:rPr lang="zh-CN" altLang="ru-RU" sz="2400" b="1" dirty="0">
                <a:latin typeface="Arial" panose="020B0604020202020204" pitchFamily="34" charset="0"/>
                <a:ea typeface="方正黑体简体" charset="-122"/>
              </a:rPr>
              <a:t>三、</a:t>
            </a:r>
            <a:r>
              <a:rPr lang="zh-CN" altLang="ru-RU" sz="2800" b="1" dirty="0">
                <a:latin typeface="Arial" panose="020B0604020202020204" pitchFamily="34" charset="0"/>
                <a:ea typeface="方正黑体简体" charset="-122"/>
              </a:rPr>
              <a:t>现场安全管理要求</a:t>
            </a:r>
            <a:r>
              <a:rPr lang="zh-CN" altLang="ru-RU" sz="2800" dirty="0">
                <a:latin typeface="Arial" panose="020B0604020202020204" pitchFamily="34" charset="0"/>
                <a:ea typeface="方正黑体简体" charset="-122"/>
              </a:rPr>
              <a:t> </a:t>
            </a:r>
            <a:endParaRPr lang="zh-CN" altLang="ru-RU" sz="2800" dirty="0">
              <a:latin typeface="Arial" panose="020B0604020202020204" pitchFamily="34" charset="0"/>
              <a:ea typeface="方正黑体简体" charset="-122"/>
            </a:endParaRPr>
          </a:p>
        </p:txBody>
      </p:sp>
      <p:sp>
        <p:nvSpPr>
          <p:cNvPr id="49157" name="Rectangle 201"/>
          <p:cNvSpPr/>
          <p:nvPr/>
        </p:nvSpPr>
        <p:spPr>
          <a:xfrm>
            <a:off x="684213" y="1993900"/>
            <a:ext cx="7200900" cy="3706813"/>
          </a:xfrm>
          <a:prstGeom prst="rect">
            <a:avLst/>
          </a:prstGeom>
          <a:noFill/>
          <a:ln w="9525">
            <a:noFill/>
          </a:ln>
        </p:spPr>
        <p:txBody>
          <a:bodyPr anchor="ctr" anchorCtr="0"/>
          <a:p>
            <a:pPr indent="419100" eaLnBrk="1" hangingPunct="1">
              <a:lnSpc>
                <a:spcPct val="110000"/>
              </a:lnSpc>
              <a:buClr>
                <a:srgbClr val="FF3300"/>
              </a:buClr>
              <a:buSzPct val="100000"/>
              <a:buFont typeface="Wingdings" panose="05000000000000000000" pitchFamily="2" charset="2"/>
            </a:pPr>
            <a:r>
              <a:rPr lang="ru-RU" altLang="zh-CN" sz="2400" b="1" dirty="0">
                <a:latin typeface="方正黑体简体" charset="-122"/>
                <a:ea typeface="方正黑体简体" charset="-122"/>
              </a:rPr>
              <a:t>1</a:t>
            </a:r>
            <a:r>
              <a:rPr lang="zh-CN" altLang="ru-RU" sz="2400" b="1" dirty="0">
                <a:latin typeface="方正黑体简体" charset="-122"/>
                <a:ea typeface="方正黑体简体" charset="-122"/>
              </a:rPr>
              <a:t>、地埋油罐要做防雷接地，接地点不少于两处。</a:t>
            </a:r>
            <a:endParaRPr lang="zh-CN" altLang="ru-RU" sz="24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ru-RU" altLang="zh-CN" sz="2400" b="1" dirty="0">
                <a:latin typeface="方正黑体简体" charset="-122"/>
                <a:ea typeface="方正黑体简体" charset="-122"/>
              </a:rPr>
              <a:t>2</a:t>
            </a:r>
            <a:r>
              <a:rPr lang="zh-CN" altLang="ru-RU" sz="2400" b="1" dirty="0">
                <a:latin typeface="方正黑体简体" charset="-122"/>
                <a:ea typeface="方正黑体简体" charset="-122"/>
              </a:rPr>
              <a:t>、加油站防雷接地、防静电接地、电气设备的工作接地、保护接地及信息系统的接地等宜工用接地装置，接地电阻不应小于</a:t>
            </a:r>
            <a:r>
              <a:rPr lang="ru-RU" altLang="zh-CN" sz="2400" b="1" dirty="0">
                <a:latin typeface="方正黑体简体" charset="-122"/>
                <a:ea typeface="方正黑体简体" charset="-122"/>
              </a:rPr>
              <a:t>4</a:t>
            </a:r>
            <a:r>
              <a:rPr lang="zh-CN" altLang="ru-RU" sz="2400" b="1" dirty="0">
                <a:latin typeface="方正黑体简体" charset="-122"/>
                <a:ea typeface="方正黑体简体" charset="-122"/>
              </a:rPr>
              <a:t>欧姆。</a:t>
            </a:r>
            <a:endParaRPr lang="zh-CN" altLang="ru-RU" sz="24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ru-RU" altLang="zh-CN" sz="2400" b="1" dirty="0">
                <a:latin typeface="方正黑体简体" charset="-122"/>
                <a:ea typeface="方正黑体简体" charset="-122"/>
              </a:rPr>
              <a:t>3</a:t>
            </a:r>
            <a:r>
              <a:rPr lang="zh-CN" altLang="ru-RU" sz="2400" b="1" dirty="0">
                <a:latin typeface="方正黑体简体" charset="-122"/>
                <a:ea typeface="方正黑体简体" charset="-122"/>
              </a:rPr>
              <a:t>、法兰（少于</a:t>
            </a:r>
            <a:r>
              <a:rPr lang="ru-RU" altLang="zh-CN" sz="2400" b="1" dirty="0">
                <a:latin typeface="方正黑体简体" charset="-122"/>
                <a:ea typeface="方正黑体简体" charset="-122"/>
              </a:rPr>
              <a:t>5</a:t>
            </a:r>
            <a:r>
              <a:rPr lang="zh-CN" altLang="ru-RU" sz="2400" b="1" dirty="0">
                <a:latin typeface="方正黑体简体" charset="-122"/>
                <a:ea typeface="方正黑体简体" charset="-122"/>
              </a:rPr>
              <a:t>孔）、加油机三角法兰要做静电跨接。</a:t>
            </a:r>
            <a:endParaRPr lang="zh-CN" altLang="ru-RU" sz="24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ru-RU" altLang="zh-CN" sz="2400" b="1" dirty="0">
                <a:latin typeface="方正黑体简体" charset="-122"/>
                <a:ea typeface="方正黑体简体" charset="-122"/>
              </a:rPr>
              <a:t>4</a:t>
            </a:r>
            <a:r>
              <a:rPr lang="zh-CN" altLang="ru-RU" sz="2400" b="1" dirty="0">
                <a:latin typeface="方正黑体简体" charset="-122"/>
                <a:ea typeface="方正黑体简体" charset="-122"/>
              </a:rPr>
              <a:t>、加油机做整体保护接地，加油机内电机做保护接地。</a:t>
            </a:r>
            <a:endParaRPr lang="zh-CN" altLang="ru-RU" sz="2400" b="1" dirty="0">
              <a:latin typeface="方正黑体简体" charset="-122"/>
              <a:ea typeface="方正黑体简体" charset="-122"/>
            </a:endParaRPr>
          </a:p>
        </p:txBody>
      </p:sp>
    </p:spTree>
  </p:cSld>
  <p:clrMapOvr>
    <a:masterClrMapping/>
  </p:clrMapOvr>
  <p:transition>
    <p:cut/>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0F8FF"/>
        </a:solidFill>
        <a:effectLst/>
      </p:bgPr>
    </p:bg>
    <p:spTree>
      <p:nvGrpSpPr>
        <p:cNvPr id="1" name=""/>
        <p:cNvGrpSpPr/>
        <p:nvPr/>
      </p:nvGrpSpPr>
      <p:grpSpPr/>
      <p:sp>
        <p:nvSpPr>
          <p:cNvPr id="4" name="灯片编号占位符 3"/>
          <p:cNvSpPr txBox="1">
            <a:spLocks noGrp="1"/>
          </p:cNvSpPr>
          <p:nvPr>
            <p:ph type="sldNum" sz="quarter" idx="12"/>
          </p:nvPr>
        </p:nvSpPr>
        <p:spPr bwMode="auto"/>
        <p:txBody>
          <a:bodyPr vert="horz"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r" eaLnBrk="1" hangingPunct="1">
              <a:buSzPct val="100000"/>
              <a:buFont typeface="方正黑体简体" charset="-122"/>
            </a:pPr>
            <a:fld id="{9A0DB2DC-4C9A-4742-B13C-FB6460FD3503}" type="slidenum">
              <a:rPr lang="ru-RU" altLang="zh-CN" dirty="0">
                <a:latin typeface="方正黑体简体" charset="-122"/>
                <a:ea typeface="方正黑体简体" charset="-122"/>
              </a:rPr>
            </a:fld>
            <a:endParaRPr lang="ru-RU" altLang="zh-CN" dirty="0">
              <a:latin typeface="方正黑体简体" charset="-122"/>
              <a:ea typeface="方正黑体简体" charset="-122"/>
            </a:endParaRPr>
          </a:p>
        </p:txBody>
      </p:sp>
      <p:sp>
        <p:nvSpPr>
          <p:cNvPr id="2252" name="Rectangle 204"/>
          <p:cNvSpPr>
            <a:spLocks noChangeArrowheads="1"/>
          </p:cNvSpPr>
          <p:nvPr/>
        </p:nvSpPr>
        <p:spPr bwMode="auto">
          <a:xfrm>
            <a:off x="1187450" y="274638"/>
            <a:ext cx="6769100" cy="633413"/>
          </a:xfrm>
          <a:prstGeom prst="rect">
            <a:avLst/>
          </a:prstGeom>
          <a:noFill/>
          <a:ln>
            <a:noFill/>
          </a:ln>
          <a:effectLst/>
        </p:spPr>
        <p:txBody>
          <a:bodyPr anchor="ctr"/>
          <a:lstStyle/>
          <a:p>
            <a:pPr marL="0" marR="0" lvl="0" indent="0" algn="ctr" defTabSz="914400" rtl="0" eaLnBrk="1" fontAlgn="base" latinLnBrk="0" hangingPunct="1">
              <a:lnSpc>
                <a:spcPct val="100000"/>
              </a:lnSpc>
              <a:spcBef>
                <a:spcPct val="0"/>
              </a:spcBef>
              <a:spcAft>
                <a:spcPct val="0"/>
              </a:spcAft>
              <a:buClrTx/>
              <a:buSzPct val="100000"/>
              <a:buFontTx/>
              <a:buNone/>
              <a:defRPr/>
            </a:pPr>
            <a:endParaRPr kumimoji="1" lang="zh-CN" altLang="zh-CN" sz="2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endParaRPr>
          </a:p>
        </p:txBody>
      </p:sp>
      <p:sp>
        <p:nvSpPr>
          <p:cNvPr id="51204" name="Rectangle 205"/>
          <p:cNvSpPr/>
          <p:nvPr/>
        </p:nvSpPr>
        <p:spPr>
          <a:xfrm>
            <a:off x="684213" y="1514475"/>
            <a:ext cx="7127875" cy="4108450"/>
          </a:xfrm>
          <a:prstGeom prst="rect">
            <a:avLst/>
          </a:prstGeom>
          <a:noFill/>
          <a:ln w="9525">
            <a:noFill/>
          </a:ln>
        </p:spPr>
        <p:txBody>
          <a:bodyPr anchor="ctr" anchorCtr="0"/>
          <a:p>
            <a:pPr indent="419100" eaLnBrk="1" hangingPunct="1">
              <a:lnSpc>
                <a:spcPct val="110000"/>
              </a:lnSpc>
              <a:buClr>
                <a:srgbClr val="FF3300"/>
              </a:buClr>
              <a:buSzPct val="100000"/>
              <a:buFont typeface="Wingdings" panose="05000000000000000000" pitchFamily="2" charset="2"/>
            </a:pPr>
            <a:r>
              <a:rPr lang="ru-RU" altLang="zh-CN" sz="2400" b="1" dirty="0">
                <a:latin typeface="方正黑体简体" charset="-122"/>
                <a:ea typeface="方正黑体简体" charset="-122"/>
              </a:rPr>
              <a:t>5</a:t>
            </a:r>
            <a:r>
              <a:rPr lang="zh-CN" altLang="ru-RU" sz="2400" b="1" dirty="0">
                <a:latin typeface="方正黑体简体" charset="-122"/>
                <a:ea typeface="方正黑体简体" charset="-122"/>
              </a:rPr>
              <a:t>、加油机内防爆接线盒电缆入口要密封严实，必要时要用防爆胶泥封堵。</a:t>
            </a:r>
            <a:r>
              <a:rPr lang="zh-CN" altLang="ru-RU" sz="2200" b="1" dirty="0">
                <a:latin typeface="方正黑体简体" charset="-122"/>
                <a:ea typeface="方正黑体简体" charset="-122"/>
              </a:rPr>
              <a:t> </a:t>
            </a:r>
            <a:endParaRPr lang="zh-CN" altLang="ru-RU" sz="22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ru-RU" altLang="zh-CN" sz="2400" b="1" dirty="0">
                <a:latin typeface="方正黑体简体" charset="-122"/>
                <a:ea typeface="方正黑体简体" charset="-122"/>
              </a:rPr>
              <a:t>6</a:t>
            </a:r>
            <a:r>
              <a:rPr lang="zh-CN" altLang="ru-RU" sz="2400" b="1" dirty="0">
                <a:latin typeface="方正黑体简体" charset="-122"/>
                <a:ea typeface="方正黑体简体" charset="-122"/>
              </a:rPr>
              <a:t>、加油机内动力电缆穿线套管要用防爆胶泥封堵。</a:t>
            </a:r>
            <a:endParaRPr lang="zh-CN" altLang="ru-RU" sz="24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ru-RU" altLang="zh-CN" sz="2400" b="1" dirty="0">
                <a:latin typeface="方正黑体简体" charset="-122"/>
                <a:ea typeface="方正黑体简体" charset="-122"/>
              </a:rPr>
              <a:t>7</a:t>
            </a:r>
            <a:r>
              <a:rPr lang="zh-CN" altLang="ru-RU" sz="2400" b="1" dirty="0">
                <a:latin typeface="方正黑体简体" charset="-122"/>
                <a:ea typeface="方正黑体简体" charset="-122"/>
              </a:rPr>
              <a:t>、加油站配电室要做到“防尘、防潮、防小动物，通风良好”</a:t>
            </a:r>
            <a:endParaRPr lang="zh-CN" altLang="ru-RU" sz="24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ru-RU" altLang="zh-CN" sz="2400" b="1" dirty="0">
                <a:latin typeface="方正黑体简体" charset="-122"/>
                <a:ea typeface="方正黑体简体" charset="-122"/>
              </a:rPr>
              <a:t>8</a:t>
            </a:r>
            <a:r>
              <a:rPr lang="zh-CN" altLang="ru-RU" sz="2400" b="1" dirty="0">
                <a:latin typeface="方正黑体简体" charset="-122"/>
                <a:ea typeface="方正黑体简体" charset="-122"/>
              </a:rPr>
              <a:t>、油罐人孔盖密封严实。</a:t>
            </a:r>
            <a:endParaRPr lang="zh-CN" altLang="ru-RU" sz="24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ru-RU" altLang="zh-CN" sz="2400" b="1" dirty="0">
                <a:latin typeface="方正黑体简体" charset="-122"/>
                <a:ea typeface="方正黑体简体" charset="-122"/>
              </a:rPr>
              <a:t>9</a:t>
            </a:r>
            <a:r>
              <a:rPr lang="zh-CN" altLang="ru-RU" sz="2400" b="1" dirty="0">
                <a:latin typeface="方正黑体简体" charset="-122"/>
                <a:ea typeface="方正黑体简体" charset="-122"/>
              </a:rPr>
              <a:t>、加油站内无油品跑、冒、滴、漏，场地和操作井内无油污。</a:t>
            </a:r>
            <a:endParaRPr lang="zh-CN" altLang="ru-RU" sz="24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ru-RU" altLang="zh-CN" sz="2400" b="1" dirty="0">
                <a:latin typeface="方正黑体简体" charset="-122"/>
                <a:ea typeface="方正黑体简体" charset="-122"/>
              </a:rPr>
              <a:t>10</a:t>
            </a:r>
            <a:r>
              <a:rPr lang="zh-CN" altLang="ru-RU" sz="2400" b="1" dirty="0">
                <a:latin typeface="方正黑体简体" charset="-122"/>
                <a:ea typeface="方正黑体简体" charset="-122"/>
              </a:rPr>
              <a:t>、静电接地报警器完好有效。</a:t>
            </a:r>
            <a:endParaRPr lang="zh-CN" altLang="ru-RU" sz="2400" b="1" dirty="0">
              <a:latin typeface="方正黑体简体" charset="-122"/>
              <a:ea typeface="方正黑体简体" charset="-122"/>
            </a:endParaRPr>
          </a:p>
        </p:txBody>
      </p:sp>
    </p:spTree>
  </p:cSld>
  <p:clrMapOvr>
    <a:masterClrMapping/>
  </p:clrMapOvr>
  <p:transition>
    <p:cut/>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0F8FF"/>
        </a:solidFill>
        <a:effectLst/>
      </p:bgPr>
    </p:bg>
    <p:spTree>
      <p:nvGrpSpPr>
        <p:cNvPr id="1" name=""/>
        <p:cNvGrpSpPr/>
        <p:nvPr/>
      </p:nvGrpSpPr>
      <p:grpSpPr/>
      <p:sp>
        <p:nvSpPr>
          <p:cNvPr id="4" name="灯片编号占位符 3"/>
          <p:cNvSpPr txBox="1">
            <a:spLocks noGrp="1"/>
          </p:cNvSpPr>
          <p:nvPr>
            <p:ph type="sldNum" sz="quarter" idx="12"/>
          </p:nvPr>
        </p:nvSpPr>
        <p:spPr bwMode="auto"/>
        <p:txBody>
          <a:bodyPr vert="horz"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r" eaLnBrk="1" hangingPunct="1">
              <a:buSzPct val="100000"/>
              <a:buFont typeface="方正黑体简体" charset="-122"/>
            </a:pPr>
            <a:fld id="{9A0DB2DC-4C9A-4742-B13C-FB6460FD3503}" type="slidenum">
              <a:rPr lang="ru-RU" altLang="zh-CN" dirty="0">
                <a:latin typeface="方正黑体简体" charset="-122"/>
                <a:ea typeface="方正黑体简体" charset="-122"/>
              </a:rPr>
            </a:fld>
            <a:endParaRPr lang="ru-RU" altLang="zh-CN" dirty="0">
              <a:latin typeface="方正黑体简体" charset="-122"/>
              <a:ea typeface="方正黑体简体" charset="-122"/>
            </a:endParaRPr>
          </a:p>
        </p:txBody>
      </p:sp>
      <p:sp>
        <p:nvSpPr>
          <p:cNvPr id="2256" name="Rectangle 208"/>
          <p:cNvSpPr>
            <a:spLocks noChangeArrowheads="1"/>
          </p:cNvSpPr>
          <p:nvPr/>
        </p:nvSpPr>
        <p:spPr bwMode="auto">
          <a:xfrm>
            <a:off x="1187450" y="274638"/>
            <a:ext cx="6769100" cy="633413"/>
          </a:xfrm>
          <a:prstGeom prst="rect">
            <a:avLst/>
          </a:prstGeom>
          <a:noFill/>
          <a:ln>
            <a:noFill/>
          </a:ln>
          <a:effectLst/>
        </p:spPr>
        <p:txBody>
          <a:bodyPr anchor="ctr"/>
          <a:lstStyle/>
          <a:p>
            <a:pPr marL="0" marR="0" lvl="0" indent="0" algn="ctr" defTabSz="914400" rtl="0" eaLnBrk="1" fontAlgn="base" latinLnBrk="0" hangingPunct="1">
              <a:lnSpc>
                <a:spcPct val="100000"/>
              </a:lnSpc>
              <a:spcBef>
                <a:spcPct val="0"/>
              </a:spcBef>
              <a:spcAft>
                <a:spcPct val="0"/>
              </a:spcAft>
              <a:buClrTx/>
              <a:buSzPct val="100000"/>
              <a:buFontTx/>
              <a:buNone/>
              <a:defRPr/>
            </a:pPr>
            <a:endParaRPr kumimoji="1" lang="zh-CN" altLang="zh-CN" sz="2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endParaRPr>
          </a:p>
        </p:txBody>
      </p:sp>
      <p:sp>
        <p:nvSpPr>
          <p:cNvPr id="53252" name="Rectangle 209"/>
          <p:cNvSpPr/>
          <p:nvPr/>
        </p:nvSpPr>
        <p:spPr>
          <a:xfrm>
            <a:off x="755650" y="1125538"/>
            <a:ext cx="5689600" cy="719137"/>
          </a:xfrm>
          <a:prstGeom prst="rect">
            <a:avLst/>
          </a:prstGeom>
          <a:noFill/>
          <a:ln w="9525">
            <a:noFill/>
          </a:ln>
        </p:spPr>
        <p:txBody>
          <a:bodyPr/>
          <a:p>
            <a:pPr marL="533400" indent="-533400" algn="ctr" eaLnBrk="1" hangingPunct="1">
              <a:lnSpc>
                <a:spcPct val="150000"/>
              </a:lnSpc>
              <a:spcBef>
                <a:spcPct val="20000"/>
              </a:spcBef>
              <a:buSzPct val="100000"/>
            </a:pPr>
            <a:r>
              <a:rPr lang="zh-CN" altLang="ru-RU" sz="2400" b="1" dirty="0">
                <a:latin typeface="Arial" panose="020B0604020202020204" pitchFamily="34" charset="0"/>
                <a:ea typeface="方正黑体简体" charset="-122"/>
              </a:rPr>
              <a:t>四、集团公司</a:t>
            </a:r>
            <a:r>
              <a:rPr lang="ru-RU" altLang="zh-CN" sz="2400" b="1" dirty="0">
                <a:latin typeface="Arial" panose="020B0604020202020204" pitchFamily="34" charset="0"/>
                <a:ea typeface="方正黑体简体" charset="-122"/>
              </a:rPr>
              <a:t>《</a:t>
            </a:r>
            <a:r>
              <a:rPr lang="zh-CN" altLang="ru-RU" sz="2400" b="1" dirty="0">
                <a:latin typeface="Arial" panose="020B0604020202020204" pitchFamily="34" charset="0"/>
                <a:ea typeface="方正黑体简体" charset="-122"/>
              </a:rPr>
              <a:t>反违章六条禁令</a:t>
            </a:r>
            <a:r>
              <a:rPr lang="ru-RU" altLang="zh-CN" sz="2400" b="1" dirty="0">
                <a:latin typeface="Arial" panose="020B0604020202020204" pitchFamily="34" charset="0"/>
                <a:ea typeface="方正黑体简体" charset="-122"/>
              </a:rPr>
              <a:t>》</a:t>
            </a:r>
            <a:endParaRPr lang="ru-RU" altLang="zh-CN" sz="2400" b="1" dirty="0">
              <a:latin typeface="Arial" panose="020B0604020202020204" pitchFamily="34" charset="0"/>
              <a:ea typeface="方正黑体简体" charset="-122"/>
            </a:endParaRPr>
          </a:p>
        </p:txBody>
      </p:sp>
      <p:sp>
        <p:nvSpPr>
          <p:cNvPr id="53253" name="Rectangle 210"/>
          <p:cNvSpPr/>
          <p:nvPr/>
        </p:nvSpPr>
        <p:spPr>
          <a:xfrm>
            <a:off x="539750" y="1773238"/>
            <a:ext cx="7777163" cy="4108450"/>
          </a:xfrm>
          <a:prstGeom prst="rect">
            <a:avLst/>
          </a:prstGeom>
          <a:noFill/>
          <a:ln w="9525">
            <a:noFill/>
          </a:ln>
        </p:spPr>
        <p:txBody>
          <a:bodyPr anchor="ctr" anchorCtr="0"/>
          <a:p>
            <a:pPr indent="419100" eaLnBrk="1" hangingPunct="1">
              <a:lnSpc>
                <a:spcPct val="110000"/>
              </a:lnSpc>
              <a:buClr>
                <a:srgbClr val="FF3300"/>
              </a:buClr>
              <a:buSzPct val="100000"/>
              <a:buFont typeface="Wingdings" panose="05000000000000000000" pitchFamily="2" charset="2"/>
            </a:pPr>
            <a:r>
              <a:rPr lang="ru-RU" altLang="zh-CN" sz="2400" b="1" dirty="0">
                <a:latin typeface="方正黑体简体" charset="-122"/>
                <a:ea typeface="方正黑体简体" charset="-122"/>
              </a:rPr>
              <a:t>  </a:t>
            </a:r>
            <a:r>
              <a:rPr lang="zh-CN" altLang="ru-RU" sz="2400" b="1" dirty="0">
                <a:latin typeface="方正黑体简体" charset="-122"/>
                <a:ea typeface="方正黑体简体" charset="-122"/>
              </a:rPr>
              <a:t>为进一步规范员工安全行为，防止和杜绝“三违”现象，保障员工生命安全和企业生产经营的顺利进行，特制定本禁令。</a:t>
            </a:r>
            <a:endParaRPr lang="zh-CN" altLang="ru-RU" sz="24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zh-CN" altLang="ru-RU" sz="2400" b="1" dirty="0">
                <a:latin typeface="方正黑体简体" charset="-122"/>
                <a:ea typeface="方正黑体简体" charset="-122"/>
              </a:rPr>
              <a:t>  一、严禁特种作业无有效操作证人员上岗操作；</a:t>
            </a:r>
            <a:endParaRPr lang="zh-CN" altLang="ru-RU" sz="24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zh-CN" altLang="ru-RU" sz="2400" b="1" dirty="0">
                <a:latin typeface="方正黑体简体" charset="-122"/>
                <a:ea typeface="方正黑体简体" charset="-122"/>
              </a:rPr>
              <a:t>  </a:t>
            </a:r>
            <a:r>
              <a:rPr lang="ru-RU" altLang="zh-CN" sz="2400" b="1" dirty="0">
                <a:latin typeface="方正黑体简体" charset="-122"/>
                <a:ea typeface="方正黑体简体" charset="-122"/>
              </a:rPr>
              <a:t>1</a:t>
            </a:r>
            <a:r>
              <a:rPr lang="zh-CN" altLang="ru-RU" sz="2400" b="1" dirty="0">
                <a:latin typeface="方正黑体简体" charset="-122"/>
                <a:ea typeface="方正黑体简体" charset="-122"/>
              </a:rPr>
              <a:t>、严禁特种作业人员不经过专门培训取得特种作业操作证上岗操作。</a:t>
            </a:r>
            <a:endParaRPr lang="zh-CN" altLang="ru-RU" sz="24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zh-CN" altLang="ru-RU" sz="2400" b="1" dirty="0">
                <a:latin typeface="方正黑体简体" charset="-122"/>
                <a:ea typeface="方正黑体简体" charset="-122"/>
              </a:rPr>
              <a:t>  </a:t>
            </a:r>
            <a:r>
              <a:rPr lang="ru-RU" altLang="zh-CN" sz="2400" b="1" dirty="0">
                <a:latin typeface="方正黑体简体" charset="-122"/>
                <a:ea typeface="方正黑体简体" charset="-122"/>
              </a:rPr>
              <a:t>2</a:t>
            </a:r>
            <a:r>
              <a:rPr lang="zh-CN" altLang="ru-RU" sz="2400" b="1" dirty="0">
                <a:latin typeface="方正黑体简体" charset="-122"/>
                <a:ea typeface="方正黑体简体" charset="-122"/>
              </a:rPr>
              <a:t>、严禁特种作业人员持无效操作证上岗操作。</a:t>
            </a:r>
            <a:endParaRPr lang="zh-CN" altLang="ru-RU" sz="24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zh-CN" altLang="ru-RU" sz="2400" b="1" dirty="0">
                <a:latin typeface="方正黑体简体" charset="-122"/>
                <a:ea typeface="方正黑体简体" charset="-122"/>
              </a:rPr>
              <a:t>  销售企业特种作业主要包括电工作业，金属焊接、切割作业，起重机械</a:t>
            </a:r>
            <a:r>
              <a:rPr lang="ru-RU" altLang="zh-CN" sz="2400" b="1" dirty="0">
                <a:latin typeface="方正黑体简体" charset="-122"/>
                <a:ea typeface="方正黑体简体" charset="-122"/>
              </a:rPr>
              <a:t>(</a:t>
            </a:r>
            <a:r>
              <a:rPr lang="zh-CN" altLang="ru-RU" sz="2400" b="1" dirty="0">
                <a:latin typeface="方正黑体简体" charset="-122"/>
                <a:ea typeface="方正黑体简体" charset="-122"/>
              </a:rPr>
              <a:t>含电梯</a:t>
            </a:r>
            <a:r>
              <a:rPr lang="ru-RU" altLang="zh-CN" sz="2400" b="1" dirty="0">
                <a:latin typeface="方正黑体简体" charset="-122"/>
                <a:ea typeface="方正黑体简体" charset="-122"/>
              </a:rPr>
              <a:t>)</a:t>
            </a:r>
            <a:r>
              <a:rPr lang="zh-CN" altLang="ru-RU" sz="2400" b="1" dirty="0">
                <a:latin typeface="方正黑体简体" charset="-122"/>
                <a:ea typeface="方正黑体简体" charset="-122"/>
              </a:rPr>
              <a:t>作业，企业内机动车辆驾驶，登高架设作业，锅炉作业，压力容器作业等。</a:t>
            </a:r>
            <a:endParaRPr lang="zh-CN" altLang="ru-RU" sz="2200" dirty="0">
              <a:solidFill>
                <a:srgbClr val="FF33CC"/>
              </a:solidFill>
              <a:latin typeface="方正黑体简体" charset="-122"/>
              <a:ea typeface="方正黑体简体" charset="-122"/>
            </a:endParaRPr>
          </a:p>
        </p:txBody>
      </p:sp>
    </p:spTree>
  </p:cSld>
  <p:clrMapOvr>
    <a:masterClrMapping/>
  </p:clrMapOvr>
  <p:transition>
    <p:cut/>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0F8FF"/>
        </a:solidFill>
        <a:effectLst/>
      </p:bgPr>
    </p:bg>
    <p:spTree>
      <p:nvGrpSpPr>
        <p:cNvPr id="1" name=""/>
        <p:cNvGrpSpPr/>
        <p:nvPr/>
      </p:nvGrpSpPr>
      <p:grpSpPr/>
      <p:sp>
        <p:nvSpPr>
          <p:cNvPr id="4" name="灯片编号占位符 3"/>
          <p:cNvSpPr txBox="1">
            <a:spLocks noGrp="1"/>
          </p:cNvSpPr>
          <p:nvPr>
            <p:ph type="sldNum" sz="quarter" idx="12"/>
          </p:nvPr>
        </p:nvSpPr>
        <p:spPr bwMode="auto"/>
        <p:txBody>
          <a:bodyPr vert="horz"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r" eaLnBrk="1" hangingPunct="1">
              <a:buSzPct val="100000"/>
              <a:buFont typeface="方正黑体简体" charset="-122"/>
            </a:pPr>
            <a:fld id="{9A0DB2DC-4C9A-4742-B13C-FB6460FD3503}" type="slidenum">
              <a:rPr lang="ru-RU" altLang="zh-CN" dirty="0">
                <a:latin typeface="方正黑体简体" charset="-122"/>
                <a:ea typeface="方正黑体简体" charset="-122"/>
              </a:rPr>
            </a:fld>
            <a:endParaRPr lang="ru-RU" altLang="zh-CN" dirty="0">
              <a:latin typeface="方正黑体简体" charset="-122"/>
              <a:ea typeface="方正黑体简体" charset="-122"/>
            </a:endParaRPr>
          </a:p>
        </p:txBody>
      </p:sp>
      <p:sp>
        <p:nvSpPr>
          <p:cNvPr id="2261" name="Rectangle 213"/>
          <p:cNvSpPr>
            <a:spLocks noChangeArrowheads="1"/>
          </p:cNvSpPr>
          <p:nvPr/>
        </p:nvSpPr>
        <p:spPr bwMode="auto">
          <a:xfrm>
            <a:off x="1187450" y="274638"/>
            <a:ext cx="6769100" cy="633413"/>
          </a:xfrm>
          <a:prstGeom prst="rect">
            <a:avLst/>
          </a:prstGeom>
          <a:noFill/>
          <a:ln>
            <a:noFill/>
          </a:ln>
          <a:effectLst/>
        </p:spPr>
        <p:txBody>
          <a:bodyPr anchor="ctr"/>
          <a:lstStyle/>
          <a:p>
            <a:pPr marL="0" marR="0" lvl="0" indent="0" algn="ctr" defTabSz="914400" rtl="0" eaLnBrk="1" fontAlgn="base" latinLnBrk="0" hangingPunct="1">
              <a:lnSpc>
                <a:spcPct val="100000"/>
              </a:lnSpc>
              <a:spcBef>
                <a:spcPct val="0"/>
              </a:spcBef>
              <a:spcAft>
                <a:spcPct val="0"/>
              </a:spcAft>
              <a:buClrTx/>
              <a:buSzPct val="100000"/>
              <a:buFontTx/>
              <a:buNone/>
              <a:defRPr/>
            </a:pPr>
            <a:endParaRPr kumimoji="1" lang="zh-CN" altLang="zh-CN" sz="2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endParaRPr>
          </a:p>
        </p:txBody>
      </p:sp>
      <p:sp>
        <p:nvSpPr>
          <p:cNvPr id="55300" name="Rectangle 214"/>
          <p:cNvSpPr/>
          <p:nvPr/>
        </p:nvSpPr>
        <p:spPr>
          <a:xfrm>
            <a:off x="1908175" y="260350"/>
            <a:ext cx="4968875" cy="719138"/>
          </a:xfrm>
          <a:prstGeom prst="rect">
            <a:avLst/>
          </a:prstGeom>
          <a:noFill/>
          <a:ln w="9525">
            <a:noFill/>
          </a:ln>
        </p:spPr>
        <p:txBody>
          <a:bodyPr/>
          <a:p>
            <a:pPr marL="533400" indent="-533400" algn="ctr" eaLnBrk="1" hangingPunct="1">
              <a:lnSpc>
                <a:spcPct val="150000"/>
              </a:lnSpc>
              <a:spcBef>
                <a:spcPct val="20000"/>
              </a:spcBef>
              <a:buSzPct val="100000"/>
            </a:pPr>
            <a:endParaRPr lang="zh-CN" altLang="zh-CN" sz="2800" b="1" dirty="0">
              <a:latin typeface="Arial" panose="020B0604020202020204" pitchFamily="34" charset="0"/>
              <a:ea typeface="方正黑体简体" charset="-122"/>
            </a:endParaRPr>
          </a:p>
        </p:txBody>
      </p:sp>
      <p:sp>
        <p:nvSpPr>
          <p:cNvPr id="55301" name="Rectangle 215"/>
          <p:cNvSpPr/>
          <p:nvPr/>
        </p:nvSpPr>
        <p:spPr>
          <a:xfrm>
            <a:off x="900113" y="1438275"/>
            <a:ext cx="6985000" cy="4511675"/>
          </a:xfrm>
          <a:prstGeom prst="rect">
            <a:avLst/>
          </a:prstGeom>
          <a:noFill/>
          <a:ln w="9525">
            <a:noFill/>
          </a:ln>
        </p:spPr>
        <p:txBody>
          <a:bodyPr anchor="ctr" anchorCtr="0"/>
          <a:p>
            <a:pPr indent="419100" eaLnBrk="1" hangingPunct="1">
              <a:lnSpc>
                <a:spcPct val="110000"/>
              </a:lnSpc>
              <a:buClr>
                <a:srgbClr val="FF3300"/>
              </a:buClr>
              <a:buSzPct val="100000"/>
              <a:buFont typeface="Wingdings" panose="05000000000000000000" pitchFamily="2" charset="2"/>
            </a:pPr>
            <a:r>
              <a:rPr lang="zh-CN" altLang="ru-RU" sz="2200" b="1" dirty="0">
                <a:latin typeface="方正黑体简体" charset="-122"/>
                <a:ea typeface="方正黑体简体" charset="-122"/>
              </a:rPr>
              <a:t>二、严禁违反操作规程操作；</a:t>
            </a:r>
            <a:endParaRPr lang="zh-CN" altLang="ru-RU" sz="22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zh-CN" altLang="ru-RU" sz="2200" b="1" dirty="0">
                <a:latin typeface="方正黑体简体" charset="-122"/>
                <a:ea typeface="方正黑体简体" charset="-122"/>
              </a:rPr>
              <a:t>（一）装卸油作业</a:t>
            </a:r>
            <a:endParaRPr lang="zh-CN" altLang="ru-RU" sz="22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ru-RU" altLang="zh-CN" sz="2200" b="1" dirty="0">
                <a:latin typeface="方正黑体简体" charset="-122"/>
                <a:ea typeface="方正黑体简体" charset="-122"/>
              </a:rPr>
              <a:t>1</a:t>
            </a:r>
            <a:r>
              <a:rPr lang="zh-CN" altLang="ru-RU" sz="2200" b="1" dirty="0">
                <a:latin typeface="方正黑体简体" charset="-122"/>
                <a:ea typeface="方正黑体简体" charset="-122"/>
              </a:rPr>
              <a:t>、严禁不按规定着工作服。</a:t>
            </a:r>
            <a:endParaRPr lang="zh-CN" altLang="ru-RU" sz="22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ru-RU" altLang="zh-CN" sz="2200" b="1" dirty="0">
                <a:latin typeface="方正黑体简体" charset="-122"/>
                <a:ea typeface="方正黑体简体" charset="-122"/>
              </a:rPr>
              <a:t>2</a:t>
            </a:r>
            <a:r>
              <a:rPr lang="zh-CN" altLang="ru-RU" sz="2200" b="1" dirty="0">
                <a:latin typeface="方正黑体简体" charset="-122"/>
                <a:ea typeface="方正黑体简体" charset="-122"/>
              </a:rPr>
              <a:t>、严禁给未熄火机动车辆加油。</a:t>
            </a:r>
            <a:endParaRPr lang="zh-CN" altLang="ru-RU" sz="22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ru-RU" altLang="zh-CN" sz="2200" b="1" dirty="0">
                <a:latin typeface="方正黑体简体" charset="-122"/>
                <a:ea typeface="方正黑体简体" charset="-122"/>
              </a:rPr>
              <a:t>3</a:t>
            </a:r>
            <a:r>
              <a:rPr lang="zh-CN" altLang="ru-RU" sz="2200" b="1" dirty="0">
                <a:latin typeface="方正黑体简体" charset="-122"/>
                <a:ea typeface="方正黑体简体" charset="-122"/>
              </a:rPr>
              <a:t>、严禁直接向塑料容器或木制容器内直接加注汽油、</a:t>
            </a:r>
            <a:r>
              <a:rPr lang="ru-RU" altLang="zh-CN" sz="2200" b="1" dirty="0">
                <a:latin typeface="方正黑体简体" charset="-122"/>
                <a:ea typeface="方正黑体简体" charset="-122"/>
              </a:rPr>
              <a:t>-35#</a:t>
            </a:r>
            <a:r>
              <a:rPr lang="zh-CN" altLang="ru-RU" sz="2200" b="1" dirty="0">
                <a:latin typeface="方正黑体简体" charset="-122"/>
                <a:ea typeface="方正黑体简体" charset="-122"/>
              </a:rPr>
              <a:t>柴油。</a:t>
            </a:r>
            <a:endParaRPr lang="zh-CN" altLang="ru-RU" sz="22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ru-RU" altLang="zh-CN" sz="2200" b="1" dirty="0">
                <a:latin typeface="方正黑体简体" charset="-122"/>
                <a:ea typeface="方正黑体简体" charset="-122"/>
              </a:rPr>
              <a:t>4</a:t>
            </a:r>
            <a:r>
              <a:rPr lang="zh-CN" altLang="ru-RU" sz="2200" b="1" dirty="0">
                <a:latin typeface="方正黑体简体" charset="-122"/>
                <a:ea typeface="方正黑体简体" charset="-122"/>
              </a:rPr>
              <a:t>、严禁喷溅式装卸油品。</a:t>
            </a:r>
            <a:endParaRPr lang="zh-CN" altLang="ru-RU" sz="22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ru-RU" altLang="zh-CN" sz="2200" b="1" dirty="0">
                <a:latin typeface="方正黑体简体" charset="-122"/>
                <a:ea typeface="方正黑体简体" charset="-122"/>
              </a:rPr>
              <a:t>5</a:t>
            </a:r>
            <a:r>
              <a:rPr lang="zh-CN" altLang="ru-RU" sz="2200" b="1" dirty="0">
                <a:latin typeface="方正黑体简体" charset="-122"/>
                <a:ea typeface="方正黑体简体" charset="-122"/>
              </a:rPr>
              <a:t>、严禁在非装卸油区灌装油品。</a:t>
            </a:r>
            <a:endParaRPr lang="zh-CN" altLang="ru-RU" sz="22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ru-RU" altLang="zh-CN" sz="2200" b="1" dirty="0">
                <a:latin typeface="方正黑体简体" charset="-122"/>
                <a:ea typeface="方正黑体简体" charset="-122"/>
              </a:rPr>
              <a:t>6</a:t>
            </a:r>
            <a:r>
              <a:rPr lang="zh-CN" altLang="ru-RU" sz="2200" b="1" dirty="0">
                <a:latin typeface="方正黑体简体" charset="-122"/>
                <a:ea typeface="方正黑体简体" charset="-122"/>
              </a:rPr>
              <a:t>、严禁雷暴天气从事装卸油作业。</a:t>
            </a:r>
            <a:endParaRPr lang="zh-CN" altLang="ru-RU" sz="22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ru-RU" altLang="zh-CN" sz="2200" b="1" dirty="0">
                <a:latin typeface="方正黑体简体" charset="-122"/>
                <a:ea typeface="方正黑体简体" charset="-122"/>
              </a:rPr>
              <a:t>7</a:t>
            </a:r>
            <a:r>
              <a:rPr lang="zh-CN" altLang="ru-RU" sz="2200" b="1" dirty="0">
                <a:latin typeface="方正黑体简体" charset="-122"/>
                <a:ea typeface="方正黑体简体" charset="-122"/>
              </a:rPr>
              <a:t>、严禁未达到稳油时间、有效释放静电进行装卸油作业。</a:t>
            </a:r>
            <a:endParaRPr lang="zh-CN" altLang="ru-RU" sz="22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endParaRPr lang="ru-RU" altLang="zh-CN" sz="2200" b="1" dirty="0">
              <a:latin typeface="方正黑体简体" charset="-122"/>
              <a:ea typeface="方正黑体简体" charset="-122"/>
            </a:endParaRPr>
          </a:p>
        </p:txBody>
      </p:sp>
    </p:spTree>
  </p:cSld>
  <p:clrMapOvr>
    <a:masterClrMapping/>
  </p:clrMapOvr>
  <p:transition>
    <p:cut/>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0F8FF"/>
        </a:solidFill>
        <a:effectLst/>
      </p:bgPr>
    </p:bg>
    <p:spTree>
      <p:nvGrpSpPr>
        <p:cNvPr id="1" name=""/>
        <p:cNvGrpSpPr/>
        <p:nvPr/>
      </p:nvGrpSpPr>
      <p:grpSpPr/>
      <p:sp>
        <p:nvSpPr>
          <p:cNvPr id="4" name="灯片编号占位符 3"/>
          <p:cNvSpPr txBox="1">
            <a:spLocks noGrp="1"/>
          </p:cNvSpPr>
          <p:nvPr>
            <p:ph type="sldNum" sz="quarter" idx="12"/>
          </p:nvPr>
        </p:nvSpPr>
        <p:spPr bwMode="auto"/>
        <p:txBody>
          <a:bodyPr vert="horz"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r" eaLnBrk="1" hangingPunct="1">
              <a:buSzPct val="100000"/>
              <a:buFont typeface="方正黑体简体" charset="-122"/>
            </a:pPr>
            <a:fld id="{9A0DB2DC-4C9A-4742-B13C-FB6460FD3503}" type="slidenum">
              <a:rPr lang="ru-RU" altLang="zh-CN" dirty="0">
                <a:latin typeface="方正黑体简体" charset="-122"/>
                <a:ea typeface="方正黑体简体" charset="-122"/>
              </a:rPr>
            </a:fld>
            <a:endParaRPr lang="ru-RU" altLang="zh-CN" dirty="0">
              <a:latin typeface="方正黑体简体" charset="-122"/>
              <a:ea typeface="方正黑体简体" charset="-122"/>
            </a:endParaRPr>
          </a:p>
        </p:txBody>
      </p:sp>
      <p:sp>
        <p:nvSpPr>
          <p:cNvPr id="2266" name="Rectangle 218"/>
          <p:cNvSpPr>
            <a:spLocks noChangeArrowheads="1"/>
          </p:cNvSpPr>
          <p:nvPr/>
        </p:nvSpPr>
        <p:spPr bwMode="auto">
          <a:xfrm>
            <a:off x="1187450" y="274638"/>
            <a:ext cx="6769100" cy="633413"/>
          </a:xfrm>
          <a:prstGeom prst="rect">
            <a:avLst/>
          </a:prstGeom>
          <a:noFill/>
          <a:ln>
            <a:noFill/>
          </a:ln>
          <a:effectLst/>
        </p:spPr>
        <p:txBody>
          <a:bodyPr anchor="ctr"/>
          <a:lstStyle/>
          <a:p>
            <a:pPr marL="0" marR="0" lvl="0" indent="0" algn="ctr" defTabSz="914400" rtl="0" eaLnBrk="1" fontAlgn="base" latinLnBrk="0" hangingPunct="1">
              <a:lnSpc>
                <a:spcPct val="100000"/>
              </a:lnSpc>
              <a:spcBef>
                <a:spcPct val="0"/>
              </a:spcBef>
              <a:spcAft>
                <a:spcPct val="0"/>
              </a:spcAft>
              <a:buClrTx/>
              <a:buSzPct val="100000"/>
              <a:buFontTx/>
              <a:buNone/>
              <a:defRPr/>
            </a:pPr>
            <a:endParaRPr kumimoji="1" lang="zh-CN" altLang="zh-CN" sz="2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endParaRPr>
          </a:p>
        </p:txBody>
      </p:sp>
      <p:sp>
        <p:nvSpPr>
          <p:cNvPr id="57348" name="Rectangle 219"/>
          <p:cNvSpPr/>
          <p:nvPr/>
        </p:nvSpPr>
        <p:spPr>
          <a:xfrm>
            <a:off x="1908175" y="260350"/>
            <a:ext cx="4968875" cy="719138"/>
          </a:xfrm>
          <a:prstGeom prst="rect">
            <a:avLst/>
          </a:prstGeom>
          <a:noFill/>
          <a:ln w="9525">
            <a:noFill/>
          </a:ln>
        </p:spPr>
        <p:txBody>
          <a:bodyPr/>
          <a:p>
            <a:pPr marL="533400" indent="-533400" algn="ctr" eaLnBrk="1" hangingPunct="1">
              <a:lnSpc>
                <a:spcPct val="150000"/>
              </a:lnSpc>
              <a:spcBef>
                <a:spcPct val="20000"/>
              </a:spcBef>
              <a:buSzPct val="100000"/>
            </a:pPr>
            <a:endParaRPr lang="zh-CN" altLang="zh-CN" sz="2800" b="1" dirty="0">
              <a:latin typeface="Arial" panose="020B0604020202020204" pitchFamily="34" charset="0"/>
              <a:ea typeface="方正黑体简体" charset="-122"/>
            </a:endParaRPr>
          </a:p>
        </p:txBody>
      </p:sp>
      <p:sp>
        <p:nvSpPr>
          <p:cNvPr id="57349" name="Rectangle 220"/>
          <p:cNvSpPr/>
          <p:nvPr/>
        </p:nvSpPr>
        <p:spPr>
          <a:xfrm>
            <a:off x="900113" y="1254125"/>
            <a:ext cx="6985000" cy="4879975"/>
          </a:xfrm>
          <a:prstGeom prst="rect">
            <a:avLst/>
          </a:prstGeom>
          <a:noFill/>
          <a:ln w="9525">
            <a:noFill/>
          </a:ln>
        </p:spPr>
        <p:txBody>
          <a:bodyPr anchor="ctr" anchorCtr="0"/>
          <a:p>
            <a:pPr indent="419100" eaLnBrk="1" hangingPunct="1">
              <a:lnSpc>
                <a:spcPct val="110000"/>
              </a:lnSpc>
              <a:buClr>
                <a:srgbClr val="FF3300"/>
              </a:buClr>
              <a:buSzPct val="100000"/>
              <a:buFont typeface="Wingdings" panose="05000000000000000000" pitchFamily="2" charset="2"/>
            </a:pPr>
            <a:r>
              <a:rPr lang="ru-RU" altLang="zh-CN" sz="2200" b="1" dirty="0">
                <a:latin typeface="方正黑体简体" charset="-122"/>
                <a:ea typeface="方正黑体简体" charset="-122"/>
              </a:rPr>
              <a:t>8</a:t>
            </a:r>
            <a:r>
              <a:rPr lang="zh-CN" altLang="ru-RU" sz="2200" b="1" dirty="0">
                <a:latin typeface="方正黑体简体" charset="-122"/>
                <a:ea typeface="方正黑体简体" charset="-122"/>
              </a:rPr>
              <a:t>、严禁用汽车油罐车自带泵抽排储油罐底油。</a:t>
            </a:r>
            <a:endParaRPr lang="zh-CN" altLang="ru-RU" sz="22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ru-RU" altLang="zh-CN" sz="2200" b="1" dirty="0">
                <a:latin typeface="方正黑体简体" charset="-122"/>
                <a:ea typeface="方正黑体简体" charset="-122"/>
              </a:rPr>
              <a:t>9</a:t>
            </a:r>
            <a:r>
              <a:rPr lang="zh-CN" altLang="ru-RU" sz="2200" b="1" dirty="0">
                <a:latin typeface="方正黑体简体" charset="-122"/>
                <a:ea typeface="方正黑体简体" charset="-122"/>
              </a:rPr>
              <a:t>、严禁汽车油罐车打开罐盖进行卸油作业。</a:t>
            </a:r>
            <a:endParaRPr lang="zh-CN" altLang="ru-RU" sz="22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ru-RU" altLang="zh-CN" sz="2200" b="1" dirty="0">
                <a:latin typeface="方正黑体简体" charset="-122"/>
                <a:ea typeface="方正黑体简体" charset="-122"/>
              </a:rPr>
              <a:t>10</a:t>
            </a:r>
            <a:r>
              <a:rPr lang="zh-CN" altLang="ru-RU" sz="2200" b="1" dirty="0">
                <a:latin typeface="方正黑体简体" charset="-122"/>
                <a:ea typeface="方正黑体简体" charset="-122"/>
              </a:rPr>
              <a:t>、严禁油罐膨胀阀不按规定启闭。</a:t>
            </a:r>
            <a:endParaRPr lang="zh-CN" altLang="ru-RU" sz="22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ru-RU" altLang="zh-CN" sz="2200" b="1" dirty="0">
                <a:latin typeface="方正黑体简体" charset="-122"/>
                <a:ea typeface="方正黑体简体" charset="-122"/>
              </a:rPr>
              <a:t>11</a:t>
            </a:r>
            <a:r>
              <a:rPr lang="zh-CN" altLang="ru-RU" sz="2200" b="1" dirty="0">
                <a:latin typeface="方正黑体简体" charset="-122"/>
                <a:ea typeface="方正黑体简体" charset="-122"/>
              </a:rPr>
              <a:t>、严禁未释放人体静电进入泵房、发油台、栈桥、油罐等爆炸危险区域。</a:t>
            </a:r>
            <a:endParaRPr lang="zh-CN" altLang="ru-RU" sz="22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ru-RU" altLang="zh-CN" sz="2200" b="1" dirty="0">
                <a:latin typeface="方正黑体简体" charset="-122"/>
                <a:ea typeface="方正黑体简体" charset="-122"/>
              </a:rPr>
              <a:t>12</a:t>
            </a:r>
            <a:r>
              <a:rPr lang="zh-CN" altLang="ru-RU" sz="2200" b="1" dirty="0">
                <a:latin typeface="方正黑体简体" charset="-122"/>
                <a:ea typeface="方正黑体简体" charset="-122"/>
              </a:rPr>
              <a:t>、严禁在加油、装卸油现场和油罐区使用非防爆通讯工具。 </a:t>
            </a:r>
            <a:endParaRPr lang="zh-CN" altLang="ru-RU" sz="22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zh-CN" altLang="ru-RU" sz="2200" b="1" dirty="0">
                <a:latin typeface="方正黑体简体" charset="-122"/>
                <a:ea typeface="方正黑体简体" charset="-122"/>
              </a:rPr>
              <a:t>（二）计量、化验和设备维护等作业</a:t>
            </a:r>
            <a:endParaRPr lang="zh-CN" altLang="ru-RU" sz="22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ru-RU" altLang="zh-CN" sz="2200" b="1" dirty="0">
                <a:latin typeface="方正黑体简体" charset="-122"/>
                <a:ea typeface="方正黑体简体" charset="-122"/>
              </a:rPr>
              <a:t>1</a:t>
            </a:r>
            <a:r>
              <a:rPr lang="zh-CN" altLang="ru-RU" sz="2200" b="1" dirty="0">
                <a:latin typeface="方正黑体简体" charset="-122"/>
                <a:ea typeface="方正黑体简体" charset="-122"/>
              </a:rPr>
              <a:t>、严禁使用非防静电绳进行计量作业。</a:t>
            </a:r>
            <a:endParaRPr lang="zh-CN" altLang="ru-RU" sz="22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ru-RU" altLang="zh-CN" sz="2200" b="1" dirty="0">
                <a:latin typeface="方正黑体简体" charset="-122"/>
                <a:ea typeface="方正黑体简体" charset="-122"/>
              </a:rPr>
              <a:t>2</a:t>
            </a:r>
            <a:r>
              <a:rPr lang="zh-CN" altLang="ru-RU" sz="2200" b="1" dirty="0">
                <a:latin typeface="方正黑体简体" charset="-122"/>
                <a:ea typeface="方正黑体简体" charset="-122"/>
              </a:rPr>
              <a:t>、严禁不戴防护手套取用有毒试剂。</a:t>
            </a:r>
            <a:endParaRPr lang="zh-CN" altLang="ru-RU" sz="22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ru-RU" altLang="zh-CN" sz="2200" b="1" dirty="0">
                <a:latin typeface="方正黑体简体" charset="-122"/>
                <a:ea typeface="方正黑体简体" charset="-122"/>
              </a:rPr>
              <a:t>3</a:t>
            </a:r>
            <a:r>
              <a:rPr lang="zh-CN" altLang="ru-RU" sz="2200" b="1" dirty="0">
                <a:latin typeface="方正黑体简体" charset="-122"/>
                <a:ea typeface="方正黑体简体" charset="-122"/>
              </a:rPr>
              <a:t>、严禁在爆炸危险区域使用非防爆电器和非防爆工具。</a:t>
            </a:r>
            <a:endParaRPr lang="zh-CN" altLang="ru-RU" sz="22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ru-RU" altLang="zh-CN" sz="2200" b="1" dirty="0">
                <a:latin typeface="方正黑体简体" charset="-122"/>
                <a:ea typeface="方正黑体简体" charset="-122"/>
              </a:rPr>
              <a:t>4</a:t>
            </a:r>
            <a:r>
              <a:rPr lang="zh-CN" altLang="ru-RU" sz="2200" b="1" dirty="0">
                <a:latin typeface="方正黑体简体" charset="-122"/>
                <a:ea typeface="方正黑体简体" charset="-122"/>
              </a:rPr>
              <a:t>、严禁把油品直接倒入油罐。</a:t>
            </a:r>
            <a:endParaRPr lang="zh-CN" altLang="ru-RU" sz="2200" b="1" dirty="0">
              <a:latin typeface="方正黑体简体" charset="-122"/>
              <a:ea typeface="方正黑体简体" charset="-122"/>
            </a:endParaRPr>
          </a:p>
        </p:txBody>
      </p:sp>
    </p:spTree>
  </p:cSld>
  <p:clrMapOvr>
    <a:masterClrMapping/>
  </p:clrMapOvr>
  <p:transition>
    <p:cut/>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0F8FF"/>
        </a:solidFill>
        <a:effectLst/>
      </p:bgPr>
    </p:bg>
    <p:spTree>
      <p:nvGrpSpPr>
        <p:cNvPr id="1" name=""/>
        <p:cNvGrpSpPr/>
        <p:nvPr/>
      </p:nvGrpSpPr>
      <p:grpSpPr/>
      <p:sp>
        <p:nvSpPr>
          <p:cNvPr id="4" name="灯片编号占位符 3"/>
          <p:cNvSpPr txBox="1">
            <a:spLocks noGrp="1"/>
          </p:cNvSpPr>
          <p:nvPr>
            <p:ph type="sldNum" sz="quarter" idx="12"/>
          </p:nvPr>
        </p:nvSpPr>
        <p:spPr bwMode="auto"/>
        <p:txBody>
          <a:bodyPr vert="horz"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r" eaLnBrk="1" hangingPunct="1">
              <a:buSzPct val="100000"/>
              <a:buFont typeface="方正黑体简体" charset="-122"/>
            </a:pPr>
            <a:fld id="{9A0DB2DC-4C9A-4742-B13C-FB6460FD3503}" type="slidenum">
              <a:rPr lang="ru-RU" altLang="zh-CN" dirty="0">
                <a:latin typeface="方正黑体简体" charset="-122"/>
                <a:ea typeface="方正黑体简体" charset="-122"/>
              </a:rPr>
            </a:fld>
            <a:endParaRPr lang="ru-RU" altLang="zh-CN" dirty="0">
              <a:latin typeface="方正黑体简体" charset="-122"/>
              <a:ea typeface="方正黑体简体" charset="-122"/>
            </a:endParaRPr>
          </a:p>
        </p:txBody>
      </p:sp>
      <p:sp>
        <p:nvSpPr>
          <p:cNvPr id="2271" name="Rectangle 223"/>
          <p:cNvSpPr>
            <a:spLocks noChangeArrowheads="1"/>
          </p:cNvSpPr>
          <p:nvPr/>
        </p:nvSpPr>
        <p:spPr bwMode="auto">
          <a:xfrm>
            <a:off x="1187450" y="274638"/>
            <a:ext cx="6769100" cy="633413"/>
          </a:xfrm>
          <a:prstGeom prst="rect">
            <a:avLst/>
          </a:prstGeom>
          <a:noFill/>
          <a:ln>
            <a:noFill/>
          </a:ln>
          <a:effectLst/>
        </p:spPr>
        <p:txBody>
          <a:bodyPr anchor="ctr"/>
          <a:lstStyle/>
          <a:p>
            <a:pPr marL="0" marR="0" lvl="0" indent="0" algn="ctr" defTabSz="914400" rtl="0" eaLnBrk="1" fontAlgn="base" latinLnBrk="0" hangingPunct="1">
              <a:lnSpc>
                <a:spcPct val="100000"/>
              </a:lnSpc>
              <a:spcBef>
                <a:spcPct val="0"/>
              </a:spcBef>
              <a:spcAft>
                <a:spcPct val="0"/>
              </a:spcAft>
              <a:buClrTx/>
              <a:buSzPct val="100000"/>
              <a:buFontTx/>
              <a:buNone/>
              <a:defRPr/>
            </a:pPr>
            <a:endParaRPr kumimoji="1" lang="zh-CN" altLang="zh-CN" sz="2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endParaRPr>
          </a:p>
        </p:txBody>
      </p:sp>
      <p:sp>
        <p:nvSpPr>
          <p:cNvPr id="59396" name="Rectangle 224"/>
          <p:cNvSpPr/>
          <p:nvPr/>
        </p:nvSpPr>
        <p:spPr>
          <a:xfrm>
            <a:off x="1908175" y="260350"/>
            <a:ext cx="4968875" cy="719138"/>
          </a:xfrm>
          <a:prstGeom prst="rect">
            <a:avLst/>
          </a:prstGeom>
          <a:noFill/>
          <a:ln w="9525">
            <a:noFill/>
          </a:ln>
        </p:spPr>
        <p:txBody>
          <a:bodyPr/>
          <a:p>
            <a:pPr marL="533400" indent="-533400" algn="ctr" eaLnBrk="1" hangingPunct="1">
              <a:lnSpc>
                <a:spcPct val="150000"/>
              </a:lnSpc>
              <a:spcBef>
                <a:spcPct val="20000"/>
              </a:spcBef>
              <a:buSzPct val="100000"/>
            </a:pPr>
            <a:endParaRPr lang="zh-CN" altLang="zh-CN" sz="2800" b="1" dirty="0">
              <a:latin typeface="Arial" panose="020B0604020202020204" pitchFamily="34" charset="0"/>
              <a:ea typeface="方正黑体简体" charset="-122"/>
            </a:endParaRPr>
          </a:p>
        </p:txBody>
      </p:sp>
      <p:sp>
        <p:nvSpPr>
          <p:cNvPr id="59397" name="Rectangle 225"/>
          <p:cNvSpPr/>
          <p:nvPr/>
        </p:nvSpPr>
        <p:spPr>
          <a:xfrm>
            <a:off x="827088" y="1557338"/>
            <a:ext cx="6985000" cy="3775075"/>
          </a:xfrm>
          <a:prstGeom prst="rect">
            <a:avLst/>
          </a:prstGeom>
          <a:noFill/>
          <a:ln w="9525">
            <a:noFill/>
          </a:ln>
        </p:spPr>
        <p:txBody>
          <a:bodyPr anchor="ctr" anchorCtr="0"/>
          <a:p>
            <a:pPr indent="419100" eaLnBrk="1" hangingPunct="1">
              <a:lnSpc>
                <a:spcPct val="110000"/>
              </a:lnSpc>
              <a:buClr>
                <a:srgbClr val="FF3300"/>
              </a:buClr>
              <a:buSzPct val="100000"/>
              <a:buFont typeface="Wingdings" panose="05000000000000000000" pitchFamily="2" charset="2"/>
            </a:pPr>
            <a:r>
              <a:rPr lang="zh-CN" altLang="ru-RU" sz="2200" b="1" dirty="0">
                <a:latin typeface="方正黑体简体" charset="-122"/>
                <a:ea typeface="方正黑体简体" charset="-122"/>
              </a:rPr>
              <a:t>（三）电气作业</a:t>
            </a:r>
            <a:endParaRPr lang="zh-CN" altLang="ru-RU" sz="22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ru-RU" altLang="zh-CN" sz="2200" b="1" dirty="0">
                <a:latin typeface="方正黑体简体" charset="-122"/>
                <a:ea typeface="方正黑体简体" charset="-122"/>
              </a:rPr>
              <a:t>1</a:t>
            </a:r>
            <a:r>
              <a:rPr lang="zh-CN" altLang="ru-RU" sz="2200" b="1" dirty="0">
                <a:latin typeface="方正黑体简体" charset="-122"/>
                <a:ea typeface="方正黑体简体" charset="-122"/>
              </a:rPr>
              <a:t>、严禁不按规定悬挂警示牌、设置警戒线、隔断设施和监护措施从事电气作业。</a:t>
            </a:r>
            <a:endParaRPr lang="zh-CN" altLang="ru-RU" sz="22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ru-RU" altLang="zh-CN" sz="2200" b="1" dirty="0">
                <a:latin typeface="方正黑体简体" charset="-122"/>
                <a:ea typeface="方正黑体简体" charset="-122"/>
              </a:rPr>
              <a:t>2</a:t>
            </a:r>
            <a:r>
              <a:rPr lang="zh-CN" altLang="ru-RU" sz="2200" b="1" dirty="0">
                <a:latin typeface="方正黑体简体" charset="-122"/>
                <a:ea typeface="方正黑体简体" charset="-122"/>
              </a:rPr>
              <a:t>、严禁带电检修。</a:t>
            </a:r>
            <a:endParaRPr lang="zh-CN" altLang="ru-RU" sz="22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endParaRPr lang="zh-CN" altLang="ru-RU" sz="22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zh-CN" altLang="ru-RU" sz="2200" b="1" dirty="0">
                <a:latin typeface="方正黑体简体" charset="-122"/>
                <a:ea typeface="方正黑体简体" charset="-122"/>
              </a:rPr>
              <a:t>（四）驾驶、乘座车辆</a:t>
            </a:r>
            <a:endParaRPr lang="zh-CN" altLang="ru-RU" sz="22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ru-RU" altLang="zh-CN" sz="2200" b="1" dirty="0">
                <a:latin typeface="方正黑体简体" charset="-122"/>
                <a:ea typeface="方正黑体简体" charset="-122"/>
              </a:rPr>
              <a:t>1</a:t>
            </a:r>
            <a:r>
              <a:rPr lang="zh-CN" altLang="ru-RU" sz="2200" b="1" dirty="0">
                <a:latin typeface="方正黑体简体" charset="-122"/>
                <a:ea typeface="方正黑体简体" charset="-122"/>
              </a:rPr>
              <a:t>、严禁车辆带病运行。</a:t>
            </a:r>
            <a:endParaRPr lang="zh-CN" altLang="ru-RU" sz="22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ru-RU" altLang="zh-CN" sz="2200" b="1" dirty="0">
                <a:latin typeface="方正黑体简体" charset="-122"/>
                <a:ea typeface="方正黑体简体" charset="-122"/>
              </a:rPr>
              <a:t>2</a:t>
            </a:r>
            <a:r>
              <a:rPr lang="zh-CN" altLang="ru-RU" sz="2200" b="1" dirty="0">
                <a:latin typeface="方正黑体简体" charset="-122"/>
                <a:ea typeface="方正黑体简体" charset="-122"/>
              </a:rPr>
              <a:t>、严禁无证开车、超速行驶、疲劳驾驶、酒后驾驶。</a:t>
            </a:r>
            <a:endParaRPr lang="zh-CN" altLang="ru-RU" sz="22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ru-RU" altLang="zh-CN" sz="2200" b="1" dirty="0">
                <a:latin typeface="方正黑体简体" charset="-122"/>
                <a:ea typeface="方正黑体简体" charset="-122"/>
              </a:rPr>
              <a:t>3</a:t>
            </a:r>
            <a:r>
              <a:rPr lang="zh-CN" altLang="ru-RU" sz="2200" b="1" dirty="0">
                <a:latin typeface="方正黑体简体" charset="-122"/>
                <a:ea typeface="方正黑体简体" charset="-122"/>
              </a:rPr>
              <a:t>、严禁驾驶员不系安全带驾车。</a:t>
            </a:r>
            <a:r>
              <a:rPr lang="zh-CN" altLang="ru-RU" sz="2200" dirty="0">
                <a:solidFill>
                  <a:srgbClr val="FF33CC"/>
                </a:solidFill>
                <a:latin typeface="方正黑体简体" charset="-122"/>
                <a:ea typeface="方正黑体简体" charset="-122"/>
              </a:rPr>
              <a:t> </a:t>
            </a:r>
            <a:endParaRPr lang="zh-CN" altLang="ru-RU" sz="2200" dirty="0">
              <a:solidFill>
                <a:srgbClr val="FF33CC"/>
              </a:solidFill>
              <a:latin typeface="方正黑体简体" charset="-122"/>
              <a:ea typeface="方正黑体简体" charset="-122"/>
            </a:endParaRPr>
          </a:p>
        </p:txBody>
      </p:sp>
    </p:spTree>
  </p:cSld>
  <p:clrMapOvr>
    <a:masterClrMapping/>
  </p:clrMapOvr>
  <p:transition>
    <p:cut/>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0F8FF"/>
        </a:solidFill>
        <a:effectLst/>
      </p:bgPr>
    </p:bg>
    <p:spTree>
      <p:nvGrpSpPr>
        <p:cNvPr id="1" name=""/>
        <p:cNvGrpSpPr/>
        <p:nvPr/>
      </p:nvGrpSpPr>
      <p:grpSpPr/>
      <p:sp>
        <p:nvSpPr>
          <p:cNvPr id="4" name="灯片编号占位符 3"/>
          <p:cNvSpPr txBox="1">
            <a:spLocks noGrp="1"/>
          </p:cNvSpPr>
          <p:nvPr>
            <p:ph type="sldNum" sz="quarter" idx="12"/>
          </p:nvPr>
        </p:nvSpPr>
        <p:spPr bwMode="auto"/>
        <p:txBody>
          <a:bodyPr vert="horz"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r" eaLnBrk="1" hangingPunct="1">
              <a:buSzPct val="100000"/>
              <a:buFont typeface="方正黑体简体" charset="-122"/>
            </a:pPr>
            <a:fld id="{9A0DB2DC-4C9A-4742-B13C-FB6460FD3503}" type="slidenum">
              <a:rPr lang="ru-RU" altLang="zh-CN" dirty="0">
                <a:latin typeface="方正黑体简体" charset="-122"/>
                <a:ea typeface="方正黑体简体" charset="-122"/>
              </a:rPr>
            </a:fld>
            <a:endParaRPr lang="ru-RU" altLang="zh-CN" dirty="0">
              <a:latin typeface="方正黑体简体" charset="-122"/>
              <a:ea typeface="方正黑体简体" charset="-122"/>
            </a:endParaRPr>
          </a:p>
        </p:txBody>
      </p:sp>
      <p:sp>
        <p:nvSpPr>
          <p:cNvPr id="6147" name="Rectangle 11"/>
          <p:cNvSpPr/>
          <p:nvPr/>
        </p:nvSpPr>
        <p:spPr>
          <a:xfrm>
            <a:off x="1404938" y="3286125"/>
            <a:ext cx="6911975" cy="719138"/>
          </a:xfrm>
          <a:prstGeom prst="rect">
            <a:avLst/>
          </a:prstGeom>
          <a:gradFill rotWithShape="1">
            <a:gsLst>
              <a:gs pos="0">
                <a:srgbClr val="FF9900"/>
              </a:gs>
              <a:gs pos="100000">
                <a:srgbClr val="FFFFFF"/>
              </a:gs>
            </a:gsLst>
            <a:lin ang="0"/>
            <a:tileRect/>
          </a:gradFill>
          <a:ln w="9525">
            <a:noFill/>
          </a:ln>
        </p:spPr>
        <p:txBody>
          <a:bodyPr/>
          <a:p>
            <a:pPr eaLnBrk="1" hangingPunct="1">
              <a:buSzPct val="100000"/>
            </a:pPr>
            <a:endParaRPr lang="zh-CN" altLang="zh-CN" dirty="0">
              <a:latin typeface="Arial" panose="020B0604020202020204" pitchFamily="34" charset="0"/>
              <a:ea typeface="宋体" panose="02010600030101010101" pitchFamily="2" charset="-122"/>
            </a:endParaRPr>
          </a:p>
        </p:txBody>
      </p:sp>
      <p:sp>
        <p:nvSpPr>
          <p:cNvPr id="6148" name="Rectangle 12"/>
          <p:cNvSpPr/>
          <p:nvPr/>
        </p:nvSpPr>
        <p:spPr>
          <a:xfrm>
            <a:off x="1404938" y="4652963"/>
            <a:ext cx="6767512" cy="719137"/>
          </a:xfrm>
          <a:prstGeom prst="rect">
            <a:avLst/>
          </a:prstGeom>
          <a:gradFill rotWithShape="1">
            <a:gsLst>
              <a:gs pos="0">
                <a:srgbClr val="FF9900"/>
              </a:gs>
              <a:gs pos="100000">
                <a:srgbClr val="FFFFFF"/>
              </a:gs>
            </a:gsLst>
            <a:lin ang="0"/>
            <a:tileRect/>
          </a:gradFill>
          <a:ln w="9525">
            <a:noFill/>
          </a:ln>
        </p:spPr>
        <p:txBody>
          <a:bodyPr/>
          <a:p>
            <a:pPr eaLnBrk="1" hangingPunct="1">
              <a:buSzPct val="100000"/>
            </a:pPr>
            <a:endParaRPr lang="zh-CN" altLang="zh-CN" dirty="0">
              <a:latin typeface="Arial" panose="020B0604020202020204" pitchFamily="34" charset="0"/>
              <a:ea typeface="宋体" panose="02010600030101010101" pitchFamily="2" charset="-122"/>
            </a:endParaRPr>
          </a:p>
        </p:txBody>
      </p:sp>
      <p:sp>
        <p:nvSpPr>
          <p:cNvPr id="6149" name="Rectangle 13"/>
          <p:cNvSpPr/>
          <p:nvPr/>
        </p:nvSpPr>
        <p:spPr>
          <a:xfrm>
            <a:off x="1404938" y="2060575"/>
            <a:ext cx="6983412" cy="719138"/>
          </a:xfrm>
          <a:prstGeom prst="rect">
            <a:avLst/>
          </a:prstGeom>
          <a:gradFill rotWithShape="1">
            <a:gsLst>
              <a:gs pos="0">
                <a:srgbClr val="FF9900"/>
              </a:gs>
              <a:gs pos="100000">
                <a:srgbClr val="FFFFFF"/>
              </a:gs>
            </a:gsLst>
            <a:lin ang="0"/>
            <a:tileRect/>
          </a:gradFill>
          <a:ln w="9525">
            <a:noFill/>
          </a:ln>
        </p:spPr>
        <p:txBody>
          <a:bodyPr/>
          <a:p>
            <a:pPr eaLnBrk="1" hangingPunct="1">
              <a:buSzPct val="100000"/>
            </a:pPr>
            <a:endParaRPr lang="zh-CN" altLang="zh-CN" dirty="0">
              <a:latin typeface="Arial" panose="020B0604020202020204" pitchFamily="34" charset="0"/>
              <a:ea typeface="宋体" panose="02010600030101010101" pitchFamily="2" charset="-122"/>
            </a:endParaRPr>
          </a:p>
        </p:txBody>
      </p:sp>
      <p:sp>
        <p:nvSpPr>
          <p:cNvPr id="6150" name="Rectangle 14"/>
          <p:cNvSpPr/>
          <p:nvPr/>
        </p:nvSpPr>
        <p:spPr>
          <a:xfrm>
            <a:off x="900113" y="333375"/>
            <a:ext cx="7488237" cy="595313"/>
          </a:xfrm>
          <a:prstGeom prst="rect">
            <a:avLst/>
          </a:prstGeom>
          <a:noFill/>
          <a:ln w="9525">
            <a:noFill/>
          </a:ln>
        </p:spPr>
        <p:txBody>
          <a:bodyPr anchor="b" anchorCtr="0"/>
          <a:p>
            <a:pPr algn="ctr" eaLnBrk="1" hangingPunct="1">
              <a:buSzPct val="100000"/>
            </a:pPr>
            <a:r>
              <a:rPr lang="zh-CN" altLang="ru-RU" sz="3600" b="1" dirty="0">
                <a:latin typeface="Arial" panose="020B0604020202020204" pitchFamily="34" charset="0"/>
                <a:ea typeface="方正黑体简体" charset="-122"/>
              </a:rPr>
              <a:t>主要内容</a:t>
            </a:r>
            <a:endParaRPr lang="zh-CN" altLang="ru-RU" sz="3600" b="1" dirty="0">
              <a:latin typeface="Arial" panose="020B0604020202020204" pitchFamily="34" charset="0"/>
              <a:ea typeface="方正黑体简体" charset="-122"/>
            </a:endParaRPr>
          </a:p>
        </p:txBody>
      </p:sp>
      <p:sp>
        <p:nvSpPr>
          <p:cNvPr id="6151" name="Rectangle 15"/>
          <p:cNvSpPr/>
          <p:nvPr>
            <p:ph type="body" idx="4294967295"/>
          </p:nvPr>
        </p:nvSpPr>
        <p:spPr>
          <a:xfrm>
            <a:off x="1477963" y="1989138"/>
            <a:ext cx="6551612" cy="1008062"/>
          </a:xfrm>
          <a:ln/>
        </p:spPr>
        <p:txBody>
          <a:bodyPr vert="horz" wrap="square" lIns="91440" tIns="45720" rIns="91440" bIns="45720" anchor="t" anchorCtr="0"/>
          <a:p>
            <a:pPr marL="533400" indent="-533400" eaLnBrk="1" hangingPunct="1">
              <a:lnSpc>
                <a:spcPct val="150000"/>
              </a:lnSpc>
            </a:pPr>
            <a:r>
              <a:rPr lang="zh-CN" altLang="ru-RU" b="1" dirty="0">
                <a:latin typeface="方正小标宋简体" charset="-122"/>
                <a:ea typeface="方正小标宋简体" charset="-122"/>
              </a:rPr>
              <a:t>第一部分  油品知识</a:t>
            </a:r>
            <a:endParaRPr lang="zh-CN" altLang="ru-RU" b="1" dirty="0">
              <a:latin typeface="方正小标宋简体" charset="-122"/>
              <a:ea typeface="方正小标宋简体" charset="-122"/>
            </a:endParaRPr>
          </a:p>
        </p:txBody>
      </p:sp>
      <p:sp>
        <p:nvSpPr>
          <p:cNvPr id="6152" name="Rectangle 16"/>
          <p:cNvSpPr/>
          <p:nvPr/>
        </p:nvSpPr>
        <p:spPr>
          <a:xfrm>
            <a:off x="1476375" y="3211513"/>
            <a:ext cx="7056438" cy="1296987"/>
          </a:xfrm>
          <a:prstGeom prst="rect">
            <a:avLst/>
          </a:prstGeom>
          <a:noFill/>
          <a:ln w="9525">
            <a:noFill/>
          </a:ln>
        </p:spPr>
        <p:txBody>
          <a:bodyPr/>
          <a:p>
            <a:pPr marL="533400" indent="-533400" eaLnBrk="1" hangingPunct="1">
              <a:lnSpc>
                <a:spcPct val="150000"/>
              </a:lnSpc>
              <a:spcBef>
                <a:spcPct val="20000"/>
              </a:spcBef>
              <a:buSzPct val="100000"/>
            </a:pPr>
            <a:r>
              <a:rPr lang="zh-CN" altLang="ru-RU" sz="2800" b="1" dirty="0">
                <a:latin typeface="方正小标宋简体" charset="-122"/>
                <a:ea typeface="方正小标宋简体" charset="-122"/>
              </a:rPr>
              <a:t>第二部分  现场安全管理</a:t>
            </a:r>
            <a:endParaRPr lang="zh-CN" altLang="ru-RU" sz="2800" b="1" dirty="0">
              <a:latin typeface="方正小标宋简体" charset="-122"/>
              <a:ea typeface="方正小标宋简体" charset="-122"/>
            </a:endParaRPr>
          </a:p>
        </p:txBody>
      </p:sp>
      <p:sp>
        <p:nvSpPr>
          <p:cNvPr id="6153" name="Rectangle 17"/>
          <p:cNvSpPr/>
          <p:nvPr/>
        </p:nvSpPr>
        <p:spPr>
          <a:xfrm>
            <a:off x="1474788" y="4581525"/>
            <a:ext cx="6697662" cy="936625"/>
          </a:xfrm>
          <a:prstGeom prst="rect">
            <a:avLst/>
          </a:prstGeom>
          <a:noFill/>
          <a:ln w="9525">
            <a:noFill/>
          </a:ln>
        </p:spPr>
        <p:txBody>
          <a:bodyPr/>
          <a:p>
            <a:pPr marL="533400" indent="-533400" eaLnBrk="1" hangingPunct="1">
              <a:lnSpc>
                <a:spcPct val="150000"/>
              </a:lnSpc>
              <a:spcBef>
                <a:spcPct val="20000"/>
              </a:spcBef>
              <a:buSzPct val="100000"/>
            </a:pPr>
            <a:r>
              <a:rPr lang="zh-CN" altLang="ru-RU" sz="2800" b="1" dirty="0">
                <a:latin typeface="方正小标宋简体" charset="-122"/>
                <a:ea typeface="方正小标宋简体" charset="-122"/>
              </a:rPr>
              <a:t>第三部分  有关安全管理制度</a:t>
            </a:r>
            <a:endParaRPr lang="zh-CN" altLang="ru-RU" sz="2800" b="1" dirty="0">
              <a:latin typeface="方正小标宋简体" charset="-122"/>
              <a:ea typeface="方正小标宋简体" charset="-122"/>
            </a:endParaRPr>
          </a:p>
        </p:txBody>
      </p:sp>
    </p:spTree>
  </p:cSld>
  <p:clrMapOvr>
    <a:masterClrMapping/>
  </p:clrMapOvr>
  <p:transition>
    <p:cut/>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0F8FF"/>
        </a:solidFill>
        <a:effectLst/>
      </p:bgPr>
    </p:bg>
    <p:spTree>
      <p:nvGrpSpPr>
        <p:cNvPr id="1" name=""/>
        <p:cNvGrpSpPr/>
        <p:nvPr/>
      </p:nvGrpSpPr>
      <p:grpSpPr/>
      <p:sp>
        <p:nvSpPr>
          <p:cNvPr id="4" name="灯片编号占位符 3"/>
          <p:cNvSpPr txBox="1">
            <a:spLocks noGrp="1"/>
          </p:cNvSpPr>
          <p:nvPr>
            <p:ph type="sldNum" sz="quarter" idx="12"/>
          </p:nvPr>
        </p:nvSpPr>
        <p:spPr bwMode="auto"/>
        <p:txBody>
          <a:bodyPr vert="horz"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r" eaLnBrk="1" hangingPunct="1">
              <a:buSzPct val="100000"/>
              <a:buFont typeface="方正黑体简体" charset="-122"/>
            </a:pPr>
            <a:fld id="{9A0DB2DC-4C9A-4742-B13C-FB6460FD3503}" type="slidenum">
              <a:rPr lang="ru-RU" altLang="zh-CN" dirty="0">
                <a:latin typeface="方正黑体简体" charset="-122"/>
                <a:ea typeface="方正黑体简体" charset="-122"/>
              </a:rPr>
            </a:fld>
            <a:endParaRPr lang="ru-RU" altLang="zh-CN" dirty="0">
              <a:latin typeface="方正黑体简体" charset="-122"/>
              <a:ea typeface="方正黑体简体" charset="-122"/>
            </a:endParaRPr>
          </a:p>
        </p:txBody>
      </p:sp>
      <p:sp>
        <p:nvSpPr>
          <p:cNvPr id="2276" name="Rectangle 228"/>
          <p:cNvSpPr>
            <a:spLocks noChangeArrowheads="1"/>
          </p:cNvSpPr>
          <p:nvPr/>
        </p:nvSpPr>
        <p:spPr bwMode="auto">
          <a:xfrm>
            <a:off x="1187450" y="274638"/>
            <a:ext cx="6769100" cy="633413"/>
          </a:xfrm>
          <a:prstGeom prst="rect">
            <a:avLst/>
          </a:prstGeom>
          <a:noFill/>
          <a:ln>
            <a:noFill/>
          </a:ln>
          <a:effectLst/>
        </p:spPr>
        <p:txBody>
          <a:bodyPr anchor="ctr"/>
          <a:lstStyle/>
          <a:p>
            <a:pPr marL="0" marR="0" lvl="0" indent="0" algn="ctr" defTabSz="914400" rtl="0" eaLnBrk="1" fontAlgn="base" latinLnBrk="0" hangingPunct="1">
              <a:lnSpc>
                <a:spcPct val="100000"/>
              </a:lnSpc>
              <a:spcBef>
                <a:spcPct val="0"/>
              </a:spcBef>
              <a:spcAft>
                <a:spcPct val="0"/>
              </a:spcAft>
              <a:buClrTx/>
              <a:buSzPct val="100000"/>
              <a:buFontTx/>
              <a:buNone/>
              <a:defRPr/>
            </a:pPr>
            <a:endParaRPr kumimoji="1" lang="zh-CN" altLang="zh-CN" sz="2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endParaRPr>
          </a:p>
        </p:txBody>
      </p:sp>
      <p:sp>
        <p:nvSpPr>
          <p:cNvPr id="61444" name="Rectangle 229"/>
          <p:cNvSpPr/>
          <p:nvPr/>
        </p:nvSpPr>
        <p:spPr>
          <a:xfrm>
            <a:off x="1908175" y="260350"/>
            <a:ext cx="4968875" cy="719138"/>
          </a:xfrm>
          <a:prstGeom prst="rect">
            <a:avLst/>
          </a:prstGeom>
          <a:noFill/>
          <a:ln w="9525">
            <a:noFill/>
          </a:ln>
        </p:spPr>
        <p:txBody>
          <a:bodyPr/>
          <a:p>
            <a:pPr marL="533400" indent="-533400" algn="ctr" eaLnBrk="1" hangingPunct="1">
              <a:lnSpc>
                <a:spcPct val="150000"/>
              </a:lnSpc>
              <a:spcBef>
                <a:spcPct val="20000"/>
              </a:spcBef>
              <a:buSzPct val="100000"/>
            </a:pPr>
            <a:endParaRPr lang="zh-CN" altLang="zh-CN" sz="2800" b="1" dirty="0">
              <a:latin typeface="Arial" panose="020B0604020202020204" pitchFamily="34" charset="0"/>
              <a:ea typeface="方正黑体简体" charset="-122"/>
            </a:endParaRPr>
          </a:p>
        </p:txBody>
      </p:sp>
      <p:sp>
        <p:nvSpPr>
          <p:cNvPr id="61445" name="Rectangle 230"/>
          <p:cNvSpPr/>
          <p:nvPr/>
        </p:nvSpPr>
        <p:spPr>
          <a:xfrm>
            <a:off x="827088" y="1622425"/>
            <a:ext cx="6985000" cy="2670175"/>
          </a:xfrm>
          <a:prstGeom prst="rect">
            <a:avLst/>
          </a:prstGeom>
          <a:noFill/>
          <a:ln w="9525">
            <a:noFill/>
          </a:ln>
        </p:spPr>
        <p:txBody>
          <a:bodyPr anchor="ctr" anchorCtr="0"/>
          <a:p>
            <a:pPr indent="419100" eaLnBrk="1" hangingPunct="1">
              <a:lnSpc>
                <a:spcPct val="110000"/>
              </a:lnSpc>
              <a:buClr>
                <a:srgbClr val="FF3300"/>
              </a:buClr>
              <a:buSzPct val="100000"/>
              <a:buFont typeface="Wingdings" panose="05000000000000000000" pitchFamily="2" charset="2"/>
            </a:pPr>
            <a:r>
              <a:rPr lang="zh-CN" altLang="ru-RU" sz="2200" b="1" dirty="0">
                <a:latin typeface="方正黑体简体" charset="-122"/>
                <a:ea typeface="方正黑体简体" charset="-122"/>
              </a:rPr>
              <a:t>（五）施工作业</a:t>
            </a:r>
            <a:endParaRPr lang="zh-CN" altLang="ru-RU" sz="22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ru-RU" altLang="zh-CN" sz="2200" b="1" dirty="0">
                <a:latin typeface="方正黑体简体" charset="-122"/>
                <a:ea typeface="方正黑体简体" charset="-122"/>
              </a:rPr>
              <a:t>1</a:t>
            </a:r>
            <a:r>
              <a:rPr lang="zh-CN" altLang="ru-RU" sz="2200" b="1" dirty="0">
                <a:latin typeface="方正黑体简体" charset="-122"/>
                <a:ea typeface="方正黑体简体" charset="-122"/>
              </a:rPr>
              <a:t>、严禁不签订施工安全合同安排施工作业。</a:t>
            </a:r>
            <a:endParaRPr lang="zh-CN" altLang="ru-RU" sz="22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ru-RU" altLang="zh-CN" sz="2200" b="1" dirty="0">
                <a:latin typeface="方正黑体简体" charset="-122"/>
                <a:ea typeface="方正黑体简体" charset="-122"/>
              </a:rPr>
              <a:t>2</a:t>
            </a:r>
            <a:r>
              <a:rPr lang="zh-CN" altLang="ru-RU" sz="2200" b="1" dirty="0">
                <a:latin typeface="方正黑体简体" charset="-122"/>
                <a:ea typeface="方正黑体简体" charset="-122"/>
              </a:rPr>
              <a:t>、严禁未落实风险控制措施进行施工作业。</a:t>
            </a:r>
            <a:endParaRPr lang="zh-CN" altLang="ru-RU" sz="22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endParaRPr lang="zh-CN" altLang="ru-RU" sz="22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zh-CN" altLang="ru-RU" sz="2200" b="1" dirty="0">
                <a:latin typeface="方正黑体简体" charset="-122"/>
                <a:ea typeface="方正黑体简体" charset="-122"/>
              </a:rPr>
              <a:t>（六） 严禁违反设备操作规程操作。</a:t>
            </a:r>
            <a:endParaRPr lang="zh-CN" altLang="ru-RU" sz="22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endParaRPr lang="zh-CN" altLang="ru-RU" sz="22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zh-CN" altLang="ru-RU" sz="2200" b="1" dirty="0">
                <a:latin typeface="方正黑体简体" charset="-122"/>
                <a:ea typeface="方正黑体简体" charset="-122"/>
              </a:rPr>
              <a:t>（七） 严禁违反岗位操作规程操作。</a:t>
            </a:r>
            <a:r>
              <a:rPr lang="zh-CN" altLang="ru-RU" sz="2200" dirty="0">
                <a:solidFill>
                  <a:srgbClr val="FF33CC"/>
                </a:solidFill>
                <a:latin typeface="方正黑体简体" charset="-122"/>
                <a:ea typeface="方正黑体简体" charset="-122"/>
              </a:rPr>
              <a:t> </a:t>
            </a:r>
            <a:endParaRPr lang="zh-CN" altLang="ru-RU" sz="2200" dirty="0">
              <a:solidFill>
                <a:srgbClr val="FF33CC"/>
              </a:solidFill>
              <a:latin typeface="方正黑体简体" charset="-122"/>
              <a:ea typeface="方正黑体简体" charset="-122"/>
            </a:endParaRPr>
          </a:p>
        </p:txBody>
      </p:sp>
    </p:spTree>
  </p:cSld>
  <p:clrMapOvr>
    <a:masterClrMapping/>
  </p:clrMapOvr>
  <p:transition>
    <p:cut/>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0F8FF"/>
        </a:solidFill>
        <a:effectLst/>
      </p:bgPr>
    </p:bg>
    <p:spTree>
      <p:nvGrpSpPr>
        <p:cNvPr id="1" name=""/>
        <p:cNvGrpSpPr/>
        <p:nvPr/>
      </p:nvGrpSpPr>
      <p:grpSpPr/>
      <p:sp>
        <p:nvSpPr>
          <p:cNvPr id="4" name="灯片编号占位符 3"/>
          <p:cNvSpPr txBox="1">
            <a:spLocks noGrp="1"/>
          </p:cNvSpPr>
          <p:nvPr>
            <p:ph type="sldNum" sz="quarter" idx="12"/>
          </p:nvPr>
        </p:nvSpPr>
        <p:spPr bwMode="auto"/>
        <p:txBody>
          <a:bodyPr vert="horz"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r" eaLnBrk="1" hangingPunct="1">
              <a:buSzPct val="100000"/>
              <a:buFont typeface="方正黑体简体" charset="-122"/>
            </a:pPr>
            <a:fld id="{9A0DB2DC-4C9A-4742-B13C-FB6460FD3503}" type="slidenum">
              <a:rPr lang="ru-RU" altLang="zh-CN" dirty="0">
                <a:latin typeface="方正黑体简体" charset="-122"/>
                <a:ea typeface="方正黑体简体" charset="-122"/>
              </a:rPr>
            </a:fld>
            <a:endParaRPr lang="ru-RU" altLang="zh-CN" dirty="0">
              <a:latin typeface="方正黑体简体" charset="-122"/>
              <a:ea typeface="方正黑体简体" charset="-122"/>
            </a:endParaRPr>
          </a:p>
        </p:txBody>
      </p:sp>
      <p:sp>
        <p:nvSpPr>
          <p:cNvPr id="2281" name="Rectangle 233"/>
          <p:cNvSpPr>
            <a:spLocks noChangeArrowheads="1"/>
          </p:cNvSpPr>
          <p:nvPr/>
        </p:nvSpPr>
        <p:spPr bwMode="auto">
          <a:xfrm>
            <a:off x="1187450" y="274638"/>
            <a:ext cx="6769100" cy="633413"/>
          </a:xfrm>
          <a:prstGeom prst="rect">
            <a:avLst/>
          </a:prstGeom>
          <a:noFill/>
          <a:ln>
            <a:noFill/>
          </a:ln>
          <a:effectLst/>
        </p:spPr>
        <p:txBody>
          <a:bodyPr anchor="ctr"/>
          <a:lstStyle/>
          <a:p>
            <a:pPr marL="0" marR="0" lvl="0" indent="0" algn="ctr" defTabSz="914400" rtl="0" eaLnBrk="1" fontAlgn="base" latinLnBrk="0" hangingPunct="1">
              <a:lnSpc>
                <a:spcPct val="100000"/>
              </a:lnSpc>
              <a:spcBef>
                <a:spcPct val="0"/>
              </a:spcBef>
              <a:spcAft>
                <a:spcPct val="0"/>
              </a:spcAft>
              <a:buClrTx/>
              <a:buSzPct val="100000"/>
              <a:buFontTx/>
              <a:buNone/>
              <a:defRPr/>
            </a:pPr>
            <a:endParaRPr kumimoji="1" lang="zh-CN" altLang="zh-CN" sz="2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endParaRPr>
          </a:p>
        </p:txBody>
      </p:sp>
      <p:sp>
        <p:nvSpPr>
          <p:cNvPr id="63492" name="Rectangle 234"/>
          <p:cNvSpPr/>
          <p:nvPr/>
        </p:nvSpPr>
        <p:spPr>
          <a:xfrm>
            <a:off x="900113" y="1628775"/>
            <a:ext cx="6985000" cy="2903538"/>
          </a:xfrm>
          <a:prstGeom prst="rect">
            <a:avLst/>
          </a:prstGeom>
          <a:noFill/>
          <a:ln w="9525">
            <a:noFill/>
          </a:ln>
        </p:spPr>
        <p:txBody>
          <a:bodyPr anchor="ctr" anchorCtr="0"/>
          <a:p>
            <a:pPr indent="419100" eaLnBrk="1" hangingPunct="1">
              <a:lnSpc>
                <a:spcPct val="110000"/>
              </a:lnSpc>
              <a:buClr>
                <a:srgbClr val="FF3300"/>
              </a:buClr>
              <a:buSzPct val="100000"/>
              <a:buFont typeface="Wingdings" panose="05000000000000000000" pitchFamily="2" charset="2"/>
            </a:pPr>
            <a:r>
              <a:rPr lang="zh-CN" altLang="ru-RU" sz="2400" b="1" dirty="0">
                <a:latin typeface="方正黑体简体" charset="-122"/>
                <a:ea typeface="方正黑体简体" charset="-122"/>
              </a:rPr>
              <a:t>三、严禁无票证从事危险作业；</a:t>
            </a:r>
            <a:r>
              <a:rPr lang="zh-CN" altLang="ru-RU" sz="2200" dirty="0">
                <a:solidFill>
                  <a:srgbClr val="FF33CC"/>
                </a:solidFill>
                <a:latin typeface="方正黑体简体" charset="-122"/>
                <a:ea typeface="方正黑体简体" charset="-122"/>
              </a:rPr>
              <a:t> </a:t>
            </a:r>
            <a:endParaRPr lang="zh-CN" altLang="ru-RU" sz="24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endParaRPr lang="zh-CN" altLang="ru-RU" sz="24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ru-RU" altLang="zh-CN" sz="2400" b="1" dirty="0">
                <a:latin typeface="方正黑体简体" charset="-122"/>
                <a:ea typeface="方正黑体简体" charset="-122"/>
              </a:rPr>
              <a:t>1</a:t>
            </a:r>
            <a:r>
              <a:rPr lang="zh-CN" altLang="ru-RU" sz="2400" b="1" dirty="0">
                <a:latin typeface="方正黑体简体" charset="-122"/>
                <a:ea typeface="方正黑体简体" charset="-122"/>
              </a:rPr>
              <a:t>、严禁动火、高处、有限空间、动土和临时用电等作业无许可作业票。</a:t>
            </a:r>
            <a:endParaRPr lang="zh-CN" altLang="ru-RU" sz="24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ru-RU" altLang="zh-CN" sz="2400" b="1" dirty="0">
                <a:latin typeface="方正黑体简体" charset="-122"/>
                <a:ea typeface="方正黑体简体" charset="-122"/>
              </a:rPr>
              <a:t>2</a:t>
            </a:r>
            <a:r>
              <a:rPr lang="zh-CN" altLang="ru-RU" sz="2400" b="1" dirty="0">
                <a:latin typeface="方正黑体简体" charset="-122"/>
                <a:ea typeface="方正黑体简体" charset="-122"/>
              </a:rPr>
              <a:t>、严禁涂改、代签、补签作业票。</a:t>
            </a:r>
            <a:endParaRPr lang="zh-CN" altLang="ru-RU" sz="24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ru-RU" altLang="zh-CN" sz="2400" b="1" dirty="0">
                <a:latin typeface="方正黑体简体" charset="-122"/>
                <a:ea typeface="方正黑体简体" charset="-122"/>
              </a:rPr>
              <a:t>3</a:t>
            </a:r>
            <a:r>
              <a:rPr lang="zh-CN" altLang="ru-RU" sz="2400" b="1" dirty="0">
                <a:latin typeface="方正黑体简体" charset="-122"/>
                <a:ea typeface="方正黑体简体" charset="-122"/>
              </a:rPr>
              <a:t>、严禁作业票超期使用或超出审批作业范围作业。</a:t>
            </a:r>
            <a:r>
              <a:rPr lang="zh-CN" altLang="ru-RU" sz="2200" dirty="0">
                <a:solidFill>
                  <a:srgbClr val="FF33CC"/>
                </a:solidFill>
                <a:latin typeface="方正黑体简体" charset="-122"/>
                <a:ea typeface="方正黑体简体" charset="-122"/>
              </a:rPr>
              <a:t> </a:t>
            </a:r>
            <a:endParaRPr lang="zh-CN" altLang="ru-RU" sz="2200" dirty="0">
              <a:solidFill>
                <a:srgbClr val="FF33CC"/>
              </a:solidFill>
              <a:latin typeface="方正黑体简体" charset="-122"/>
              <a:ea typeface="方正黑体简体" charset="-122"/>
            </a:endParaRPr>
          </a:p>
        </p:txBody>
      </p:sp>
    </p:spTree>
  </p:cSld>
  <p:clrMapOvr>
    <a:masterClrMapping/>
  </p:clrMapOvr>
  <p:transition>
    <p:cut/>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0F8FF"/>
        </a:solidFill>
        <a:effectLst/>
      </p:bgPr>
    </p:bg>
    <p:spTree>
      <p:nvGrpSpPr>
        <p:cNvPr id="1" name=""/>
        <p:cNvGrpSpPr/>
        <p:nvPr/>
      </p:nvGrpSpPr>
      <p:grpSpPr/>
      <p:sp>
        <p:nvSpPr>
          <p:cNvPr id="4" name="灯片编号占位符 3"/>
          <p:cNvSpPr txBox="1">
            <a:spLocks noGrp="1"/>
          </p:cNvSpPr>
          <p:nvPr>
            <p:ph type="sldNum" sz="quarter" idx="12"/>
          </p:nvPr>
        </p:nvSpPr>
        <p:spPr bwMode="auto"/>
        <p:txBody>
          <a:bodyPr vert="horz"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r" eaLnBrk="1" hangingPunct="1">
              <a:buSzPct val="100000"/>
              <a:buFont typeface="方正黑体简体" charset="-122"/>
            </a:pPr>
            <a:fld id="{9A0DB2DC-4C9A-4742-B13C-FB6460FD3503}" type="slidenum">
              <a:rPr lang="ru-RU" altLang="zh-CN" dirty="0">
                <a:latin typeface="方正黑体简体" charset="-122"/>
                <a:ea typeface="方正黑体简体" charset="-122"/>
              </a:rPr>
            </a:fld>
            <a:endParaRPr lang="ru-RU" altLang="zh-CN" dirty="0">
              <a:latin typeface="方正黑体简体" charset="-122"/>
              <a:ea typeface="方正黑体简体" charset="-122"/>
            </a:endParaRPr>
          </a:p>
        </p:txBody>
      </p:sp>
      <p:sp>
        <p:nvSpPr>
          <p:cNvPr id="2285" name="Rectangle 237"/>
          <p:cNvSpPr>
            <a:spLocks noChangeArrowheads="1"/>
          </p:cNvSpPr>
          <p:nvPr/>
        </p:nvSpPr>
        <p:spPr bwMode="auto">
          <a:xfrm>
            <a:off x="1187450" y="274638"/>
            <a:ext cx="6769100" cy="633413"/>
          </a:xfrm>
          <a:prstGeom prst="rect">
            <a:avLst/>
          </a:prstGeom>
          <a:noFill/>
          <a:ln>
            <a:noFill/>
          </a:ln>
          <a:effectLst/>
        </p:spPr>
        <p:txBody>
          <a:bodyPr anchor="ctr"/>
          <a:lstStyle/>
          <a:p>
            <a:pPr marL="0" marR="0" lvl="0" indent="0" algn="ctr" defTabSz="914400" rtl="0" eaLnBrk="1" fontAlgn="base" latinLnBrk="0" hangingPunct="1">
              <a:lnSpc>
                <a:spcPct val="100000"/>
              </a:lnSpc>
              <a:spcBef>
                <a:spcPct val="0"/>
              </a:spcBef>
              <a:spcAft>
                <a:spcPct val="0"/>
              </a:spcAft>
              <a:buClrTx/>
              <a:buSzPct val="100000"/>
              <a:buFontTx/>
              <a:buNone/>
              <a:defRPr/>
            </a:pPr>
            <a:endParaRPr kumimoji="1" lang="zh-CN" altLang="zh-CN" sz="2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endParaRPr>
          </a:p>
        </p:txBody>
      </p:sp>
      <p:sp>
        <p:nvSpPr>
          <p:cNvPr id="65540" name="Rectangle 238"/>
          <p:cNvSpPr/>
          <p:nvPr/>
        </p:nvSpPr>
        <p:spPr>
          <a:xfrm>
            <a:off x="900113" y="1689100"/>
            <a:ext cx="6840537" cy="2100263"/>
          </a:xfrm>
          <a:prstGeom prst="rect">
            <a:avLst/>
          </a:prstGeom>
          <a:noFill/>
          <a:ln w="9525">
            <a:noFill/>
          </a:ln>
        </p:spPr>
        <p:txBody>
          <a:bodyPr anchor="ctr" anchorCtr="0"/>
          <a:p>
            <a:pPr indent="419100" eaLnBrk="1" hangingPunct="1">
              <a:lnSpc>
                <a:spcPct val="110000"/>
              </a:lnSpc>
              <a:buClr>
                <a:srgbClr val="FF3300"/>
              </a:buClr>
              <a:buSzPct val="100000"/>
              <a:buFont typeface="Wingdings" panose="05000000000000000000" pitchFamily="2" charset="2"/>
            </a:pPr>
            <a:r>
              <a:rPr lang="ru-RU" altLang="zh-CN" sz="2400" b="1" dirty="0">
                <a:latin typeface="方正黑体简体" charset="-122"/>
                <a:ea typeface="方正黑体简体" charset="-122"/>
              </a:rPr>
              <a:t>  </a:t>
            </a:r>
            <a:r>
              <a:rPr lang="zh-CN" altLang="ru-RU" sz="2400" b="1" dirty="0">
                <a:latin typeface="方正黑体简体" charset="-122"/>
                <a:ea typeface="方正黑体简体" charset="-122"/>
              </a:rPr>
              <a:t>四、严禁脱岗、睡岗和酒后上岗；</a:t>
            </a:r>
            <a:endParaRPr lang="zh-CN" altLang="ru-RU" sz="24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zh-CN" altLang="ru-RU" sz="2400" b="1" dirty="0">
                <a:latin typeface="方正黑体简体" charset="-122"/>
                <a:ea typeface="方正黑体简体" charset="-122"/>
              </a:rPr>
              <a:t>  </a:t>
            </a:r>
            <a:endParaRPr lang="zh-CN" altLang="ru-RU" sz="24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ru-RU" altLang="zh-CN" sz="2400" b="1" dirty="0">
                <a:latin typeface="方正黑体简体" charset="-122"/>
                <a:ea typeface="方正黑体简体" charset="-122"/>
              </a:rPr>
              <a:t>1</a:t>
            </a:r>
            <a:r>
              <a:rPr lang="zh-CN" altLang="ru-RU" sz="2400" b="1" dirty="0">
                <a:latin typeface="方正黑体简体" charset="-122"/>
                <a:ea typeface="方正黑体简体" charset="-122"/>
              </a:rPr>
              <a:t>、严禁作业中操作人员离开作业现场。</a:t>
            </a:r>
            <a:endParaRPr lang="zh-CN" altLang="ru-RU" sz="24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endParaRPr lang="zh-CN" altLang="ru-RU" sz="24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ru-RU" altLang="zh-CN" sz="2400" b="1" dirty="0">
                <a:latin typeface="方正黑体简体" charset="-122"/>
                <a:ea typeface="方正黑体简体" charset="-122"/>
              </a:rPr>
              <a:t>2</a:t>
            </a:r>
            <a:r>
              <a:rPr lang="zh-CN" altLang="ru-RU" sz="2400" b="1" dirty="0">
                <a:latin typeface="方正黑体简体" charset="-122"/>
                <a:ea typeface="方正黑体简体" charset="-122"/>
              </a:rPr>
              <a:t>、严禁班前饮酒进入岗位生产作业。 </a:t>
            </a:r>
            <a:endParaRPr lang="zh-CN" altLang="ru-RU" sz="2400" b="1" dirty="0">
              <a:latin typeface="方正黑体简体" charset="-122"/>
              <a:ea typeface="方正黑体简体" charset="-122"/>
            </a:endParaRPr>
          </a:p>
        </p:txBody>
      </p:sp>
    </p:spTree>
  </p:cSld>
  <p:clrMapOvr>
    <a:masterClrMapping/>
  </p:clrMapOvr>
  <p:transition>
    <p:cut/>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0F8FF"/>
        </a:solidFill>
        <a:effectLst/>
      </p:bgPr>
    </p:bg>
    <p:spTree>
      <p:nvGrpSpPr>
        <p:cNvPr id="1" name=""/>
        <p:cNvGrpSpPr/>
        <p:nvPr/>
      </p:nvGrpSpPr>
      <p:grpSpPr/>
      <p:sp>
        <p:nvSpPr>
          <p:cNvPr id="4" name="灯片编号占位符 3"/>
          <p:cNvSpPr txBox="1">
            <a:spLocks noGrp="1"/>
          </p:cNvSpPr>
          <p:nvPr>
            <p:ph type="sldNum" sz="quarter" idx="12"/>
          </p:nvPr>
        </p:nvSpPr>
        <p:spPr bwMode="auto"/>
        <p:txBody>
          <a:bodyPr vert="horz"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r" eaLnBrk="1" hangingPunct="1">
              <a:buSzPct val="100000"/>
              <a:buFont typeface="方正黑体简体" charset="-122"/>
            </a:pPr>
            <a:fld id="{9A0DB2DC-4C9A-4742-B13C-FB6460FD3503}" type="slidenum">
              <a:rPr lang="ru-RU" altLang="zh-CN" dirty="0">
                <a:latin typeface="方正黑体简体" charset="-122"/>
                <a:ea typeface="方正黑体简体" charset="-122"/>
              </a:rPr>
            </a:fld>
            <a:endParaRPr lang="ru-RU" altLang="zh-CN" dirty="0">
              <a:latin typeface="方正黑体简体" charset="-122"/>
              <a:ea typeface="方正黑体简体" charset="-122"/>
            </a:endParaRPr>
          </a:p>
        </p:txBody>
      </p:sp>
      <p:sp>
        <p:nvSpPr>
          <p:cNvPr id="2289" name="Rectangle 241"/>
          <p:cNvSpPr>
            <a:spLocks noChangeArrowheads="1"/>
          </p:cNvSpPr>
          <p:nvPr/>
        </p:nvSpPr>
        <p:spPr bwMode="auto">
          <a:xfrm>
            <a:off x="1187450" y="274638"/>
            <a:ext cx="6769100" cy="633413"/>
          </a:xfrm>
          <a:prstGeom prst="rect">
            <a:avLst/>
          </a:prstGeom>
          <a:noFill/>
          <a:ln>
            <a:noFill/>
          </a:ln>
          <a:effectLst/>
        </p:spPr>
        <p:txBody>
          <a:bodyPr anchor="ctr"/>
          <a:lstStyle/>
          <a:p>
            <a:pPr marL="0" marR="0" lvl="0" indent="0" algn="ctr" defTabSz="914400" rtl="0" eaLnBrk="1" fontAlgn="base" latinLnBrk="0" hangingPunct="1">
              <a:lnSpc>
                <a:spcPct val="100000"/>
              </a:lnSpc>
              <a:spcBef>
                <a:spcPct val="0"/>
              </a:spcBef>
              <a:spcAft>
                <a:spcPct val="0"/>
              </a:spcAft>
              <a:buClrTx/>
              <a:buSzPct val="100000"/>
              <a:buFontTx/>
              <a:buNone/>
              <a:defRPr/>
            </a:pPr>
            <a:endParaRPr kumimoji="1" lang="zh-CN" altLang="zh-CN" sz="2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endParaRPr>
          </a:p>
        </p:txBody>
      </p:sp>
      <p:sp>
        <p:nvSpPr>
          <p:cNvPr id="67588" name="Rectangle 242"/>
          <p:cNvSpPr/>
          <p:nvPr/>
        </p:nvSpPr>
        <p:spPr>
          <a:xfrm>
            <a:off x="900113" y="1408113"/>
            <a:ext cx="6840537" cy="4510087"/>
          </a:xfrm>
          <a:prstGeom prst="rect">
            <a:avLst/>
          </a:prstGeom>
          <a:noFill/>
          <a:ln w="9525">
            <a:noFill/>
          </a:ln>
        </p:spPr>
        <p:txBody>
          <a:bodyPr anchor="ctr" anchorCtr="0"/>
          <a:p>
            <a:pPr indent="419100" eaLnBrk="1" hangingPunct="1">
              <a:lnSpc>
                <a:spcPct val="110000"/>
              </a:lnSpc>
              <a:buClr>
                <a:srgbClr val="FF3300"/>
              </a:buClr>
              <a:buSzPct val="100000"/>
              <a:buFont typeface="Wingdings" panose="05000000000000000000" pitchFamily="2" charset="2"/>
            </a:pPr>
            <a:r>
              <a:rPr lang="ru-RU" altLang="zh-CN" sz="2400" b="1" dirty="0">
                <a:latin typeface="方正黑体简体" charset="-122"/>
                <a:ea typeface="方正黑体简体" charset="-122"/>
              </a:rPr>
              <a:t>    </a:t>
            </a:r>
            <a:r>
              <a:rPr lang="zh-CN" altLang="ru-RU" sz="2400" b="1" dirty="0">
                <a:latin typeface="方正黑体简体" charset="-122"/>
                <a:ea typeface="方正黑体简体" charset="-122"/>
              </a:rPr>
              <a:t>五、严禁违反规定运输民爆物品、放射源和危险化学品；</a:t>
            </a:r>
            <a:endParaRPr lang="zh-CN" altLang="ru-RU" sz="24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zh-CN" altLang="ru-RU" sz="2400" b="1" dirty="0">
                <a:latin typeface="方正黑体简体" charset="-122"/>
                <a:ea typeface="方正黑体简体" charset="-122"/>
              </a:rPr>
              <a:t>  </a:t>
            </a:r>
            <a:r>
              <a:rPr lang="ru-RU" altLang="zh-CN" sz="2400" b="1" dirty="0">
                <a:latin typeface="方正黑体简体" charset="-122"/>
                <a:ea typeface="方正黑体简体" charset="-122"/>
              </a:rPr>
              <a:t>1</a:t>
            </a:r>
            <a:r>
              <a:rPr lang="zh-CN" altLang="ru-RU" sz="2400" b="1" dirty="0">
                <a:latin typeface="方正黑体简体" charset="-122"/>
                <a:ea typeface="方正黑体简体" charset="-122"/>
              </a:rPr>
              <a:t>、严禁危险化学品车辆未取得危险化学品道路运输准运证运输。</a:t>
            </a:r>
            <a:endParaRPr lang="zh-CN" altLang="ru-RU" sz="24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ru-RU" altLang="zh-CN" sz="2400" b="1" dirty="0">
                <a:latin typeface="方正黑体简体" charset="-122"/>
                <a:ea typeface="方正黑体简体" charset="-122"/>
              </a:rPr>
              <a:t>2</a:t>
            </a:r>
            <a:r>
              <a:rPr lang="zh-CN" altLang="ru-RU" sz="2400" b="1" dirty="0">
                <a:latin typeface="方正黑体简体" charset="-122"/>
                <a:ea typeface="方正黑体简体" charset="-122"/>
              </a:rPr>
              <a:t>、严禁危险化学品驾驶员未持有危险化学品运输从业资格证和内部准驾证从事危险化学品车辆驾驶。</a:t>
            </a:r>
            <a:endParaRPr lang="zh-CN" altLang="ru-RU" sz="24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ru-RU" altLang="zh-CN" sz="2400" b="1" dirty="0">
                <a:latin typeface="方正黑体简体" charset="-122"/>
                <a:ea typeface="方正黑体简体" charset="-122"/>
              </a:rPr>
              <a:t>3</a:t>
            </a:r>
            <a:r>
              <a:rPr lang="zh-CN" altLang="ru-RU" sz="2400" b="1" dirty="0">
                <a:latin typeface="方正黑体简体" charset="-122"/>
                <a:ea typeface="方正黑体简体" charset="-122"/>
              </a:rPr>
              <a:t>、严禁危险化学品装卸作业中驾驶员离开作业现场。</a:t>
            </a:r>
            <a:endParaRPr lang="zh-CN" altLang="ru-RU" sz="24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ru-RU" altLang="zh-CN" sz="2400" b="1" dirty="0">
                <a:latin typeface="方正黑体简体" charset="-122"/>
                <a:ea typeface="方正黑体简体" charset="-122"/>
              </a:rPr>
              <a:t>4</a:t>
            </a:r>
            <a:r>
              <a:rPr lang="zh-CN" altLang="ru-RU" sz="2400" b="1" dirty="0">
                <a:latin typeface="方正黑体简体" charset="-122"/>
                <a:ea typeface="方正黑体简体" charset="-122"/>
              </a:rPr>
              <a:t>、严禁运输危险化学品车辆在运输途中收起导静电拖带。 </a:t>
            </a:r>
            <a:endParaRPr lang="zh-CN" altLang="ru-RU" sz="2400" b="1" dirty="0">
              <a:latin typeface="方正黑体简体" charset="-122"/>
              <a:ea typeface="方正黑体简体" charset="-122"/>
            </a:endParaRPr>
          </a:p>
        </p:txBody>
      </p:sp>
    </p:spTree>
  </p:cSld>
  <p:clrMapOvr>
    <a:masterClrMapping/>
  </p:clrMapOvr>
  <p:transition>
    <p:cut/>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0F8FF"/>
        </a:solidFill>
        <a:effectLst/>
      </p:bgPr>
    </p:bg>
    <p:spTree>
      <p:nvGrpSpPr>
        <p:cNvPr id="1" name=""/>
        <p:cNvGrpSpPr/>
        <p:nvPr/>
      </p:nvGrpSpPr>
      <p:grpSpPr/>
      <p:sp>
        <p:nvSpPr>
          <p:cNvPr id="4" name="灯片编号占位符 3"/>
          <p:cNvSpPr txBox="1">
            <a:spLocks noGrp="1"/>
          </p:cNvSpPr>
          <p:nvPr>
            <p:ph type="sldNum" sz="quarter" idx="12"/>
          </p:nvPr>
        </p:nvSpPr>
        <p:spPr bwMode="auto"/>
        <p:txBody>
          <a:bodyPr vert="horz"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r" eaLnBrk="1" hangingPunct="1">
              <a:buSzPct val="100000"/>
              <a:buFont typeface="方正黑体简体" charset="-122"/>
            </a:pPr>
            <a:fld id="{9A0DB2DC-4C9A-4742-B13C-FB6460FD3503}" type="slidenum">
              <a:rPr lang="ru-RU" altLang="zh-CN" dirty="0">
                <a:latin typeface="方正黑体简体" charset="-122"/>
                <a:ea typeface="方正黑体简体" charset="-122"/>
              </a:rPr>
            </a:fld>
            <a:endParaRPr lang="ru-RU" altLang="zh-CN" dirty="0">
              <a:latin typeface="方正黑体简体" charset="-122"/>
              <a:ea typeface="方正黑体简体" charset="-122"/>
            </a:endParaRPr>
          </a:p>
        </p:txBody>
      </p:sp>
      <p:sp>
        <p:nvSpPr>
          <p:cNvPr id="2293" name="Rectangle 245"/>
          <p:cNvSpPr>
            <a:spLocks noChangeArrowheads="1"/>
          </p:cNvSpPr>
          <p:nvPr/>
        </p:nvSpPr>
        <p:spPr bwMode="auto">
          <a:xfrm>
            <a:off x="1187450" y="274638"/>
            <a:ext cx="6769100" cy="633413"/>
          </a:xfrm>
          <a:prstGeom prst="rect">
            <a:avLst/>
          </a:prstGeom>
          <a:noFill/>
          <a:ln>
            <a:noFill/>
          </a:ln>
          <a:effectLst/>
        </p:spPr>
        <p:txBody>
          <a:bodyPr anchor="ctr"/>
          <a:lstStyle/>
          <a:p>
            <a:pPr marL="0" marR="0" lvl="0" indent="0" algn="ctr" defTabSz="914400" rtl="0" eaLnBrk="1" fontAlgn="base" latinLnBrk="0" hangingPunct="1">
              <a:lnSpc>
                <a:spcPct val="100000"/>
              </a:lnSpc>
              <a:spcBef>
                <a:spcPct val="0"/>
              </a:spcBef>
              <a:spcAft>
                <a:spcPct val="0"/>
              </a:spcAft>
              <a:buClrTx/>
              <a:buSzPct val="100000"/>
              <a:buFontTx/>
              <a:buNone/>
              <a:defRPr/>
            </a:pPr>
            <a:endParaRPr kumimoji="1" lang="zh-CN" altLang="zh-CN" sz="2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endParaRPr>
          </a:p>
        </p:txBody>
      </p:sp>
      <p:sp>
        <p:nvSpPr>
          <p:cNvPr id="69636" name="Rectangle 246"/>
          <p:cNvSpPr/>
          <p:nvPr/>
        </p:nvSpPr>
        <p:spPr>
          <a:xfrm>
            <a:off x="900113" y="1206500"/>
            <a:ext cx="6840537" cy="4911725"/>
          </a:xfrm>
          <a:prstGeom prst="rect">
            <a:avLst/>
          </a:prstGeom>
          <a:noFill/>
          <a:ln w="9525">
            <a:noFill/>
          </a:ln>
        </p:spPr>
        <p:txBody>
          <a:bodyPr anchor="ctr" anchorCtr="0"/>
          <a:p>
            <a:pPr indent="419100" eaLnBrk="1" hangingPunct="1">
              <a:lnSpc>
                <a:spcPct val="110000"/>
              </a:lnSpc>
              <a:buClr>
                <a:srgbClr val="FF3300"/>
              </a:buClr>
              <a:buSzPct val="100000"/>
              <a:buFont typeface="Wingdings" panose="05000000000000000000" pitchFamily="2" charset="2"/>
            </a:pPr>
            <a:r>
              <a:rPr lang="zh-CN" altLang="ru-RU" sz="2400" b="1" dirty="0">
                <a:latin typeface="方正黑体简体" charset="-122"/>
                <a:ea typeface="方正黑体简体" charset="-122"/>
              </a:rPr>
              <a:t>六、严禁违章指挥、强令他人违章作业。</a:t>
            </a:r>
            <a:endParaRPr lang="zh-CN" altLang="ru-RU" sz="24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ru-RU" altLang="zh-CN" sz="2400" b="1" dirty="0">
                <a:latin typeface="方正黑体简体" charset="-122"/>
                <a:ea typeface="方正黑体简体" charset="-122"/>
              </a:rPr>
              <a:t>1</a:t>
            </a:r>
            <a:r>
              <a:rPr lang="zh-CN" altLang="ru-RU" sz="2400" b="1" dirty="0">
                <a:latin typeface="方正黑体简体" charset="-122"/>
                <a:ea typeface="方正黑体简体" charset="-122"/>
              </a:rPr>
              <a:t>、严禁强令部门或员工违反操作规程操作。</a:t>
            </a:r>
            <a:endParaRPr lang="zh-CN" altLang="ru-RU" sz="24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ru-RU" altLang="zh-CN" sz="2400" b="1" dirty="0">
                <a:latin typeface="方正黑体简体" charset="-122"/>
                <a:ea typeface="方正黑体简体" charset="-122"/>
              </a:rPr>
              <a:t>2</a:t>
            </a:r>
            <a:r>
              <a:rPr lang="zh-CN" altLang="ru-RU" sz="2400" b="1" dirty="0">
                <a:latin typeface="方正黑体简体" charset="-122"/>
                <a:ea typeface="方正黑体简体" charset="-122"/>
              </a:rPr>
              <a:t>、严禁强令无证员工上岗作业或替岗作业。</a:t>
            </a:r>
            <a:endParaRPr lang="zh-CN" altLang="ru-RU" sz="24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ru-RU" altLang="zh-CN" sz="2400" b="1" dirty="0">
                <a:latin typeface="方正黑体简体" charset="-122"/>
                <a:ea typeface="方正黑体简体" charset="-122"/>
              </a:rPr>
              <a:t>3</a:t>
            </a:r>
            <a:r>
              <a:rPr lang="zh-CN" altLang="ru-RU" sz="2400" b="1" dirty="0">
                <a:latin typeface="方正黑体简体" charset="-122"/>
                <a:ea typeface="方正黑体简体" charset="-122"/>
              </a:rPr>
              <a:t>、严禁强令特种作业人员无有效特种作业操作证上岗操作。</a:t>
            </a:r>
            <a:endParaRPr lang="zh-CN" altLang="ru-RU" sz="24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ru-RU" altLang="zh-CN" sz="2400" b="1" dirty="0">
                <a:latin typeface="方正黑体简体" charset="-122"/>
                <a:ea typeface="方正黑体简体" charset="-122"/>
              </a:rPr>
              <a:t>4</a:t>
            </a:r>
            <a:r>
              <a:rPr lang="zh-CN" altLang="ru-RU" sz="2400" b="1" dirty="0">
                <a:latin typeface="方正黑体简体" charset="-122"/>
                <a:ea typeface="方正黑体简体" charset="-122"/>
              </a:rPr>
              <a:t>、严禁强令他人违章驾驶车辆。</a:t>
            </a:r>
            <a:endParaRPr lang="zh-CN" altLang="ru-RU" sz="24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zh-CN" altLang="ru-RU" sz="2400" b="1" dirty="0">
                <a:latin typeface="方正黑体简体" charset="-122"/>
                <a:ea typeface="方正黑体简体" charset="-122"/>
              </a:rPr>
              <a:t>员工违反上述</a:t>
            </a:r>
            <a:r>
              <a:rPr lang="ru-RU" altLang="zh-CN" sz="2400" b="1" dirty="0">
                <a:latin typeface="方正黑体简体" charset="-122"/>
                <a:ea typeface="方正黑体简体" charset="-122"/>
              </a:rPr>
              <a:t>《</a:t>
            </a:r>
            <a:r>
              <a:rPr lang="zh-CN" altLang="ru-RU" sz="2400" b="1" dirty="0">
                <a:latin typeface="方正黑体简体" charset="-122"/>
                <a:ea typeface="方正黑体简体" charset="-122"/>
              </a:rPr>
              <a:t>禁令</a:t>
            </a:r>
            <a:r>
              <a:rPr lang="ru-RU" altLang="zh-CN" sz="2400" b="1" dirty="0">
                <a:latin typeface="方正黑体简体" charset="-122"/>
                <a:ea typeface="方正黑体简体" charset="-122"/>
              </a:rPr>
              <a:t>》</a:t>
            </a:r>
            <a:r>
              <a:rPr lang="zh-CN" altLang="ru-RU" sz="2400" b="1" dirty="0">
                <a:latin typeface="方正黑体简体" charset="-122"/>
                <a:ea typeface="方正黑体简体" charset="-122"/>
              </a:rPr>
              <a:t>，给予行政处分；造成事故的，解除劳动合同。</a:t>
            </a:r>
            <a:endParaRPr lang="zh-CN" altLang="ru-RU" sz="24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zh-CN" altLang="ru-RU" sz="2400" b="1" dirty="0">
                <a:latin typeface="方正黑体简体" charset="-122"/>
                <a:ea typeface="方正黑体简体" charset="-122"/>
              </a:rPr>
              <a:t>按照集团公司发布的</a:t>
            </a:r>
            <a:r>
              <a:rPr lang="ru-RU" altLang="zh-CN" sz="2400" b="1" dirty="0">
                <a:latin typeface="方正黑体简体" charset="-122"/>
                <a:ea typeface="方正黑体简体" charset="-122"/>
              </a:rPr>
              <a:t>《</a:t>
            </a:r>
            <a:r>
              <a:rPr lang="zh-CN" altLang="ru-RU" sz="2400" b="1" dirty="0">
                <a:latin typeface="方正黑体简体" charset="-122"/>
                <a:ea typeface="方正黑体简体" charset="-122"/>
              </a:rPr>
              <a:t>反违章禁令</a:t>
            </a:r>
            <a:r>
              <a:rPr lang="ru-RU" altLang="zh-CN" sz="2400" b="1" dirty="0">
                <a:latin typeface="方正黑体简体" charset="-122"/>
                <a:ea typeface="方正黑体简体" charset="-122"/>
              </a:rPr>
              <a:t>》</a:t>
            </a:r>
            <a:r>
              <a:rPr lang="zh-CN" altLang="ru-RU" sz="2400" b="1" dirty="0">
                <a:latin typeface="方正黑体简体" charset="-122"/>
                <a:ea typeface="方正黑体简体" charset="-122"/>
              </a:rPr>
              <a:t>要求，员工违反</a:t>
            </a:r>
            <a:r>
              <a:rPr lang="ru-RU" altLang="zh-CN" sz="2400" b="1" dirty="0">
                <a:latin typeface="方正黑体简体" charset="-122"/>
                <a:ea typeface="方正黑体简体" charset="-122"/>
              </a:rPr>
              <a:t>《</a:t>
            </a:r>
            <a:r>
              <a:rPr lang="zh-CN" altLang="ru-RU" sz="2400" b="1" dirty="0">
                <a:latin typeface="方正黑体简体" charset="-122"/>
                <a:ea typeface="方正黑体简体" charset="-122"/>
              </a:rPr>
              <a:t>反违章禁令</a:t>
            </a:r>
            <a:r>
              <a:rPr lang="ru-RU" altLang="zh-CN" sz="2400" b="1" dirty="0">
                <a:latin typeface="方正黑体简体" charset="-122"/>
                <a:ea typeface="方正黑体简体" charset="-122"/>
              </a:rPr>
              <a:t>》</a:t>
            </a:r>
            <a:r>
              <a:rPr lang="zh-CN" altLang="ru-RU" sz="2400" b="1" dirty="0">
                <a:latin typeface="方正黑体简体" charset="-122"/>
                <a:ea typeface="方正黑体简体" charset="-122"/>
              </a:rPr>
              <a:t>，给予行政处分；造成事故的，解除劳动合同。 </a:t>
            </a:r>
            <a:endParaRPr lang="zh-CN" altLang="ru-RU" sz="24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zh-CN" altLang="ru-RU" sz="2400" b="1" dirty="0">
                <a:latin typeface="方正黑体简体" charset="-122"/>
                <a:ea typeface="方正黑体简体" charset="-122"/>
              </a:rPr>
              <a:t>  本禁令自发布之日起施行。</a:t>
            </a:r>
            <a:r>
              <a:rPr lang="zh-CN" altLang="ru-RU" sz="2200" dirty="0">
                <a:solidFill>
                  <a:srgbClr val="FF33CC"/>
                </a:solidFill>
                <a:latin typeface="方正黑体简体" charset="-122"/>
                <a:ea typeface="方正黑体简体" charset="-122"/>
              </a:rPr>
              <a:t> </a:t>
            </a:r>
            <a:endParaRPr lang="zh-CN" altLang="ru-RU" sz="2200" dirty="0">
              <a:solidFill>
                <a:srgbClr val="FF33CC"/>
              </a:solidFill>
              <a:latin typeface="方正黑体简体" charset="-122"/>
              <a:ea typeface="方正黑体简体" charset="-122"/>
            </a:endParaRPr>
          </a:p>
        </p:txBody>
      </p:sp>
    </p:spTree>
  </p:cSld>
  <p:clrMapOvr>
    <a:masterClrMapping/>
  </p:clrMapOvr>
  <p:transition>
    <p:cut/>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0F8FF"/>
        </a:solidFill>
        <a:effectLst/>
      </p:bgPr>
    </p:bg>
    <p:spTree>
      <p:nvGrpSpPr>
        <p:cNvPr id="1" name=""/>
        <p:cNvGrpSpPr/>
        <p:nvPr/>
      </p:nvGrpSpPr>
      <p:grpSpPr/>
      <p:sp>
        <p:nvSpPr>
          <p:cNvPr id="4" name="灯片编号占位符 3"/>
          <p:cNvSpPr txBox="1">
            <a:spLocks noGrp="1"/>
          </p:cNvSpPr>
          <p:nvPr>
            <p:ph type="sldNum" sz="quarter" idx="12"/>
          </p:nvPr>
        </p:nvSpPr>
        <p:spPr bwMode="auto"/>
        <p:txBody>
          <a:bodyPr vert="horz"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r" eaLnBrk="1" hangingPunct="1">
              <a:buSzPct val="100000"/>
              <a:buFont typeface="方正黑体简体" charset="-122"/>
            </a:pPr>
            <a:fld id="{9A0DB2DC-4C9A-4742-B13C-FB6460FD3503}" type="slidenum">
              <a:rPr lang="ru-RU" altLang="zh-CN" dirty="0">
                <a:latin typeface="方正黑体简体" charset="-122"/>
                <a:ea typeface="方正黑体简体" charset="-122"/>
              </a:rPr>
            </a:fld>
            <a:endParaRPr lang="ru-RU" altLang="zh-CN" dirty="0">
              <a:latin typeface="方正黑体简体" charset="-122"/>
              <a:ea typeface="方正黑体简体" charset="-122"/>
            </a:endParaRPr>
          </a:p>
        </p:txBody>
      </p:sp>
      <p:sp>
        <p:nvSpPr>
          <p:cNvPr id="2297" name="Rectangle 249"/>
          <p:cNvSpPr>
            <a:spLocks noChangeArrowheads="1"/>
          </p:cNvSpPr>
          <p:nvPr/>
        </p:nvSpPr>
        <p:spPr bwMode="auto">
          <a:xfrm>
            <a:off x="1187450" y="274638"/>
            <a:ext cx="6769100" cy="633413"/>
          </a:xfrm>
          <a:prstGeom prst="rect">
            <a:avLst/>
          </a:prstGeom>
          <a:noFill/>
          <a:ln>
            <a:noFill/>
          </a:ln>
          <a:effectLst/>
        </p:spPr>
        <p:txBody>
          <a:bodyPr anchor="ctr"/>
          <a:lstStyle/>
          <a:p>
            <a:pPr marL="0" marR="0" lvl="0" indent="0" algn="ctr" defTabSz="914400" rtl="0" eaLnBrk="1" fontAlgn="base" latinLnBrk="0" hangingPunct="1">
              <a:lnSpc>
                <a:spcPct val="100000"/>
              </a:lnSpc>
              <a:spcBef>
                <a:spcPct val="0"/>
              </a:spcBef>
              <a:spcAft>
                <a:spcPct val="0"/>
              </a:spcAft>
              <a:buClrTx/>
              <a:buSzPct val="100000"/>
              <a:buFontTx/>
              <a:buNone/>
              <a:defRPr/>
            </a:pPr>
            <a:endParaRPr kumimoji="1" lang="zh-CN" altLang="zh-CN" sz="2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endParaRPr>
          </a:p>
        </p:txBody>
      </p:sp>
      <p:sp>
        <p:nvSpPr>
          <p:cNvPr id="71684" name="Rectangle 250"/>
          <p:cNvSpPr/>
          <p:nvPr/>
        </p:nvSpPr>
        <p:spPr>
          <a:xfrm>
            <a:off x="684213" y="1984375"/>
            <a:ext cx="7056437" cy="4108450"/>
          </a:xfrm>
          <a:prstGeom prst="rect">
            <a:avLst/>
          </a:prstGeom>
          <a:noFill/>
          <a:ln w="9525">
            <a:noFill/>
          </a:ln>
        </p:spPr>
        <p:txBody>
          <a:bodyPr anchor="ctr" anchorCtr="0"/>
          <a:p>
            <a:pPr indent="419100" eaLnBrk="1" hangingPunct="1">
              <a:lnSpc>
                <a:spcPct val="110000"/>
              </a:lnSpc>
              <a:buClr>
                <a:srgbClr val="FF3300"/>
              </a:buClr>
              <a:buSzPct val="100000"/>
              <a:buFont typeface="Wingdings" panose="05000000000000000000" pitchFamily="2" charset="2"/>
            </a:pPr>
            <a:r>
              <a:rPr lang="ru-RU" altLang="zh-CN" sz="2400" b="1" dirty="0">
                <a:latin typeface="方正黑体简体" charset="-122"/>
                <a:ea typeface="方正黑体简体" charset="-122"/>
              </a:rPr>
              <a:t>  </a:t>
            </a:r>
            <a:r>
              <a:rPr lang="zh-CN" altLang="ru-RU" sz="2400" b="1" dirty="0">
                <a:latin typeface="方正黑体简体" charset="-122"/>
                <a:ea typeface="方正黑体简体" charset="-122"/>
              </a:rPr>
              <a:t>一、本</a:t>
            </a:r>
            <a:r>
              <a:rPr lang="ru-RU" altLang="zh-CN" sz="2400" b="1" dirty="0">
                <a:latin typeface="方正黑体简体" charset="-122"/>
                <a:ea typeface="方正黑体简体" charset="-122"/>
              </a:rPr>
              <a:t>《</a:t>
            </a:r>
            <a:r>
              <a:rPr lang="zh-CN" altLang="ru-RU" sz="2400" b="1" dirty="0">
                <a:latin typeface="方正黑体简体" charset="-122"/>
                <a:ea typeface="方正黑体简体" charset="-122"/>
              </a:rPr>
              <a:t>禁令</a:t>
            </a:r>
            <a:r>
              <a:rPr lang="ru-RU" altLang="zh-CN" sz="2400" b="1" dirty="0">
                <a:latin typeface="方正黑体简体" charset="-122"/>
                <a:ea typeface="方正黑体简体" charset="-122"/>
              </a:rPr>
              <a:t>》</a:t>
            </a:r>
            <a:r>
              <a:rPr lang="zh-CN" altLang="ru-RU" sz="2400" b="1" dirty="0">
                <a:latin typeface="方正黑体简体" charset="-122"/>
                <a:ea typeface="方正黑体简体" charset="-122"/>
              </a:rPr>
              <a:t>第一条：当无有效特种作业操作证的人员上岗作业时，处理的责任主体是岗位员工。安排无有效特种作业操作证人员上岗作业的责任人的处理按第六条执行。</a:t>
            </a:r>
            <a:endParaRPr lang="zh-CN" altLang="ru-RU" sz="24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zh-CN" altLang="ru-RU" sz="2400" b="1" dirty="0">
                <a:latin typeface="方正黑体简体" charset="-122"/>
                <a:ea typeface="方正黑体简体" charset="-122"/>
              </a:rPr>
              <a:t>  特种作业范围，按照国家有关规定包括电工作业、金属焊接切割作业、锅炉作业、压力容器作业、压力管道作业、电梯作业、起重机械作业、场（厂）内机动车辆作业、制冷作业、爆破作业及井控作业、海上作业、放射性作业、危险化学品作业等。 </a:t>
            </a:r>
            <a:endParaRPr lang="zh-CN" altLang="ru-RU" sz="2400" b="1" dirty="0">
              <a:latin typeface="方正黑体简体" charset="-122"/>
              <a:ea typeface="方正黑体简体" charset="-122"/>
            </a:endParaRPr>
          </a:p>
        </p:txBody>
      </p:sp>
      <p:sp>
        <p:nvSpPr>
          <p:cNvPr id="71685" name="Rectangle 251"/>
          <p:cNvSpPr/>
          <p:nvPr/>
        </p:nvSpPr>
        <p:spPr>
          <a:xfrm>
            <a:off x="611188" y="1160463"/>
            <a:ext cx="6985000" cy="828675"/>
          </a:xfrm>
          <a:prstGeom prst="rect">
            <a:avLst/>
          </a:prstGeom>
          <a:solidFill>
            <a:srgbClr val="008000"/>
          </a:solidFill>
          <a:ln w="9525">
            <a:noFill/>
          </a:ln>
        </p:spPr>
        <p:txBody>
          <a:bodyPr anchor="ctr" anchorCtr="0"/>
          <a:p>
            <a:pPr indent="457200" eaLnBrk="1" hangingPunct="1">
              <a:lnSpc>
                <a:spcPct val="110000"/>
              </a:lnSpc>
              <a:buSzPct val="100000"/>
            </a:pPr>
            <a:r>
              <a:rPr lang="ru-RU" altLang="zh-CN" sz="2200" dirty="0">
                <a:solidFill>
                  <a:schemeClr val="bg1"/>
                </a:solidFill>
                <a:latin typeface="方正大黑简体" charset="-122"/>
                <a:ea typeface="方正大黑简体" charset="-122"/>
              </a:rPr>
              <a:t>《</a:t>
            </a:r>
            <a:r>
              <a:rPr lang="zh-CN" altLang="ru-RU" sz="2200" dirty="0">
                <a:solidFill>
                  <a:schemeClr val="bg1"/>
                </a:solidFill>
                <a:latin typeface="方正大黑简体" charset="-122"/>
                <a:ea typeface="方正大黑简体" charset="-122"/>
              </a:rPr>
              <a:t>中国石油天然气集团公司反违章禁令</a:t>
            </a:r>
            <a:r>
              <a:rPr lang="ru-RU" altLang="zh-CN" sz="2200" dirty="0">
                <a:solidFill>
                  <a:schemeClr val="bg1"/>
                </a:solidFill>
                <a:latin typeface="方正大黑简体" charset="-122"/>
                <a:ea typeface="方正大黑简体" charset="-122"/>
              </a:rPr>
              <a:t>》</a:t>
            </a:r>
            <a:r>
              <a:rPr lang="zh-CN" altLang="ru-RU" sz="2200" dirty="0">
                <a:solidFill>
                  <a:schemeClr val="bg1"/>
                </a:solidFill>
                <a:latin typeface="方正大黑简体" charset="-122"/>
                <a:ea typeface="方正大黑简体" charset="-122"/>
              </a:rPr>
              <a:t>有关条文解释</a:t>
            </a:r>
            <a:endParaRPr lang="zh-CN" altLang="ru-RU" sz="2200" dirty="0">
              <a:solidFill>
                <a:schemeClr val="bg1"/>
              </a:solidFill>
              <a:latin typeface="方正大黑简体" charset="-122"/>
              <a:ea typeface="方正大黑简体" charset="-122"/>
            </a:endParaRPr>
          </a:p>
        </p:txBody>
      </p:sp>
    </p:spTree>
  </p:cSld>
  <p:clrMapOvr>
    <a:masterClrMapping/>
  </p:clrMapOvr>
  <p:transition>
    <p:cut/>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0F8FF"/>
        </a:solidFill>
        <a:effectLst/>
      </p:bgPr>
    </p:bg>
    <p:spTree>
      <p:nvGrpSpPr>
        <p:cNvPr id="1" name=""/>
        <p:cNvGrpSpPr/>
        <p:nvPr/>
      </p:nvGrpSpPr>
      <p:grpSpPr/>
      <p:sp>
        <p:nvSpPr>
          <p:cNvPr id="4" name="灯片编号占位符 3"/>
          <p:cNvSpPr txBox="1">
            <a:spLocks noGrp="1"/>
          </p:cNvSpPr>
          <p:nvPr>
            <p:ph type="sldNum" sz="quarter" idx="12"/>
          </p:nvPr>
        </p:nvSpPr>
        <p:spPr bwMode="auto"/>
        <p:txBody>
          <a:bodyPr vert="horz"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r" eaLnBrk="1" hangingPunct="1">
              <a:buSzPct val="100000"/>
              <a:buFont typeface="方正黑体简体" charset="-122"/>
            </a:pPr>
            <a:fld id="{9A0DB2DC-4C9A-4742-B13C-FB6460FD3503}" type="slidenum">
              <a:rPr lang="ru-RU" altLang="zh-CN" dirty="0">
                <a:latin typeface="方正黑体简体" charset="-122"/>
                <a:ea typeface="方正黑体简体" charset="-122"/>
              </a:rPr>
            </a:fld>
            <a:endParaRPr lang="ru-RU" altLang="zh-CN" dirty="0">
              <a:latin typeface="方正黑体简体" charset="-122"/>
              <a:ea typeface="方正黑体简体" charset="-122"/>
            </a:endParaRPr>
          </a:p>
        </p:txBody>
      </p:sp>
      <p:sp>
        <p:nvSpPr>
          <p:cNvPr id="2302" name="Rectangle 254"/>
          <p:cNvSpPr>
            <a:spLocks noChangeArrowheads="1"/>
          </p:cNvSpPr>
          <p:nvPr/>
        </p:nvSpPr>
        <p:spPr bwMode="auto">
          <a:xfrm>
            <a:off x="1187450" y="274638"/>
            <a:ext cx="6769100" cy="633413"/>
          </a:xfrm>
          <a:prstGeom prst="rect">
            <a:avLst/>
          </a:prstGeom>
          <a:noFill/>
          <a:ln>
            <a:noFill/>
          </a:ln>
          <a:effectLst/>
        </p:spPr>
        <p:txBody>
          <a:bodyPr anchor="ctr"/>
          <a:lstStyle/>
          <a:p>
            <a:pPr marL="0" marR="0" lvl="0" indent="0" algn="ctr" defTabSz="914400" rtl="0" eaLnBrk="1" fontAlgn="base" latinLnBrk="0" hangingPunct="1">
              <a:lnSpc>
                <a:spcPct val="100000"/>
              </a:lnSpc>
              <a:spcBef>
                <a:spcPct val="0"/>
              </a:spcBef>
              <a:spcAft>
                <a:spcPct val="0"/>
              </a:spcAft>
              <a:buClrTx/>
              <a:buSzPct val="100000"/>
              <a:buFontTx/>
              <a:buNone/>
              <a:defRPr/>
            </a:pPr>
            <a:endParaRPr kumimoji="1" lang="zh-CN" altLang="zh-CN" sz="2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endParaRPr>
          </a:p>
        </p:txBody>
      </p:sp>
      <p:sp>
        <p:nvSpPr>
          <p:cNvPr id="73732" name="Rectangle 255"/>
          <p:cNvSpPr/>
          <p:nvPr/>
        </p:nvSpPr>
        <p:spPr>
          <a:xfrm>
            <a:off x="827088" y="1458913"/>
            <a:ext cx="7058025" cy="4778375"/>
          </a:xfrm>
          <a:prstGeom prst="rect">
            <a:avLst/>
          </a:prstGeom>
          <a:noFill/>
          <a:ln w="9525">
            <a:noFill/>
          </a:ln>
        </p:spPr>
        <p:txBody>
          <a:bodyPr anchor="ctr" anchorCtr="0"/>
          <a:p>
            <a:pPr indent="419100" eaLnBrk="1" hangingPunct="1">
              <a:lnSpc>
                <a:spcPct val="110000"/>
              </a:lnSpc>
              <a:buClr>
                <a:srgbClr val="FF3300"/>
              </a:buClr>
              <a:buSzPct val="100000"/>
              <a:buFont typeface="Wingdings" panose="05000000000000000000" pitchFamily="2" charset="2"/>
            </a:pPr>
            <a:r>
              <a:rPr lang="ru-RU" altLang="zh-CN" sz="2400" b="1" dirty="0">
                <a:latin typeface="方正黑体简体" charset="-122"/>
                <a:ea typeface="方正黑体简体" charset="-122"/>
              </a:rPr>
              <a:t>  </a:t>
            </a:r>
            <a:r>
              <a:rPr lang="zh-CN" altLang="ru-RU" sz="2400" b="1" dirty="0">
                <a:latin typeface="方正黑体简体" charset="-122"/>
                <a:ea typeface="方正黑体简体" charset="-122"/>
              </a:rPr>
              <a:t>二、本</a:t>
            </a:r>
            <a:r>
              <a:rPr lang="ru-RU" altLang="zh-CN" sz="2400" b="1" dirty="0">
                <a:latin typeface="方正黑体简体" charset="-122"/>
                <a:ea typeface="方正黑体简体" charset="-122"/>
              </a:rPr>
              <a:t>《</a:t>
            </a:r>
            <a:r>
              <a:rPr lang="zh-CN" altLang="ru-RU" sz="2400" b="1" dirty="0">
                <a:latin typeface="方正黑体简体" charset="-122"/>
                <a:ea typeface="方正黑体简体" charset="-122"/>
              </a:rPr>
              <a:t>禁令</a:t>
            </a:r>
            <a:r>
              <a:rPr lang="ru-RU" altLang="zh-CN" sz="2400" b="1" dirty="0">
                <a:latin typeface="方正黑体简体" charset="-122"/>
                <a:ea typeface="方正黑体简体" charset="-122"/>
              </a:rPr>
              <a:t>》</a:t>
            </a:r>
            <a:r>
              <a:rPr lang="zh-CN" altLang="ru-RU" sz="2400" b="1" dirty="0">
                <a:latin typeface="方正黑体简体" charset="-122"/>
                <a:ea typeface="方正黑体简体" charset="-122"/>
              </a:rPr>
              <a:t>中的行政处分是指根据情节轻重，对违反</a:t>
            </a:r>
            <a:r>
              <a:rPr lang="ru-RU" altLang="zh-CN" sz="2400" b="1" dirty="0">
                <a:latin typeface="方正黑体简体" charset="-122"/>
                <a:ea typeface="方正黑体简体" charset="-122"/>
              </a:rPr>
              <a:t>《</a:t>
            </a:r>
            <a:r>
              <a:rPr lang="zh-CN" altLang="ru-RU" sz="2400" b="1" dirty="0">
                <a:latin typeface="方正黑体简体" charset="-122"/>
                <a:ea typeface="方正黑体简体" charset="-122"/>
              </a:rPr>
              <a:t>禁令</a:t>
            </a:r>
            <a:r>
              <a:rPr lang="ru-RU" altLang="zh-CN" sz="2400" b="1" dirty="0">
                <a:latin typeface="方正黑体简体" charset="-122"/>
                <a:ea typeface="方正黑体简体" charset="-122"/>
              </a:rPr>
              <a:t>》</a:t>
            </a:r>
            <a:r>
              <a:rPr lang="zh-CN" altLang="ru-RU" sz="2400" b="1" dirty="0">
                <a:latin typeface="方正黑体简体" charset="-122"/>
                <a:ea typeface="方正黑体简体" charset="-122"/>
              </a:rPr>
              <a:t>的责任人给予警告、记过、记大过、降级、撤职等处分。 </a:t>
            </a:r>
            <a:endParaRPr lang="zh-CN" altLang="ru-RU" sz="24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zh-CN" altLang="ru-RU" sz="2400" b="1" dirty="0">
                <a:latin typeface="方正黑体简体" charset="-122"/>
                <a:ea typeface="方正黑体简体" charset="-122"/>
              </a:rPr>
              <a:t>  三、本</a:t>
            </a:r>
            <a:r>
              <a:rPr lang="ru-RU" altLang="zh-CN" sz="2400" b="1" dirty="0">
                <a:latin typeface="方正黑体简体" charset="-122"/>
                <a:ea typeface="方正黑体简体" charset="-122"/>
              </a:rPr>
              <a:t>《</a:t>
            </a:r>
            <a:r>
              <a:rPr lang="zh-CN" altLang="ru-RU" sz="2400" b="1" dirty="0">
                <a:latin typeface="方正黑体简体" charset="-122"/>
                <a:ea typeface="方正黑体简体" charset="-122"/>
              </a:rPr>
              <a:t>禁令</a:t>
            </a:r>
            <a:r>
              <a:rPr lang="ru-RU" altLang="zh-CN" sz="2400" b="1" dirty="0">
                <a:latin typeface="方正黑体简体" charset="-122"/>
                <a:ea typeface="方正黑体简体" charset="-122"/>
              </a:rPr>
              <a:t>》</a:t>
            </a:r>
            <a:r>
              <a:rPr lang="zh-CN" altLang="ru-RU" sz="2400" b="1" dirty="0">
                <a:latin typeface="方正黑体简体" charset="-122"/>
                <a:ea typeface="方正黑体简体" charset="-122"/>
              </a:rPr>
              <a:t>中的危险作业是指高处作业、用火作业、动土作业、临时用电作业、进入有限空间作业等。</a:t>
            </a:r>
            <a:endParaRPr lang="zh-CN" altLang="ru-RU" sz="24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zh-CN" altLang="ru-RU" sz="2400" b="1" dirty="0">
                <a:latin typeface="方正黑体简体" charset="-122"/>
                <a:ea typeface="方正黑体简体" charset="-122"/>
              </a:rPr>
              <a:t>  四、本</a:t>
            </a:r>
            <a:r>
              <a:rPr lang="ru-RU" altLang="zh-CN" sz="2400" b="1" dirty="0">
                <a:latin typeface="方正黑体简体" charset="-122"/>
                <a:ea typeface="方正黑体简体" charset="-122"/>
              </a:rPr>
              <a:t>《</a:t>
            </a:r>
            <a:r>
              <a:rPr lang="zh-CN" altLang="ru-RU" sz="2400" b="1" dirty="0">
                <a:latin typeface="方正黑体简体" charset="-122"/>
                <a:ea typeface="方正黑体简体" charset="-122"/>
              </a:rPr>
              <a:t>禁令</a:t>
            </a:r>
            <a:r>
              <a:rPr lang="ru-RU" altLang="zh-CN" sz="2400" b="1" dirty="0">
                <a:latin typeface="方正黑体简体" charset="-122"/>
                <a:ea typeface="方正黑体简体" charset="-122"/>
              </a:rPr>
              <a:t>》</a:t>
            </a:r>
            <a:r>
              <a:rPr lang="zh-CN" altLang="ru-RU" sz="2400" b="1" dirty="0">
                <a:latin typeface="方正黑体简体" charset="-122"/>
                <a:ea typeface="方正黑体简体" charset="-122"/>
              </a:rPr>
              <a:t>中的事故是指一般生产安全事故</a:t>
            </a:r>
            <a:r>
              <a:rPr lang="ru-RU" altLang="zh-CN" sz="2400" b="1" dirty="0">
                <a:latin typeface="方正黑体简体" charset="-122"/>
                <a:ea typeface="方正黑体简体" charset="-122"/>
              </a:rPr>
              <a:t>A</a:t>
            </a:r>
            <a:r>
              <a:rPr lang="zh-CN" altLang="ru-RU" sz="2400" b="1" dirty="0">
                <a:latin typeface="方正黑体简体" charset="-122"/>
                <a:ea typeface="方正黑体简体" charset="-122"/>
              </a:rPr>
              <a:t>级及以上。 </a:t>
            </a:r>
            <a:endParaRPr lang="zh-CN" altLang="ru-RU" sz="24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zh-CN" altLang="ru-RU" sz="2200" b="1" dirty="0">
                <a:latin typeface="方正黑体简体" charset="-122"/>
                <a:ea typeface="方正黑体简体" charset="-122"/>
              </a:rPr>
              <a:t>五、本</a:t>
            </a:r>
            <a:r>
              <a:rPr lang="ru-RU" altLang="zh-CN" sz="2200" b="1" dirty="0">
                <a:latin typeface="方正黑体简体" charset="-122"/>
                <a:ea typeface="方正黑体简体" charset="-122"/>
              </a:rPr>
              <a:t>《</a:t>
            </a:r>
            <a:r>
              <a:rPr lang="zh-CN" altLang="ru-RU" sz="2200" b="1" dirty="0">
                <a:latin typeface="方正黑体简体" charset="-122"/>
                <a:ea typeface="方正黑体简体" charset="-122"/>
              </a:rPr>
              <a:t>禁令</a:t>
            </a:r>
            <a:r>
              <a:rPr lang="ru-RU" altLang="zh-CN" sz="2200" b="1" dirty="0">
                <a:latin typeface="方正黑体简体" charset="-122"/>
                <a:ea typeface="方正黑体简体" charset="-122"/>
              </a:rPr>
              <a:t>》</a:t>
            </a:r>
            <a:r>
              <a:rPr lang="zh-CN" altLang="ru-RU" sz="2200" b="1" dirty="0">
                <a:latin typeface="方正黑体简体" charset="-122"/>
                <a:ea typeface="方正黑体简体" charset="-122"/>
              </a:rPr>
              <a:t>是针对严重违章的处罚，凡不在本禁令规定范围内的违章行为的处罚，仍按原规定执行。</a:t>
            </a:r>
            <a:endParaRPr lang="zh-CN" altLang="ru-RU" sz="22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zh-CN" altLang="ru-RU" sz="2200" b="1" dirty="0">
                <a:latin typeface="方正黑体简体" charset="-122"/>
                <a:ea typeface="方正黑体简体" charset="-122"/>
              </a:rPr>
              <a:t>六、国家法律法规有新的规定时，按照国家法律法规执行。</a:t>
            </a:r>
            <a:endParaRPr lang="zh-CN" altLang="ru-RU" sz="2200" b="1" dirty="0">
              <a:latin typeface="方正黑体简体" charset="-122"/>
              <a:ea typeface="方正黑体简体" charset="-122"/>
            </a:endParaRPr>
          </a:p>
        </p:txBody>
      </p:sp>
    </p:spTree>
  </p:cSld>
  <p:clrMapOvr>
    <a:masterClrMapping/>
  </p:clrMapOvr>
  <p:transition>
    <p:cut/>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0F8FF"/>
        </a:solidFill>
        <a:effectLst/>
      </p:bgPr>
    </p:bg>
    <p:spTree>
      <p:nvGrpSpPr>
        <p:cNvPr id="1" name=""/>
        <p:cNvGrpSpPr/>
        <p:nvPr/>
      </p:nvGrpSpPr>
      <p:grpSpPr/>
      <p:sp>
        <p:nvSpPr>
          <p:cNvPr id="4" name="灯片编号占位符 3"/>
          <p:cNvSpPr txBox="1">
            <a:spLocks noGrp="1"/>
          </p:cNvSpPr>
          <p:nvPr>
            <p:ph type="sldNum" sz="quarter" idx="12"/>
          </p:nvPr>
        </p:nvSpPr>
        <p:spPr bwMode="auto"/>
        <p:txBody>
          <a:bodyPr vert="horz"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r" eaLnBrk="1" hangingPunct="1">
              <a:buSzPct val="100000"/>
              <a:buFont typeface="方正黑体简体" charset="-122"/>
            </a:pPr>
            <a:fld id="{9A0DB2DC-4C9A-4742-B13C-FB6460FD3503}" type="slidenum">
              <a:rPr lang="ru-RU" altLang="zh-CN" dirty="0">
                <a:latin typeface="方正黑体简体" charset="-122"/>
                <a:ea typeface="方正黑体简体" charset="-122"/>
              </a:rPr>
            </a:fld>
            <a:endParaRPr lang="ru-RU" altLang="zh-CN" dirty="0">
              <a:latin typeface="方正黑体简体" charset="-122"/>
              <a:ea typeface="方正黑体简体" charset="-122"/>
            </a:endParaRPr>
          </a:p>
        </p:txBody>
      </p:sp>
      <p:sp>
        <p:nvSpPr>
          <p:cNvPr id="75779" name="Rectangle 258"/>
          <p:cNvSpPr/>
          <p:nvPr/>
        </p:nvSpPr>
        <p:spPr>
          <a:xfrm>
            <a:off x="1331913" y="2205038"/>
            <a:ext cx="6408737" cy="1944687"/>
          </a:xfrm>
          <a:prstGeom prst="rect">
            <a:avLst/>
          </a:prstGeom>
          <a:gradFill rotWithShape="1">
            <a:gsLst>
              <a:gs pos="0">
                <a:srgbClr val="FFCC00">
                  <a:alpha val="39998"/>
                </a:srgbClr>
              </a:gs>
              <a:gs pos="100000">
                <a:srgbClr val="FFFFFF"/>
              </a:gs>
            </a:gsLst>
            <a:lin ang="0"/>
            <a:tileRect/>
          </a:gradFill>
          <a:ln w="9525">
            <a:noFill/>
          </a:ln>
        </p:spPr>
        <p:txBody>
          <a:bodyPr/>
          <a:p>
            <a:pPr eaLnBrk="1" hangingPunct="1">
              <a:buSzPct val="100000"/>
            </a:pPr>
            <a:endParaRPr lang="zh-CN" altLang="zh-CN" dirty="0">
              <a:latin typeface="Arial" panose="020B0604020202020204" pitchFamily="34" charset="0"/>
              <a:ea typeface="宋体" panose="02010600030101010101" pitchFamily="2" charset="-122"/>
            </a:endParaRPr>
          </a:p>
        </p:txBody>
      </p:sp>
      <p:sp>
        <p:nvSpPr>
          <p:cNvPr id="75780" name="Rectangle 259"/>
          <p:cNvSpPr/>
          <p:nvPr>
            <p:ph type="ctrTitle" idx="4294967295"/>
          </p:nvPr>
        </p:nvSpPr>
        <p:spPr>
          <a:xfrm>
            <a:off x="684213" y="2390775"/>
            <a:ext cx="7772400" cy="1470025"/>
          </a:xfrm>
          <a:ln/>
        </p:spPr>
        <p:txBody>
          <a:bodyPr vert="horz" wrap="square" lIns="91440" tIns="45720" rIns="91440" bIns="45720" anchor="ctr" anchorCtr="0"/>
          <a:lstStyle>
            <a:lvl1pPr lvl="0">
              <a:buClrTx/>
              <a:buSzPct val="100000"/>
              <a:buFontTx/>
              <a:defRPr/>
            </a:lvl1pPr>
          </a:lstStyle>
          <a:p>
            <a:pPr lvl="0" eaLnBrk="1" hangingPunct="1"/>
            <a:r>
              <a:rPr lang="zh-CN" altLang="ru-RU" dirty="0">
                <a:solidFill>
                  <a:schemeClr val="tx1"/>
                </a:solidFill>
                <a:latin typeface="方正大黑简体" charset="-122"/>
              </a:rPr>
              <a:t>第三部分 有关安全管理制度</a:t>
            </a:r>
            <a:endParaRPr lang="zh-CN" altLang="ru-RU" dirty="0">
              <a:solidFill>
                <a:schemeClr val="tx1"/>
              </a:solidFill>
              <a:latin typeface="方正大黑简体" charset="-122"/>
            </a:endParaRPr>
          </a:p>
        </p:txBody>
      </p:sp>
      <p:grpSp>
        <p:nvGrpSpPr>
          <p:cNvPr id="75781" name="Group 260"/>
          <p:cNvGrpSpPr/>
          <p:nvPr/>
        </p:nvGrpSpPr>
        <p:grpSpPr>
          <a:xfrm>
            <a:off x="1187450" y="2060575"/>
            <a:ext cx="503238" cy="503238"/>
            <a:chOff x="739" y="1253"/>
            <a:chExt cx="317" cy="317"/>
          </a:xfrm>
        </p:grpSpPr>
        <p:sp>
          <p:nvSpPr>
            <p:cNvPr id="75785" name="Line 261"/>
            <p:cNvSpPr/>
            <p:nvPr/>
          </p:nvSpPr>
          <p:spPr>
            <a:xfrm rot="5400000">
              <a:off x="589" y="1412"/>
              <a:ext cx="317" cy="0"/>
            </a:xfrm>
            <a:prstGeom prst="line">
              <a:avLst/>
            </a:prstGeom>
            <a:ln w="38100" cap="flat" cmpd="sng">
              <a:solidFill>
                <a:srgbClr val="BBE0E3"/>
              </a:solidFill>
              <a:prstDash val="solid"/>
              <a:headEnd type="none" w="med" len="med"/>
              <a:tailEnd type="none" w="med" len="med"/>
            </a:ln>
          </p:spPr>
        </p:sp>
        <p:sp>
          <p:nvSpPr>
            <p:cNvPr id="75786" name="Line 262"/>
            <p:cNvSpPr/>
            <p:nvPr/>
          </p:nvSpPr>
          <p:spPr>
            <a:xfrm>
              <a:off x="739" y="1253"/>
              <a:ext cx="317" cy="0"/>
            </a:xfrm>
            <a:prstGeom prst="line">
              <a:avLst/>
            </a:prstGeom>
            <a:ln w="38100" cap="flat" cmpd="sng">
              <a:solidFill>
                <a:srgbClr val="BBE0E3"/>
              </a:solidFill>
              <a:prstDash val="solid"/>
              <a:headEnd type="none" w="med" len="med"/>
              <a:tailEnd type="none" w="med" len="med"/>
            </a:ln>
          </p:spPr>
        </p:sp>
      </p:grpSp>
      <p:grpSp>
        <p:nvGrpSpPr>
          <p:cNvPr id="75782" name="Group 263"/>
          <p:cNvGrpSpPr/>
          <p:nvPr/>
        </p:nvGrpSpPr>
        <p:grpSpPr>
          <a:xfrm rot="10800000">
            <a:off x="7380288" y="3789363"/>
            <a:ext cx="503237" cy="503237"/>
            <a:chOff x="739" y="1253"/>
            <a:chExt cx="317" cy="317"/>
          </a:xfrm>
        </p:grpSpPr>
        <p:sp>
          <p:nvSpPr>
            <p:cNvPr id="75783" name="Line 264"/>
            <p:cNvSpPr/>
            <p:nvPr/>
          </p:nvSpPr>
          <p:spPr>
            <a:xfrm rot="5400000">
              <a:off x="589" y="1412"/>
              <a:ext cx="317" cy="0"/>
            </a:xfrm>
            <a:prstGeom prst="line">
              <a:avLst/>
            </a:prstGeom>
            <a:ln w="38100" cap="flat" cmpd="sng">
              <a:solidFill>
                <a:srgbClr val="BBE0E3"/>
              </a:solidFill>
              <a:prstDash val="solid"/>
              <a:headEnd type="none" w="med" len="med"/>
              <a:tailEnd type="none" w="med" len="med"/>
            </a:ln>
          </p:spPr>
        </p:sp>
        <p:sp>
          <p:nvSpPr>
            <p:cNvPr id="75784" name="Line 265"/>
            <p:cNvSpPr/>
            <p:nvPr/>
          </p:nvSpPr>
          <p:spPr>
            <a:xfrm>
              <a:off x="739" y="1253"/>
              <a:ext cx="317" cy="0"/>
            </a:xfrm>
            <a:prstGeom prst="line">
              <a:avLst/>
            </a:prstGeom>
            <a:ln w="38100" cap="flat" cmpd="sng">
              <a:solidFill>
                <a:srgbClr val="BBE0E3"/>
              </a:solidFill>
              <a:prstDash val="solid"/>
              <a:headEnd type="none" w="med" len="med"/>
              <a:tailEnd type="none" w="med" len="med"/>
            </a:ln>
          </p:spPr>
        </p:sp>
      </p:grpSp>
    </p:spTree>
  </p:cSld>
  <p:clrMapOvr>
    <a:masterClrMapping/>
  </p:clrMapOvr>
  <p:transition>
    <p:cut/>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0F8FF"/>
        </a:solidFill>
        <a:effectLst/>
      </p:bgPr>
    </p:bg>
    <p:spTree>
      <p:nvGrpSpPr>
        <p:cNvPr id="1" name=""/>
        <p:cNvGrpSpPr/>
        <p:nvPr/>
      </p:nvGrpSpPr>
      <p:grpSpPr/>
      <p:sp>
        <p:nvSpPr>
          <p:cNvPr id="4" name="灯片编号占位符 3"/>
          <p:cNvSpPr txBox="1">
            <a:spLocks noGrp="1"/>
          </p:cNvSpPr>
          <p:nvPr>
            <p:ph type="sldNum" sz="quarter" idx="12"/>
          </p:nvPr>
        </p:nvSpPr>
        <p:spPr bwMode="auto"/>
        <p:txBody>
          <a:bodyPr vert="horz"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r" eaLnBrk="1" hangingPunct="1">
              <a:buSzPct val="100000"/>
              <a:buFont typeface="方正黑体简体" charset="-122"/>
            </a:pPr>
            <a:fld id="{9A0DB2DC-4C9A-4742-B13C-FB6460FD3503}" type="slidenum">
              <a:rPr lang="ru-RU" altLang="zh-CN" dirty="0">
                <a:latin typeface="方正黑体简体" charset="-122"/>
                <a:ea typeface="方正黑体简体" charset="-122"/>
              </a:rPr>
            </a:fld>
            <a:endParaRPr lang="ru-RU" altLang="zh-CN" dirty="0">
              <a:latin typeface="方正黑体简体" charset="-122"/>
              <a:ea typeface="方正黑体简体" charset="-122"/>
            </a:endParaRPr>
          </a:p>
        </p:txBody>
      </p:sp>
      <p:sp>
        <p:nvSpPr>
          <p:cNvPr id="2316" name="Rectangle 268"/>
          <p:cNvSpPr>
            <a:spLocks noChangeArrowheads="1"/>
          </p:cNvSpPr>
          <p:nvPr/>
        </p:nvSpPr>
        <p:spPr bwMode="auto">
          <a:xfrm>
            <a:off x="1187450" y="274638"/>
            <a:ext cx="6769100" cy="633413"/>
          </a:xfrm>
          <a:prstGeom prst="rect">
            <a:avLst/>
          </a:prstGeom>
          <a:noFill/>
          <a:ln>
            <a:noFill/>
          </a:ln>
          <a:effectLst/>
        </p:spPr>
        <p:txBody>
          <a:bodyPr anchor="ctr"/>
          <a:lstStyle/>
          <a:p>
            <a:pPr marL="0" marR="0" lvl="0" indent="0" algn="ctr" defTabSz="914400" rtl="0" eaLnBrk="1" fontAlgn="base" latinLnBrk="0" hangingPunct="1">
              <a:lnSpc>
                <a:spcPct val="100000"/>
              </a:lnSpc>
              <a:spcBef>
                <a:spcPct val="0"/>
              </a:spcBef>
              <a:spcAft>
                <a:spcPct val="0"/>
              </a:spcAft>
              <a:buClrTx/>
              <a:buSzPct val="100000"/>
              <a:buFontTx/>
              <a:buNone/>
              <a:defRPr/>
            </a:pPr>
            <a:endParaRPr kumimoji="1" lang="zh-CN" altLang="zh-CN" sz="2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endParaRPr>
          </a:p>
        </p:txBody>
      </p:sp>
      <p:sp>
        <p:nvSpPr>
          <p:cNvPr id="77828" name="Rectangle 269"/>
          <p:cNvSpPr/>
          <p:nvPr/>
        </p:nvSpPr>
        <p:spPr>
          <a:xfrm>
            <a:off x="755650" y="1125538"/>
            <a:ext cx="4968875" cy="719137"/>
          </a:xfrm>
          <a:prstGeom prst="rect">
            <a:avLst/>
          </a:prstGeom>
          <a:noFill/>
          <a:ln w="9525">
            <a:noFill/>
          </a:ln>
        </p:spPr>
        <p:txBody>
          <a:bodyPr/>
          <a:p>
            <a:pPr marL="533400" indent="-533400" eaLnBrk="1" hangingPunct="1">
              <a:lnSpc>
                <a:spcPct val="150000"/>
              </a:lnSpc>
              <a:spcBef>
                <a:spcPct val="20000"/>
              </a:spcBef>
              <a:buSzPct val="100000"/>
            </a:pPr>
            <a:r>
              <a:rPr lang="zh-CN" altLang="ru-RU" sz="2800" b="1" dirty="0">
                <a:latin typeface="Arial" panose="020B0604020202020204" pitchFamily="34" charset="0"/>
                <a:ea typeface="方正黑体简体" charset="-122"/>
              </a:rPr>
              <a:t>一、应急管理</a:t>
            </a:r>
            <a:endParaRPr lang="zh-CN" altLang="ru-RU" sz="2800" b="1" dirty="0">
              <a:latin typeface="Arial" panose="020B0604020202020204" pitchFamily="34" charset="0"/>
              <a:ea typeface="方正黑体简体" charset="-122"/>
            </a:endParaRPr>
          </a:p>
        </p:txBody>
      </p:sp>
      <p:sp>
        <p:nvSpPr>
          <p:cNvPr id="77829" name="Rectangle 270"/>
          <p:cNvSpPr/>
          <p:nvPr/>
        </p:nvSpPr>
        <p:spPr>
          <a:xfrm>
            <a:off x="1042988" y="2071688"/>
            <a:ext cx="4897437" cy="493712"/>
          </a:xfrm>
          <a:prstGeom prst="rect">
            <a:avLst/>
          </a:prstGeom>
          <a:noFill/>
          <a:ln w="9525">
            <a:noFill/>
          </a:ln>
        </p:spPr>
        <p:txBody>
          <a:bodyPr/>
          <a:p>
            <a:pPr indent="457200" eaLnBrk="1" hangingPunct="1">
              <a:lnSpc>
                <a:spcPct val="110000"/>
              </a:lnSpc>
              <a:buClr>
                <a:srgbClr val="FF3300"/>
              </a:buClr>
              <a:buSzPct val="100000"/>
              <a:buFont typeface="Wingdings" panose="05000000000000000000" pitchFamily="2" charset="2"/>
            </a:pPr>
            <a:r>
              <a:rPr lang="zh-CN" altLang="ru-RU" sz="2400" b="1" dirty="0">
                <a:latin typeface="方正黑体简体" charset="-122"/>
                <a:ea typeface="方正黑体简体" charset="-122"/>
              </a:rPr>
              <a:t>（一）制定应急预案的目的</a:t>
            </a:r>
            <a:endParaRPr lang="zh-CN" altLang="ru-RU" sz="2400" b="1" dirty="0">
              <a:latin typeface="方正黑体简体" charset="-122"/>
              <a:ea typeface="方正黑体简体" charset="-122"/>
            </a:endParaRPr>
          </a:p>
        </p:txBody>
      </p:sp>
      <p:sp>
        <p:nvSpPr>
          <p:cNvPr id="77830" name="Rectangle 271"/>
          <p:cNvSpPr/>
          <p:nvPr/>
        </p:nvSpPr>
        <p:spPr>
          <a:xfrm>
            <a:off x="1116013" y="2809875"/>
            <a:ext cx="6192837" cy="1698625"/>
          </a:xfrm>
          <a:prstGeom prst="rect">
            <a:avLst/>
          </a:prstGeom>
          <a:noFill/>
          <a:ln w="9525">
            <a:noFill/>
          </a:ln>
        </p:spPr>
        <p:txBody>
          <a:bodyPr anchor="ctr" anchorCtr="0"/>
          <a:p>
            <a:pPr indent="419100" eaLnBrk="1" hangingPunct="1">
              <a:lnSpc>
                <a:spcPct val="110000"/>
              </a:lnSpc>
              <a:buClr>
                <a:srgbClr val="FF3300"/>
              </a:buClr>
              <a:buSzPct val="100000"/>
              <a:buFont typeface="Wingdings" panose="05000000000000000000" pitchFamily="2" charset="2"/>
            </a:pPr>
            <a:r>
              <a:rPr lang="ru-RU" altLang="zh-CN" sz="2400" b="1" dirty="0">
                <a:latin typeface="方正黑体简体" charset="-122"/>
                <a:ea typeface="方正黑体简体" charset="-122"/>
              </a:rPr>
              <a:t>  </a:t>
            </a:r>
            <a:r>
              <a:rPr lang="zh-CN" altLang="ru-RU" sz="2400" b="1" dirty="0">
                <a:latin typeface="方正黑体简体" charset="-122"/>
                <a:ea typeface="方正黑体简体" charset="-122"/>
              </a:rPr>
              <a:t>是为了在发生事故时，以最快的速度、最大的效能，有序地实施救援，达到尽快控制事态发展，降低事故造成的危害，减少事故的损失。</a:t>
            </a:r>
            <a:endParaRPr lang="zh-CN" altLang="ru-RU" sz="2400" b="1" dirty="0">
              <a:latin typeface="方正黑体简体" charset="-122"/>
              <a:ea typeface="方正黑体简体" charset="-122"/>
            </a:endParaRPr>
          </a:p>
        </p:txBody>
      </p:sp>
    </p:spTree>
  </p:cSld>
  <p:clrMapOvr>
    <a:masterClrMapping/>
  </p:clrMapOvr>
  <p:transition>
    <p:cut/>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0F8FF"/>
        </a:solidFill>
        <a:effectLst/>
      </p:bgPr>
    </p:bg>
    <p:spTree>
      <p:nvGrpSpPr>
        <p:cNvPr id="1" name=""/>
        <p:cNvGrpSpPr/>
        <p:nvPr/>
      </p:nvGrpSpPr>
      <p:grpSpPr/>
      <p:sp>
        <p:nvSpPr>
          <p:cNvPr id="4" name="灯片编号占位符 3"/>
          <p:cNvSpPr txBox="1">
            <a:spLocks noGrp="1"/>
          </p:cNvSpPr>
          <p:nvPr>
            <p:ph type="sldNum" sz="quarter" idx="12"/>
          </p:nvPr>
        </p:nvSpPr>
        <p:spPr bwMode="auto"/>
        <p:txBody>
          <a:bodyPr vert="horz"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r" eaLnBrk="1" hangingPunct="1">
              <a:buSzPct val="100000"/>
              <a:buFont typeface="方正黑体简体" charset="-122"/>
            </a:pPr>
            <a:fld id="{9A0DB2DC-4C9A-4742-B13C-FB6460FD3503}" type="slidenum">
              <a:rPr lang="ru-RU" altLang="zh-CN" dirty="0">
                <a:latin typeface="方正黑体简体" charset="-122"/>
                <a:ea typeface="方正黑体简体" charset="-122"/>
              </a:rPr>
            </a:fld>
            <a:endParaRPr lang="ru-RU" altLang="zh-CN" dirty="0">
              <a:latin typeface="方正黑体简体" charset="-122"/>
              <a:ea typeface="方正黑体简体" charset="-122"/>
            </a:endParaRPr>
          </a:p>
        </p:txBody>
      </p:sp>
      <p:sp>
        <p:nvSpPr>
          <p:cNvPr id="2322" name="Rectangle 274"/>
          <p:cNvSpPr>
            <a:spLocks noChangeArrowheads="1"/>
          </p:cNvSpPr>
          <p:nvPr/>
        </p:nvSpPr>
        <p:spPr bwMode="auto">
          <a:xfrm>
            <a:off x="1187450" y="274638"/>
            <a:ext cx="6769100" cy="633413"/>
          </a:xfrm>
          <a:prstGeom prst="rect">
            <a:avLst/>
          </a:prstGeom>
          <a:noFill/>
          <a:ln>
            <a:noFill/>
          </a:ln>
          <a:effectLst/>
        </p:spPr>
        <p:txBody>
          <a:bodyPr anchor="ctr"/>
          <a:lstStyle/>
          <a:p>
            <a:pPr marL="0" marR="0" lvl="0" indent="0" algn="ctr" defTabSz="914400" rtl="0" eaLnBrk="1" fontAlgn="base" latinLnBrk="0" hangingPunct="1">
              <a:lnSpc>
                <a:spcPct val="100000"/>
              </a:lnSpc>
              <a:spcBef>
                <a:spcPct val="0"/>
              </a:spcBef>
              <a:spcAft>
                <a:spcPct val="0"/>
              </a:spcAft>
              <a:buClrTx/>
              <a:buSzPct val="100000"/>
              <a:buFontTx/>
              <a:buNone/>
              <a:defRPr/>
            </a:pPr>
            <a:endParaRPr kumimoji="1" lang="zh-CN" altLang="zh-CN" sz="2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endParaRPr>
          </a:p>
        </p:txBody>
      </p:sp>
      <p:sp>
        <p:nvSpPr>
          <p:cNvPr id="79876" name="Rectangle 275"/>
          <p:cNvSpPr/>
          <p:nvPr/>
        </p:nvSpPr>
        <p:spPr>
          <a:xfrm>
            <a:off x="755650" y="1422400"/>
            <a:ext cx="5543550" cy="493713"/>
          </a:xfrm>
          <a:prstGeom prst="rect">
            <a:avLst/>
          </a:prstGeom>
          <a:noFill/>
          <a:ln w="9525">
            <a:noFill/>
          </a:ln>
        </p:spPr>
        <p:txBody>
          <a:bodyPr wrap="none"/>
          <a:p>
            <a:pPr indent="457200" eaLnBrk="1" hangingPunct="1">
              <a:lnSpc>
                <a:spcPct val="110000"/>
              </a:lnSpc>
              <a:buClr>
                <a:srgbClr val="FF3300"/>
              </a:buClr>
              <a:buSzPct val="100000"/>
              <a:buFont typeface="Wingdings" panose="05000000000000000000" pitchFamily="2" charset="2"/>
            </a:pPr>
            <a:r>
              <a:rPr lang="zh-CN" altLang="ru-RU" sz="2400" b="1" dirty="0">
                <a:latin typeface="方正黑体简体" charset="-122"/>
                <a:ea typeface="方正黑体简体" charset="-122"/>
              </a:rPr>
              <a:t>（二）河北公司现行的应急救援预案</a:t>
            </a:r>
            <a:endParaRPr lang="zh-CN" altLang="ru-RU" sz="2400" b="1" dirty="0">
              <a:latin typeface="方正黑体简体" charset="-122"/>
              <a:ea typeface="方正黑体简体" charset="-122"/>
            </a:endParaRPr>
          </a:p>
        </p:txBody>
      </p:sp>
      <p:sp>
        <p:nvSpPr>
          <p:cNvPr id="79877" name="Rectangle 276"/>
          <p:cNvSpPr/>
          <p:nvPr/>
        </p:nvSpPr>
        <p:spPr>
          <a:xfrm>
            <a:off x="1116013" y="2093913"/>
            <a:ext cx="6192837" cy="3640137"/>
          </a:xfrm>
          <a:prstGeom prst="rect">
            <a:avLst/>
          </a:prstGeom>
          <a:noFill/>
          <a:ln w="9525">
            <a:noFill/>
          </a:ln>
        </p:spPr>
        <p:txBody>
          <a:bodyPr anchor="ctr" anchorCtr="0"/>
          <a:p>
            <a:pPr indent="419100" eaLnBrk="1" hangingPunct="1">
              <a:lnSpc>
                <a:spcPct val="110000"/>
              </a:lnSpc>
              <a:buClr>
                <a:srgbClr val="FF3300"/>
              </a:buClr>
              <a:buSzPct val="100000"/>
              <a:buFont typeface="Wingdings" panose="05000000000000000000" pitchFamily="2" charset="2"/>
            </a:pPr>
            <a:r>
              <a:rPr lang="ru-RU" altLang="zh-CN" sz="2400" b="1" dirty="0">
                <a:latin typeface="方正黑体简体" charset="-122"/>
                <a:ea typeface="方正黑体简体" charset="-122"/>
              </a:rPr>
              <a:t>1</a:t>
            </a:r>
            <a:r>
              <a:rPr lang="zh-CN" altLang="ru-RU" sz="2400" b="1" dirty="0">
                <a:latin typeface="方正黑体简体" charset="-122"/>
                <a:ea typeface="方正黑体简体" charset="-122"/>
              </a:rPr>
              <a:t>、加油机起火应急处置预案 </a:t>
            </a:r>
            <a:endParaRPr lang="zh-CN" altLang="ru-RU" sz="24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ru-RU" altLang="zh-CN" sz="2400" b="1" dirty="0">
                <a:latin typeface="方正黑体简体" charset="-122"/>
                <a:ea typeface="方正黑体简体" charset="-122"/>
              </a:rPr>
              <a:t>2</a:t>
            </a:r>
            <a:r>
              <a:rPr lang="zh-CN" altLang="ru-RU" sz="2400" b="1" dirty="0">
                <a:latin typeface="方正黑体简体" charset="-122"/>
                <a:ea typeface="方正黑体简体" charset="-122"/>
              </a:rPr>
              <a:t>、卸油过程中卸油口起火应急处置预案 </a:t>
            </a:r>
            <a:endParaRPr lang="zh-CN" altLang="ru-RU" sz="24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ru-RU" altLang="zh-CN" sz="2400" b="1" dirty="0">
                <a:latin typeface="方正黑体简体" charset="-122"/>
                <a:ea typeface="方正黑体简体" charset="-122"/>
              </a:rPr>
              <a:t>3</a:t>
            </a:r>
            <a:r>
              <a:rPr lang="zh-CN" altLang="ru-RU" sz="2400" b="1" dirty="0">
                <a:latin typeface="方正黑体简体" charset="-122"/>
                <a:ea typeface="方正黑体简体" charset="-122"/>
              </a:rPr>
              <a:t>、罐区操作井起火应急处置预案 </a:t>
            </a:r>
            <a:endParaRPr lang="zh-CN" altLang="ru-RU" sz="24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ru-RU" altLang="zh-CN" sz="2400" b="1" dirty="0">
                <a:latin typeface="方正黑体简体" charset="-122"/>
                <a:ea typeface="方正黑体简体" charset="-122"/>
              </a:rPr>
              <a:t>4</a:t>
            </a:r>
            <a:r>
              <a:rPr lang="zh-CN" altLang="ru-RU" sz="2400" b="1" dirty="0">
                <a:latin typeface="方正黑体简体" charset="-122"/>
                <a:ea typeface="方正黑体简体" charset="-122"/>
              </a:rPr>
              <a:t>、卸油罐车人孔处起火应急处置预案 </a:t>
            </a:r>
            <a:endParaRPr lang="zh-CN" altLang="ru-RU" sz="24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ru-RU" altLang="zh-CN" sz="2400" b="1" dirty="0">
                <a:latin typeface="方正黑体简体" charset="-122"/>
                <a:ea typeface="方正黑体简体" charset="-122"/>
              </a:rPr>
              <a:t>5</a:t>
            </a:r>
            <a:r>
              <a:rPr lang="zh-CN" altLang="ru-RU" sz="2400" b="1" dirty="0">
                <a:latin typeface="方正黑体简体" charset="-122"/>
                <a:ea typeface="方正黑体简体" charset="-122"/>
              </a:rPr>
              <a:t>、</a:t>
            </a:r>
            <a:r>
              <a:rPr lang="zh-TW" altLang="en-US" sz="2400" b="1" dirty="0">
                <a:latin typeface="方正黑体简体" charset="-122"/>
                <a:ea typeface="方正黑体简体" charset="-122"/>
              </a:rPr>
              <a:t>加油站电器火灾应急处置预案 </a:t>
            </a:r>
            <a:endParaRPr lang="zh-TW" altLang="en-US" sz="24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zh-TW" altLang="en-US" sz="2400" b="1" dirty="0">
                <a:latin typeface="方正黑体简体" charset="-122"/>
                <a:ea typeface="方正黑体简体" charset="-122"/>
              </a:rPr>
              <a:t>6、加油站车辆火灾应急处置预案 </a:t>
            </a:r>
            <a:endParaRPr lang="zh-TW" altLang="en-US" sz="24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zh-TW" altLang="en-US" sz="2400" b="1" dirty="0">
                <a:latin typeface="方正黑体简体" charset="-122"/>
                <a:ea typeface="方正黑体简体" charset="-122"/>
              </a:rPr>
              <a:t>7、油枪跑冒油现场处置预案</a:t>
            </a:r>
            <a:endParaRPr lang="zh-TW" altLang="en-US" sz="24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ru-RU" altLang="zh-CN" sz="2200" b="1" dirty="0">
                <a:latin typeface="方正黑体简体" charset="-122"/>
                <a:ea typeface="方正黑体简体" charset="-122"/>
              </a:rPr>
              <a:t>8</a:t>
            </a:r>
            <a:r>
              <a:rPr lang="zh-CN" altLang="ru-RU" sz="2200" b="1" dirty="0">
                <a:latin typeface="方正黑体简体" charset="-122"/>
                <a:ea typeface="方正黑体简体" charset="-122"/>
              </a:rPr>
              <a:t>、</a:t>
            </a:r>
            <a:r>
              <a:rPr lang="zh-TW" altLang="en-US" sz="2200" b="1" dirty="0">
                <a:latin typeface="方正黑体简体" charset="-122"/>
                <a:ea typeface="方正黑体简体" charset="-122"/>
              </a:rPr>
              <a:t>卸油时跑冒油现场处置预案 </a:t>
            </a:r>
            <a:endParaRPr lang="zh-TW" altLang="en-US" sz="22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zh-TW" altLang="en-US" sz="2200" b="1" dirty="0">
                <a:latin typeface="方正黑体简体" charset="-122"/>
                <a:ea typeface="方正黑体简体" charset="-122"/>
              </a:rPr>
              <a:t>9、加错油品应急处置预案</a:t>
            </a:r>
            <a:r>
              <a:rPr lang="zh-CN" altLang="ru-RU" sz="2200" dirty="0">
                <a:solidFill>
                  <a:srgbClr val="FF33CC"/>
                </a:solidFill>
                <a:latin typeface="方正黑体简体" charset="-122"/>
                <a:ea typeface="方正黑体简体" charset="-122"/>
              </a:rPr>
              <a:t> </a:t>
            </a:r>
            <a:endParaRPr lang="zh-CN" altLang="ru-RU" sz="2200" dirty="0">
              <a:solidFill>
                <a:srgbClr val="FF33CC"/>
              </a:solidFill>
              <a:latin typeface="方正黑体简体" charset="-122"/>
              <a:ea typeface="方正黑体简体" charset="-122"/>
            </a:endParaRPr>
          </a:p>
        </p:txBody>
      </p:sp>
    </p:spTree>
  </p:cSld>
  <p:clrMapOvr>
    <a:masterClrMapping/>
  </p:clrMapOvr>
  <p:transition>
    <p:cut/>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0F8FF"/>
        </a:solidFill>
        <a:effectLst/>
      </p:bgPr>
    </p:bg>
    <p:spTree>
      <p:nvGrpSpPr>
        <p:cNvPr id="1" name=""/>
        <p:cNvGrpSpPr/>
        <p:nvPr/>
      </p:nvGrpSpPr>
      <p:grpSpPr/>
      <p:sp>
        <p:nvSpPr>
          <p:cNvPr id="4" name="灯片编号占位符 3"/>
          <p:cNvSpPr txBox="1">
            <a:spLocks noGrp="1"/>
          </p:cNvSpPr>
          <p:nvPr>
            <p:ph type="sldNum" sz="quarter" idx="12"/>
          </p:nvPr>
        </p:nvSpPr>
        <p:spPr bwMode="auto"/>
        <p:txBody>
          <a:bodyPr vert="horz"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r" eaLnBrk="1" hangingPunct="1">
              <a:buSzPct val="100000"/>
              <a:buFont typeface="方正黑体简体" charset="-122"/>
            </a:pPr>
            <a:fld id="{9A0DB2DC-4C9A-4742-B13C-FB6460FD3503}" type="slidenum">
              <a:rPr lang="ru-RU" altLang="zh-CN" dirty="0">
                <a:latin typeface="方正黑体简体" charset="-122"/>
                <a:ea typeface="方正黑体简体" charset="-122"/>
              </a:rPr>
            </a:fld>
            <a:endParaRPr lang="ru-RU" altLang="zh-CN" dirty="0">
              <a:latin typeface="方正黑体简体" charset="-122"/>
              <a:ea typeface="方正黑体简体" charset="-122"/>
            </a:endParaRPr>
          </a:p>
        </p:txBody>
      </p:sp>
      <p:sp>
        <p:nvSpPr>
          <p:cNvPr id="8195" name="Rectangle 20"/>
          <p:cNvSpPr/>
          <p:nvPr/>
        </p:nvSpPr>
        <p:spPr>
          <a:xfrm>
            <a:off x="1331913" y="2205038"/>
            <a:ext cx="6408737" cy="1944687"/>
          </a:xfrm>
          <a:prstGeom prst="rect">
            <a:avLst/>
          </a:prstGeom>
          <a:gradFill rotWithShape="1">
            <a:gsLst>
              <a:gs pos="0">
                <a:srgbClr val="FFCC00">
                  <a:alpha val="39998"/>
                </a:srgbClr>
              </a:gs>
              <a:gs pos="100000">
                <a:srgbClr val="FFFFFF"/>
              </a:gs>
            </a:gsLst>
            <a:lin ang="0"/>
            <a:tileRect/>
          </a:gradFill>
          <a:ln w="9525">
            <a:noFill/>
          </a:ln>
        </p:spPr>
        <p:txBody>
          <a:bodyPr/>
          <a:p>
            <a:pPr eaLnBrk="1" hangingPunct="1">
              <a:buSzPct val="100000"/>
            </a:pPr>
            <a:endParaRPr lang="zh-CN" altLang="zh-CN" dirty="0">
              <a:latin typeface="Arial" panose="020B0604020202020204" pitchFamily="34" charset="0"/>
              <a:ea typeface="宋体" panose="02010600030101010101" pitchFamily="2" charset="-122"/>
            </a:endParaRPr>
          </a:p>
        </p:txBody>
      </p:sp>
      <p:sp>
        <p:nvSpPr>
          <p:cNvPr id="8196" name="Rectangle 21"/>
          <p:cNvSpPr/>
          <p:nvPr>
            <p:ph type="ctrTitle" idx="4294967295"/>
          </p:nvPr>
        </p:nvSpPr>
        <p:spPr>
          <a:xfrm>
            <a:off x="684213" y="2390775"/>
            <a:ext cx="7772400" cy="1470025"/>
          </a:xfrm>
          <a:ln/>
        </p:spPr>
        <p:txBody>
          <a:bodyPr vert="horz" wrap="square" lIns="91440" tIns="45720" rIns="91440" bIns="45720" anchor="ctr" anchorCtr="0"/>
          <a:lstStyle>
            <a:lvl1pPr lvl="0">
              <a:buClrTx/>
              <a:buSzPct val="100000"/>
              <a:buFontTx/>
              <a:defRPr/>
            </a:lvl1pPr>
          </a:lstStyle>
          <a:p>
            <a:pPr lvl="0" eaLnBrk="1" hangingPunct="1"/>
            <a:r>
              <a:rPr lang="zh-CN" altLang="ru-RU" dirty="0">
                <a:solidFill>
                  <a:schemeClr val="tx1"/>
                </a:solidFill>
                <a:latin typeface="方正大黑简体" charset="-122"/>
              </a:rPr>
              <a:t>第一部分 油品知识</a:t>
            </a:r>
            <a:endParaRPr lang="zh-CN" altLang="ru-RU" dirty="0">
              <a:solidFill>
                <a:schemeClr val="tx1"/>
              </a:solidFill>
              <a:latin typeface="方正大黑简体" charset="-122"/>
            </a:endParaRPr>
          </a:p>
        </p:txBody>
      </p:sp>
      <p:grpSp>
        <p:nvGrpSpPr>
          <p:cNvPr id="8197" name="Group 22"/>
          <p:cNvGrpSpPr/>
          <p:nvPr/>
        </p:nvGrpSpPr>
        <p:grpSpPr>
          <a:xfrm>
            <a:off x="1187450" y="2060575"/>
            <a:ext cx="503238" cy="503238"/>
            <a:chOff x="739" y="1253"/>
            <a:chExt cx="317" cy="317"/>
          </a:xfrm>
        </p:grpSpPr>
        <p:sp>
          <p:nvSpPr>
            <p:cNvPr id="8201" name="Line 23"/>
            <p:cNvSpPr/>
            <p:nvPr/>
          </p:nvSpPr>
          <p:spPr>
            <a:xfrm rot="5400000">
              <a:off x="589" y="1412"/>
              <a:ext cx="317" cy="0"/>
            </a:xfrm>
            <a:prstGeom prst="line">
              <a:avLst/>
            </a:prstGeom>
            <a:ln w="38100" cap="flat" cmpd="sng">
              <a:solidFill>
                <a:srgbClr val="BBE0E3"/>
              </a:solidFill>
              <a:prstDash val="solid"/>
              <a:headEnd type="none" w="med" len="med"/>
              <a:tailEnd type="none" w="med" len="med"/>
            </a:ln>
          </p:spPr>
        </p:sp>
        <p:sp>
          <p:nvSpPr>
            <p:cNvPr id="8202" name="Line 24"/>
            <p:cNvSpPr/>
            <p:nvPr/>
          </p:nvSpPr>
          <p:spPr>
            <a:xfrm>
              <a:off x="739" y="1253"/>
              <a:ext cx="317" cy="0"/>
            </a:xfrm>
            <a:prstGeom prst="line">
              <a:avLst/>
            </a:prstGeom>
            <a:ln w="38100" cap="flat" cmpd="sng">
              <a:solidFill>
                <a:srgbClr val="BBE0E3"/>
              </a:solidFill>
              <a:prstDash val="solid"/>
              <a:headEnd type="none" w="med" len="med"/>
              <a:tailEnd type="none" w="med" len="med"/>
            </a:ln>
          </p:spPr>
        </p:sp>
      </p:grpSp>
      <p:grpSp>
        <p:nvGrpSpPr>
          <p:cNvPr id="8198" name="Group 25"/>
          <p:cNvGrpSpPr/>
          <p:nvPr/>
        </p:nvGrpSpPr>
        <p:grpSpPr>
          <a:xfrm rot="10800000">
            <a:off x="7380288" y="3789363"/>
            <a:ext cx="503237" cy="503237"/>
            <a:chOff x="739" y="1253"/>
            <a:chExt cx="317" cy="317"/>
          </a:xfrm>
        </p:grpSpPr>
        <p:sp>
          <p:nvSpPr>
            <p:cNvPr id="8199" name="Line 26"/>
            <p:cNvSpPr/>
            <p:nvPr/>
          </p:nvSpPr>
          <p:spPr>
            <a:xfrm rot="5400000">
              <a:off x="589" y="1412"/>
              <a:ext cx="317" cy="0"/>
            </a:xfrm>
            <a:prstGeom prst="line">
              <a:avLst/>
            </a:prstGeom>
            <a:ln w="38100" cap="flat" cmpd="sng">
              <a:solidFill>
                <a:srgbClr val="BBE0E3"/>
              </a:solidFill>
              <a:prstDash val="solid"/>
              <a:headEnd type="none" w="med" len="med"/>
              <a:tailEnd type="none" w="med" len="med"/>
            </a:ln>
          </p:spPr>
        </p:sp>
        <p:sp>
          <p:nvSpPr>
            <p:cNvPr id="8200" name="Line 27"/>
            <p:cNvSpPr/>
            <p:nvPr/>
          </p:nvSpPr>
          <p:spPr>
            <a:xfrm>
              <a:off x="739" y="1253"/>
              <a:ext cx="317" cy="0"/>
            </a:xfrm>
            <a:prstGeom prst="line">
              <a:avLst/>
            </a:prstGeom>
            <a:ln w="38100" cap="flat" cmpd="sng">
              <a:solidFill>
                <a:srgbClr val="BBE0E3"/>
              </a:solidFill>
              <a:prstDash val="solid"/>
              <a:headEnd type="none" w="med" len="med"/>
              <a:tailEnd type="none" w="med" len="med"/>
            </a:ln>
          </p:spPr>
        </p:sp>
      </p:grpSp>
    </p:spTree>
  </p:cSld>
  <p:clrMapOvr>
    <a:masterClrMapping/>
  </p:clrMapOvr>
  <p:transition>
    <p:cut/>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0F8FF"/>
        </a:solidFill>
        <a:effectLst/>
      </p:bgPr>
    </p:bg>
    <p:spTree>
      <p:nvGrpSpPr>
        <p:cNvPr id="1" name=""/>
        <p:cNvGrpSpPr/>
        <p:nvPr/>
      </p:nvGrpSpPr>
      <p:grpSpPr/>
      <p:sp>
        <p:nvSpPr>
          <p:cNvPr id="4" name="灯片编号占位符 3"/>
          <p:cNvSpPr txBox="1">
            <a:spLocks noGrp="1"/>
          </p:cNvSpPr>
          <p:nvPr>
            <p:ph type="sldNum" sz="quarter" idx="12"/>
          </p:nvPr>
        </p:nvSpPr>
        <p:spPr bwMode="auto"/>
        <p:txBody>
          <a:bodyPr vert="horz"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r" eaLnBrk="1" hangingPunct="1">
              <a:buSzPct val="100000"/>
              <a:buFont typeface="方正黑体简体" charset="-122"/>
            </a:pPr>
            <a:fld id="{9A0DB2DC-4C9A-4742-B13C-FB6460FD3503}" type="slidenum">
              <a:rPr lang="ru-RU" altLang="zh-CN" dirty="0">
                <a:latin typeface="方正黑体简体" charset="-122"/>
                <a:ea typeface="方正黑体简体" charset="-122"/>
              </a:rPr>
            </a:fld>
            <a:endParaRPr lang="ru-RU" altLang="zh-CN" dirty="0">
              <a:latin typeface="方正黑体简体" charset="-122"/>
              <a:ea typeface="方正黑体简体" charset="-122"/>
            </a:endParaRPr>
          </a:p>
        </p:txBody>
      </p:sp>
      <p:sp>
        <p:nvSpPr>
          <p:cNvPr id="2327" name="Rectangle 279"/>
          <p:cNvSpPr>
            <a:spLocks noChangeArrowheads="1"/>
          </p:cNvSpPr>
          <p:nvPr/>
        </p:nvSpPr>
        <p:spPr bwMode="auto">
          <a:xfrm>
            <a:off x="1187450" y="274638"/>
            <a:ext cx="6769100" cy="633413"/>
          </a:xfrm>
          <a:prstGeom prst="rect">
            <a:avLst/>
          </a:prstGeom>
          <a:noFill/>
          <a:ln>
            <a:noFill/>
          </a:ln>
          <a:effectLst/>
        </p:spPr>
        <p:txBody>
          <a:bodyPr anchor="ctr"/>
          <a:lstStyle/>
          <a:p>
            <a:pPr marL="0" marR="0" lvl="0" indent="0" algn="ctr" defTabSz="914400" rtl="0" eaLnBrk="1" fontAlgn="base" latinLnBrk="0" hangingPunct="1">
              <a:lnSpc>
                <a:spcPct val="100000"/>
              </a:lnSpc>
              <a:spcBef>
                <a:spcPct val="0"/>
              </a:spcBef>
              <a:spcAft>
                <a:spcPct val="0"/>
              </a:spcAft>
              <a:buClrTx/>
              <a:buSzPct val="100000"/>
              <a:buFontTx/>
              <a:buNone/>
              <a:defRPr/>
            </a:pPr>
            <a:endParaRPr kumimoji="1" lang="zh-CN" altLang="zh-CN" sz="2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endParaRPr>
          </a:p>
        </p:txBody>
      </p:sp>
      <p:sp>
        <p:nvSpPr>
          <p:cNvPr id="81924" name="Rectangle 280"/>
          <p:cNvSpPr/>
          <p:nvPr/>
        </p:nvSpPr>
        <p:spPr>
          <a:xfrm>
            <a:off x="1116013" y="1700213"/>
            <a:ext cx="6335712" cy="4108450"/>
          </a:xfrm>
          <a:prstGeom prst="rect">
            <a:avLst/>
          </a:prstGeom>
          <a:noFill/>
          <a:ln w="9525">
            <a:noFill/>
          </a:ln>
        </p:spPr>
        <p:txBody>
          <a:bodyPr anchor="ctr" anchorCtr="0"/>
          <a:p>
            <a:pPr indent="419100" eaLnBrk="1" hangingPunct="1">
              <a:lnSpc>
                <a:spcPct val="110000"/>
              </a:lnSpc>
              <a:buClr>
                <a:srgbClr val="FF3300"/>
              </a:buClr>
              <a:buSzPct val="100000"/>
              <a:buFont typeface="Wingdings" panose="05000000000000000000" pitchFamily="2" charset="2"/>
            </a:pPr>
            <a:r>
              <a:rPr lang="ru-RU" altLang="zh-CN" sz="2400" b="1" dirty="0">
                <a:latin typeface="方正黑体简体" charset="-122"/>
                <a:ea typeface="方正黑体简体" charset="-122"/>
              </a:rPr>
              <a:t>10</a:t>
            </a:r>
            <a:r>
              <a:rPr lang="zh-CN" altLang="ru-RU" sz="2400" b="1" dirty="0">
                <a:latin typeface="方正黑体简体" charset="-122"/>
                <a:ea typeface="方正黑体简体" charset="-122"/>
              </a:rPr>
              <a:t>、</a:t>
            </a:r>
            <a:r>
              <a:rPr lang="zh-TW" altLang="en-US" sz="2400" b="1" dirty="0">
                <a:latin typeface="方正黑体简体" charset="-122"/>
                <a:ea typeface="方正黑体简体" charset="-122"/>
              </a:rPr>
              <a:t>加油机乱码应急处置预案 </a:t>
            </a:r>
            <a:endParaRPr lang="zh-TW" altLang="en-US" sz="24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zh-TW" altLang="en-US" sz="2400" b="1" dirty="0">
                <a:latin typeface="方正黑体简体" charset="-122"/>
                <a:ea typeface="方正黑体简体" charset="-122"/>
              </a:rPr>
              <a:t>11、走单应急处置预案 </a:t>
            </a:r>
            <a:endParaRPr lang="zh-TW" altLang="en-US" sz="24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zh-TW" altLang="en-US" sz="2400" b="1" dirty="0">
                <a:latin typeface="方正黑体简体" charset="-122"/>
                <a:ea typeface="方正黑体简体" charset="-122"/>
              </a:rPr>
              <a:t>12、加油站卸错油品应急处置预案 </a:t>
            </a:r>
            <a:endParaRPr lang="zh-TW" altLang="en-US" sz="24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zh-TW" altLang="en-US" sz="2400" b="1" dirty="0">
                <a:latin typeface="方正黑体简体" charset="-122"/>
                <a:ea typeface="方正黑体简体" charset="-122"/>
              </a:rPr>
              <a:t>13、加油站车辆事故（非火灾）应急处置预案 </a:t>
            </a:r>
            <a:endParaRPr lang="zh-TW" altLang="en-US" sz="24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zh-TW" altLang="en-US" sz="2400" b="1" dirty="0">
                <a:latin typeface="方正黑体简体" charset="-122"/>
                <a:ea typeface="方正黑体简体" charset="-122"/>
              </a:rPr>
              <a:t>14、防抢、防盗应急处置预案 </a:t>
            </a:r>
            <a:endParaRPr lang="zh-TW" altLang="en-US" sz="24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zh-TW" altLang="en-US" sz="2400" b="1" dirty="0">
                <a:latin typeface="方正黑体简体" charset="-122"/>
                <a:ea typeface="方正黑体简体" charset="-122"/>
              </a:rPr>
              <a:t>15、加油站人员伤亡应急处置预案 </a:t>
            </a:r>
            <a:endParaRPr lang="zh-TW" altLang="en-US" sz="24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zh-TW" altLang="en-US" sz="2400" b="1" dirty="0">
                <a:latin typeface="方正黑体简体" charset="-122"/>
                <a:ea typeface="方正黑体简体" charset="-122"/>
              </a:rPr>
              <a:t>16、加油站自然灾害应急处置预案</a:t>
            </a:r>
            <a:r>
              <a:rPr lang="zh-CN" altLang="ru-RU" sz="2200" dirty="0">
                <a:solidFill>
                  <a:srgbClr val="FF33CC"/>
                </a:solidFill>
                <a:latin typeface="方正黑体简体" charset="-122"/>
                <a:ea typeface="方正黑体简体" charset="-122"/>
              </a:rPr>
              <a:t> </a:t>
            </a:r>
            <a:endParaRPr lang="zh-CN" altLang="ru-RU" sz="24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ru-RU" altLang="zh-CN" sz="2400" b="1" dirty="0">
                <a:latin typeface="方正黑体简体" charset="-122"/>
                <a:ea typeface="方正黑体简体" charset="-122"/>
              </a:rPr>
              <a:t>17</a:t>
            </a:r>
            <a:r>
              <a:rPr lang="zh-CN" altLang="ru-RU" sz="2400" b="1" dirty="0">
                <a:latin typeface="方正黑体简体" charset="-122"/>
                <a:ea typeface="方正黑体简体" charset="-122"/>
              </a:rPr>
              <a:t>、防环境污染应急处置预案 </a:t>
            </a:r>
            <a:endParaRPr lang="zh-CN" altLang="ru-RU" sz="24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ru-RU" altLang="zh-CN" sz="2400" b="1" dirty="0">
                <a:latin typeface="方正黑体简体" charset="-122"/>
                <a:ea typeface="方正黑体简体" charset="-122"/>
              </a:rPr>
              <a:t>18</a:t>
            </a:r>
            <a:r>
              <a:rPr lang="zh-CN" altLang="ru-RU" sz="2400" b="1" dirty="0">
                <a:latin typeface="方正黑体简体" charset="-122"/>
                <a:ea typeface="方正黑体简体" charset="-122"/>
              </a:rPr>
              <a:t>、防烟花爆竹应急处置预案 </a:t>
            </a:r>
            <a:endParaRPr lang="zh-CN" altLang="ru-RU" sz="2400" b="1" dirty="0">
              <a:latin typeface="方正黑体简体" charset="-122"/>
              <a:ea typeface="方正黑体简体" charset="-122"/>
            </a:endParaRPr>
          </a:p>
        </p:txBody>
      </p:sp>
    </p:spTree>
  </p:cSld>
  <p:clrMapOvr>
    <a:masterClrMapping/>
  </p:clrMapOvr>
  <p:transition>
    <p:cut/>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0F8FF"/>
        </a:solidFill>
        <a:effectLst/>
      </p:bgPr>
    </p:bg>
    <p:spTree>
      <p:nvGrpSpPr>
        <p:cNvPr id="1" name=""/>
        <p:cNvGrpSpPr/>
        <p:nvPr/>
      </p:nvGrpSpPr>
      <p:grpSpPr/>
      <p:sp>
        <p:nvSpPr>
          <p:cNvPr id="4" name="灯片编号占位符 3"/>
          <p:cNvSpPr txBox="1">
            <a:spLocks noGrp="1"/>
          </p:cNvSpPr>
          <p:nvPr>
            <p:ph type="sldNum" sz="quarter" idx="12"/>
          </p:nvPr>
        </p:nvSpPr>
        <p:spPr bwMode="auto"/>
        <p:txBody>
          <a:bodyPr vert="horz"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r" eaLnBrk="1" hangingPunct="1">
              <a:buSzPct val="100000"/>
              <a:buFont typeface="方正黑体简体" charset="-122"/>
            </a:pPr>
            <a:fld id="{9A0DB2DC-4C9A-4742-B13C-FB6460FD3503}" type="slidenum">
              <a:rPr lang="ru-RU" altLang="zh-CN" dirty="0">
                <a:latin typeface="方正黑体简体" charset="-122"/>
                <a:ea typeface="方正黑体简体" charset="-122"/>
              </a:rPr>
            </a:fld>
            <a:endParaRPr lang="ru-RU" altLang="zh-CN" dirty="0">
              <a:latin typeface="方正黑体简体" charset="-122"/>
              <a:ea typeface="方正黑体简体" charset="-122"/>
            </a:endParaRPr>
          </a:p>
        </p:txBody>
      </p:sp>
      <p:sp>
        <p:nvSpPr>
          <p:cNvPr id="2331" name="Rectangle 283"/>
          <p:cNvSpPr>
            <a:spLocks noChangeArrowheads="1"/>
          </p:cNvSpPr>
          <p:nvPr/>
        </p:nvSpPr>
        <p:spPr bwMode="auto">
          <a:xfrm>
            <a:off x="1187450" y="274638"/>
            <a:ext cx="6769100" cy="633413"/>
          </a:xfrm>
          <a:prstGeom prst="rect">
            <a:avLst/>
          </a:prstGeom>
          <a:noFill/>
          <a:ln>
            <a:noFill/>
          </a:ln>
          <a:effectLst/>
        </p:spPr>
        <p:txBody>
          <a:bodyPr anchor="ctr"/>
          <a:lstStyle/>
          <a:p>
            <a:pPr marL="0" marR="0" lvl="0" indent="0" algn="ctr" defTabSz="914400" rtl="0" eaLnBrk="1" fontAlgn="base" latinLnBrk="0" hangingPunct="1">
              <a:lnSpc>
                <a:spcPct val="100000"/>
              </a:lnSpc>
              <a:spcBef>
                <a:spcPct val="0"/>
              </a:spcBef>
              <a:spcAft>
                <a:spcPct val="0"/>
              </a:spcAft>
              <a:buClrTx/>
              <a:buSzPct val="100000"/>
              <a:buFontTx/>
              <a:buNone/>
              <a:defRPr/>
            </a:pPr>
            <a:endParaRPr kumimoji="1" lang="zh-CN" altLang="zh-CN" sz="2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endParaRPr>
          </a:p>
        </p:txBody>
      </p:sp>
      <p:sp>
        <p:nvSpPr>
          <p:cNvPr id="83972" name="Rectangle 284"/>
          <p:cNvSpPr/>
          <p:nvPr/>
        </p:nvSpPr>
        <p:spPr>
          <a:xfrm>
            <a:off x="684213" y="1125538"/>
            <a:ext cx="4968875" cy="719137"/>
          </a:xfrm>
          <a:prstGeom prst="rect">
            <a:avLst/>
          </a:prstGeom>
          <a:noFill/>
          <a:ln w="9525">
            <a:noFill/>
          </a:ln>
        </p:spPr>
        <p:txBody>
          <a:bodyPr/>
          <a:p>
            <a:pPr marL="533400" indent="-533400" eaLnBrk="1" hangingPunct="1">
              <a:lnSpc>
                <a:spcPct val="150000"/>
              </a:lnSpc>
              <a:spcBef>
                <a:spcPct val="20000"/>
              </a:spcBef>
              <a:buSzPct val="100000"/>
            </a:pPr>
            <a:r>
              <a:rPr lang="zh-CN" altLang="ru-RU" sz="2800" b="1" dirty="0">
                <a:latin typeface="Arial" panose="020B0604020202020204" pitchFamily="34" charset="0"/>
                <a:ea typeface="方正黑体简体" charset="-122"/>
              </a:rPr>
              <a:t>二、安保基金理赔</a:t>
            </a:r>
            <a:endParaRPr lang="zh-CN" altLang="ru-RU" sz="2800" b="1" dirty="0">
              <a:latin typeface="Arial" panose="020B0604020202020204" pitchFamily="34" charset="0"/>
              <a:ea typeface="方正黑体简体" charset="-122"/>
            </a:endParaRPr>
          </a:p>
        </p:txBody>
      </p:sp>
      <p:sp>
        <p:nvSpPr>
          <p:cNvPr id="83973" name="Rectangle 285"/>
          <p:cNvSpPr/>
          <p:nvPr/>
        </p:nvSpPr>
        <p:spPr>
          <a:xfrm>
            <a:off x="900113" y="2508250"/>
            <a:ext cx="6840537" cy="3706813"/>
          </a:xfrm>
          <a:prstGeom prst="rect">
            <a:avLst/>
          </a:prstGeom>
          <a:noFill/>
          <a:ln w="9525">
            <a:noFill/>
          </a:ln>
        </p:spPr>
        <p:txBody>
          <a:bodyPr anchor="ctr" anchorCtr="0"/>
          <a:p>
            <a:pPr indent="419100" eaLnBrk="1" hangingPunct="1">
              <a:lnSpc>
                <a:spcPct val="110000"/>
              </a:lnSpc>
              <a:buClr>
                <a:srgbClr val="FF3300"/>
              </a:buClr>
              <a:buSzPct val="100000"/>
              <a:buFont typeface="Wingdings" panose="05000000000000000000" pitchFamily="2" charset="2"/>
            </a:pPr>
            <a:r>
              <a:rPr lang="zh-CN" altLang="ru-RU" sz="2400" b="1" dirty="0">
                <a:latin typeface="方正黑体简体" charset="-122"/>
                <a:ea typeface="方正黑体简体" charset="-122"/>
              </a:rPr>
              <a:t>（</a:t>
            </a:r>
            <a:r>
              <a:rPr lang="ru-RU" altLang="zh-CN" sz="2400" b="1" dirty="0">
                <a:latin typeface="方正黑体简体" charset="-122"/>
                <a:ea typeface="方正黑体简体" charset="-122"/>
              </a:rPr>
              <a:t>1</a:t>
            </a:r>
            <a:r>
              <a:rPr lang="zh-CN" altLang="ru-RU" sz="2400" b="1" dirty="0">
                <a:latin typeface="方正黑体简体" charset="-122"/>
                <a:ea typeface="方正黑体简体" charset="-122"/>
              </a:rPr>
              <a:t>）固定资产和存货</a:t>
            </a:r>
            <a:endParaRPr lang="zh-CN" altLang="ru-RU" sz="24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zh-CN" altLang="ru-RU" sz="2400" b="1" dirty="0">
                <a:latin typeface="方正黑体简体" charset="-122"/>
                <a:ea typeface="方正黑体简体" charset="-122"/>
              </a:rPr>
              <a:t>  固定资产：加油站站房（附房）、油罐、罩棚、锅炉、发电机等。</a:t>
            </a:r>
            <a:endParaRPr lang="zh-CN" altLang="ru-RU" sz="24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zh-CN" altLang="ru-RU" sz="2400" b="1" dirty="0">
                <a:latin typeface="方正黑体简体" charset="-122"/>
                <a:ea typeface="方正黑体简体" charset="-122"/>
              </a:rPr>
              <a:t>  存货：加油站油罐储存的油品。</a:t>
            </a:r>
            <a:endParaRPr lang="zh-CN" altLang="ru-RU" sz="24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zh-CN" altLang="ru-RU" sz="2400" b="1" dirty="0">
                <a:latin typeface="方正黑体简体" charset="-122"/>
                <a:ea typeface="方正黑体简体" charset="-122"/>
              </a:rPr>
              <a:t>（</a:t>
            </a:r>
            <a:r>
              <a:rPr lang="ru-RU" altLang="zh-CN" sz="2400" b="1" dirty="0">
                <a:latin typeface="方正黑体简体" charset="-122"/>
                <a:ea typeface="方正黑体简体" charset="-122"/>
              </a:rPr>
              <a:t>2</a:t>
            </a:r>
            <a:r>
              <a:rPr lang="zh-CN" altLang="ru-RU" sz="2400" b="1" dirty="0">
                <a:latin typeface="方正黑体简体" charset="-122"/>
                <a:ea typeface="方正黑体简体" charset="-122"/>
              </a:rPr>
              <a:t>）基本建设项目中引进的成套设备</a:t>
            </a:r>
            <a:endParaRPr lang="zh-CN" altLang="ru-RU" sz="24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zh-CN" altLang="ru-RU" sz="2400" b="1" dirty="0">
                <a:latin typeface="方正黑体简体" charset="-122"/>
                <a:ea typeface="方正黑体简体" charset="-122"/>
              </a:rPr>
              <a:t>（</a:t>
            </a:r>
            <a:r>
              <a:rPr lang="ru-RU" altLang="zh-CN" sz="2400" b="1" dirty="0">
                <a:latin typeface="方正黑体简体" charset="-122"/>
                <a:ea typeface="方正黑体简体" charset="-122"/>
              </a:rPr>
              <a:t>3</a:t>
            </a:r>
            <a:r>
              <a:rPr lang="zh-CN" altLang="ru-RU" sz="2400" b="1" dirty="0">
                <a:latin typeface="方正黑体简体" charset="-122"/>
                <a:ea typeface="方正黑体简体" charset="-122"/>
              </a:rPr>
              <a:t>）新装置建成投料试车，但尚未移交的固定资产 </a:t>
            </a:r>
            <a:endParaRPr lang="zh-CN" altLang="ru-RU" sz="24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zh-CN" altLang="ru-RU" sz="2400" b="1" dirty="0">
                <a:latin typeface="方正黑体简体" charset="-122"/>
                <a:ea typeface="方正黑体简体" charset="-122"/>
              </a:rPr>
              <a:t>  租赁加油站资产（不包含存货）不在投保范围内。</a:t>
            </a:r>
            <a:endParaRPr lang="zh-CN" altLang="ru-RU" sz="2200" dirty="0">
              <a:solidFill>
                <a:srgbClr val="FF33CC"/>
              </a:solidFill>
              <a:latin typeface="方正黑体简体" charset="-122"/>
              <a:ea typeface="方正黑体简体" charset="-122"/>
            </a:endParaRPr>
          </a:p>
        </p:txBody>
      </p:sp>
      <p:sp>
        <p:nvSpPr>
          <p:cNvPr id="83974" name="Rectangle 286"/>
          <p:cNvSpPr/>
          <p:nvPr/>
        </p:nvSpPr>
        <p:spPr>
          <a:xfrm>
            <a:off x="900113" y="1989138"/>
            <a:ext cx="4464050" cy="493712"/>
          </a:xfrm>
          <a:prstGeom prst="rect">
            <a:avLst/>
          </a:prstGeom>
          <a:noFill/>
          <a:ln w="9525">
            <a:noFill/>
          </a:ln>
        </p:spPr>
        <p:txBody>
          <a:bodyPr/>
          <a:p>
            <a:pPr indent="457200" eaLnBrk="1" hangingPunct="1">
              <a:lnSpc>
                <a:spcPct val="110000"/>
              </a:lnSpc>
              <a:buClr>
                <a:srgbClr val="FF3300"/>
              </a:buClr>
              <a:buSzPct val="100000"/>
              <a:buFont typeface="Wingdings" panose="05000000000000000000" pitchFamily="2" charset="2"/>
            </a:pPr>
            <a:r>
              <a:rPr lang="zh-CN" altLang="ru-RU" sz="2400" b="1" dirty="0">
                <a:latin typeface="方正黑体简体" charset="-122"/>
                <a:ea typeface="方正黑体简体" charset="-122"/>
              </a:rPr>
              <a:t>（一）缴纳安保基金的范围</a:t>
            </a:r>
            <a:endParaRPr lang="zh-CN" altLang="ru-RU" sz="2400" b="1" dirty="0">
              <a:latin typeface="方正黑体简体" charset="-122"/>
              <a:ea typeface="方正黑体简体" charset="-122"/>
            </a:endParaRPr>
          </a:p>
        </p:txBody>
      </p:sp>
    </p:spTree>
  </p:cSld>
  <p:clrMapOvr>
    <a:masterClrMapping/>
  </p:clrMapOvr>
  <p:transition>
    <p:cut/>
  </p:transition>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0F8FF"/>
        </a:solidFill>
        <a:effectLst/>
      </p:bgPr>
    </p:bg>
    <p:spTree>
      <p:nvGrpSpPr>
        <p:cNvPr id="1" name=""/>
        <p:cNvGrpSpPr/>
        <p:nvPr/>
      </p:nvGrpSpPr>
      <p:grpSpPr/>
      <p:sp>
        <p:nvSpPr>
          <p:cNvPr id="4" name="灯片编号占位符 3"/>
          <p:cNvSpPr txBox="1">
            <a:spLocks noGrp="1"/>
          </p:cNvSpPr>
          <p:nvPr>
            <p:ph type="sldNum" sz="quarter" idx="12"/>
          </p:nvPr>
        </p:nvSpPr>
        <p:spPr bwMode="auto"/>
        <p:txBody>
          <a:bodyPr vert="horz"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r" eaLnBrk="1" hangingPunct="1">
              <a:buSzPct val="100000"/>
              <a:buFont typeface="方正黑体简体" charset="-122"/>
            </a:pPr>
            <a:fld id="{9A0DB2DC-4C9A-4742-B13C-FB6460FD3503}" type="slidenum">
              <a:rPr lang="ru-RU" altLang="zh-CN" dirty="0">
                <a:latin typeface="方正黑体简体" charset="-122"/>
                <a:ea typeface="方正黑体简体" charset="-122"/>
              </a:rPr>
            </a:fld>
            <a:endParaRPr lang="ru-RU" altLang="zh-CN" dirty="0">
              <a:latin typeface="方正黑体简体" charset="-122"/>
              <a:ea typeface="方正黑体简体" charset="-122"/>
            </a:endParaRPr>
          </a:p>
        </p:txBody>
      </p:sp>
      <p:sp>
        <p:nvSpPr>
          <p:cNvPr id="2337" name="Rectangle 289"/>
          <p:cNvSpPr>
            <a:spLocks noChangeArrowheads="1"/>
          </p:cNvSpPr>
          <p:nvPr/>
        </p:nvSpPr>
        <p:spPr bwMode="auto">
          <a:xfrm>
            <a:off x="1187450" y="274638"/>
            <a:ext cx="6769100" cy="633413"/>
          </a:xfrm>
          <a:prstGeom prst="rect">
            <a:avLst/>
          </a:prstGeom>
          <a:noFill/>
          <a:ln>
            <a:noFill/>
          </a:ln>
          <a:effectLst/>
        </p:spPr>
        <p:txBody>
          <a:bodyPr anchor="ctr"/>
          <a:lstStyle/>
          <a:p>
            <a:pPr marL="0" marR="0" lvl="0" indent="0" algn="ctr" defTabSz="914400" rtl="0" eaLnBrk="1" fontAlgn="base" latinLnBrk="0" hangingPunct="1">
              <a:lnSpc>
                <a:spcPct val="100000"/>
              </a:lnSpc>
              <a:spcBef>
                <a:spcPct val="0"/>
              </a:spcBef>
              <a:spcAft>
                <a:spcPct val="0"/>
              </a:spcAft>
              <a:buClrTx/>
              <a:buSzPct val="100000"/>
              <a:buFontTx/>
              <a:buNone/>
              <a:defRPr/>
            </a:pPr>
            <a:endParaRPr kumimoji="1" lang="zh-CN" altLang="zh-CN" sz="2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endParaRPr>
          </a:p>
        </p:txBody>
      </p:sp>
      <p:sp>
        <p:nvSpPr>
          <p:cNvPr id="86020" name="Rectangle 290"/>
          <p:cNvSpPr/>
          <p:nvPr/>
        </p:nvSpPr>
        <p:spPr>
          <a:xfrm>
            <a:off x="900113" y="2170113"/>
            <a:ext cx="7127875" cy="3706812"/>
          </a:xfrm>
          <a:prstGeom prst="rect">
            <a:avLst/>
          </a:prstGeom>
          <a:noFill/>
          <a:ln w="9525">
            <a:noFill/>
          </a:ln>
        </p:spPr>
        <p:txBody>
          <a:bodyPr anchor="ctr" anchorCtr="0"/>
          <a:p>
            <a:pPr indent="419100" eaLnBrk="1" hangingPunct="1">
              <a:lnSpc>
                <a:spcPct val="110000"/>
              </a:lnSpc>
              <a:buClr>
                <a:srgbClr val="FF3300"/>
              </a:buClr>
              <a:buSzPct val="100000"/>
              <a:buFont typeface="Wingdings" panose="05000000000000000000" pitchFamily="2" charset="2"/>
            </a:pPr>
            <a:r>
              <a:rPr lang="zh-CN" altLang="ru-RU" sz="2400" b="1" dirty="0">
                <a:latin typeface="方正黑体简体" charset="-122"/>
                <a:ea typeface="方正黑体简体" charset="-122"/>
              </a:rPr>
              <a:t>（</a:t>
            </a:r>
            <a:r>
              <a:rPr lang="ru-RU" altLang="zh-CN" sz="2400" b="1" dirty="0">
                <a:latin typeface="方正黑体简体" charset="-122"/>
                <a:ea typeface="方正黑体简体" charset="-122"/>
              </a:rPr>
              <a:t>1</a:t>
            </a:r>
            <a:r>
              <a:rPr lang="zh-CN" altLang="ru-RU" sz="2400" b="1" dirty="0">
                <a:latin typeface="方正黑体简体" charset="-122"/>
                <a:ea typeface="方正黑体简体" charset="-122"/>
              </a:rPr>
              <a:t>）土地、公路（不包括厂内公路）、运输车辆（不包括施工机具）、船舶（不包括趸船）；</a:t>
            </a:r>
            <a:endParaRPr lang="zh-CN" altLang="ru-RU" sz="24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zh-CN" altLang="ru-RU" sz="2400" b="1" dirty="0">
                <a:latin typeface="方正黑体简体" charset="-122"/>
                <a:ea typeface="方正黑体简体" charset="-122"/>
              </a:rPr>
              <a:t>（</a:t>
            </a:r>
            <a:r>
              <a:rPr lang="ru-RU" altLang="zh-CN" sz="2400" b="1" dirty="0">
                <a:latin typeface="方正黑体简体" charset="-122"/>
                <a:ea typeface="方正黑体简体" charset="-122"/>
              </a:rPr>
              <a:t>2</a:t>
            </a:r>
            <a:r>
              <a:rPr lang="zh-CN" altLang="ru-RU" sz="2400" b="1" dirty="0">
                <a:latin typeface="方正黑体简体" charset="-122"/>
                <a:ea typeface="方正黑体简体" charset="-122"/>
              </a:rPr>
              <a:t>）货币、票证、有价证券、文件、账册、图表、技术资料、电脑资料、枪支弹药以及无法鉴定价值的财产；</a:t>
            </a:r>
            <a:endParaRPr lang="zh-CN" altLang="ru-RU" sz="24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zh-CN" altLang="ru-RU" sz="2400" b="1" dirty="0">
                <a:latin typeface="方正黑体简体" charset="-122"/>
                <a:ea typeface="方正黑体简体" charset="-122"/>
              </a:rPr>
              <a:t>（</a:t>
            </a:r>
            <a:r>
              <a:rPr lang="ru-RU" altLang="zh-CN" sz="2400" b="1" dirty="0">
                <a:latin typeface="方正黑体简体" charset="-122"/>
                <a:ea typeface="方正黑体简体" charset="-122"/>
              </a:rPr>
              <a:t>3</a:t>
            </a:r>
            <a:r>
              <a:rPr lang="zh-CN" altLang="ru-RU" sz="2400" b="1" dirty="0">
                <a:latin typeface="方正黑体简体" charset="-122"/>
                <a:ea typeface="方正黑体简体" charset="-122"/>
              </a:rPr>
              <a:t>）铁路、道路、涵洞、水闸、堤堰、桥梁及护坡；</a:t>
            </a:r>
            <a:endParaRPr lang="zh-CN" altLang="ru-RU" sz="24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zh-CN" altLang="ru-RU" sz="2400" b="1" dirty="0">
                <a:latin typeface="方正黑体简体" charset="-122"/>
                <a:ea typeface="方正黑体简体" charset="-122"/>
              </a:rPr>
              <a:t>（</a:t>
            </a:r>
            <a:r>
              <a:rPr lang="ru-RU" altLang="zh-CN" sz="2400" b="1" dirty="0">
                <a:latin typeface="方正黑体简体" charset="-122"/>
                <a:ea typeface="方正黑体简体" charset="-122"/>
              </a:rPr>
              <a:t>4</a:t>
            </a:r>
            <a:r>
              <a:rPr lang="zh-CN" altLang="ru-RU" sz="2400" b="1" dirty="0">
                <a:latin typeface="方正黑体简体" charset="-122"/>
                <a:ea typeface="方正黑体简体" charset="-122"/>
              </a:rPr>
              <a:t>）林木和花草；</a:t>
            </a:r>
            <a:endParaRPr lang="zh-CN" altLang="ru-RU" sz="24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zh-CN" altLang="ru-RU" sz="2400" b="1" dirty="0">
                <a:latin typeface="方正黑体简体" charset="-122"/>
                <a:ea typeface="方正黑体简体" charset="-122"/>
              </a:rPr>
              <a:t>（</a:t>
            </a:r>
            <a:r>
              <a:rPr lang="ru-RU" altLang="zh-CN" sz="2400" b="1" dirty="0">
                <a:latin typeface="方正黑体简体" charset="-122"/>
                <a:ea typeface="方正黑体简体" charset="-122"/>
              </a:rPr>
              <a:t>5</a:t>
            </a:r>
            <a:r>
              <a:rPr lang="zh-CN" altLang="ru-RU" sz="2400" b="1" dirty="0">
                <a:latin typeface="方正黑体简体" charset="-122"/>
                <a:ea typeface="方正黑体简体" charset="-122"/>
              </a:rPr>
              <a:t>）违章建筑、危险建筑和临时暂设工程。 </a:t>
            </a:r>
            <a:endParaRPr lang="zh-CN" altLang="ru-RU" sz="2400" b="1" dirty="0">
              <a:latin typeface="方正黑体简体" charset="-122"/>
              <a:ea typeface="方正黑体简体" charset="-122"/>
            </a:endParaRPr>
          </a:p>
        </p:txBody>
      </p:sp>
      <p:sp>
        <p:nvSpPr>
          <p:cNvPr id="86021" name="Rectangle 291"/>
          <p:cNvSpPr/>
          <p:nvPr/>
        </p:nvSpPr>
        <p:spPr>
          <a:xfrm>
            <a:off x="774700" y="1490663"/>
            <a:ext cx="5237163" cy="493712"/>
          </a:xfrm>
          <a:prstGeom prst="rect">
            <a:avLst/>
          </a:prstGeom>
          <a:noFill/>
          <a:ln w="9525">
            <a:noFill/>
          </a:ln>
        </p:spPr>
        <p:txBody>
          <a:bodyPr wrap="none"/>
          <a:p>
            <a:pPr indent="457200" eaLnBrk="1" hangingPunct="1">
              <a:lnSpc>
                <a:spcPct val="110000"/>
              </a:lnSpc>
              <a:buClr>
                <a:srgbClr val="FF3300"/>
              </a:buClr>
              <a:buSzPct val="100000"/>
              <a:buFont typeface="Wingdings" panose="05000000000000000000" pitchFamily="2" charset="2"/>
            </a:pPr>
            <a:r>
              <a:rPr lang="zh-CN" altLang="ru-RU" sz="2400" b="1" dirty="0">
                <a:latin typeface="方正黑体简体" charset="-122"/>
                <a:ea typeface="方正黑体简体" charset="-122"/>
              </a:rPr>
              <a:t>（二）不属于缴纳安保基金的范围</a:t>
            </a:r>
            <a:endParaRPr lang="zh-CN" altLang="ru-RU" sz="2400" b="1" dirty="0">
              <a:latin typeface="方正黑体简体" charset="-122"/>
              <a:ea typeface="方正黑体简体" charset="-122"/>
            </a:endParaRPr>
          </a:p>
        </p:txBody>
      </p:sp>
    </p:spTree>
  </p:cSld>
  <p:clrMapOvr>
    <a:masterClrMapping/>
  </p:clrMapOvr>
  <p:transition>
    <p:cut/>
  </p:transition>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0F8FF"/>
        </a:solidFill>
        <a:effectLst/>
      </p:bgPr>
    </p:bg>
    <p:spTree>
      <p:nvGrpSpPr>
        <p:cNvPr id="1" name=""/>
        <p:cNvGrpSpPr/>
        <p:nvPr/>
      </p:nvGrpSpPr>
      <p:grpSpPr/>
      <p:sp>
        <p:nvSpPr>
          <p:cNvPr id="4" name="灯片编号占位符 3"/>
          <p:cNvSpPr txBox="1">
            <a:spLocks noGrp="1"/>
          </p:cNvSpPr>
          <p:nvPr>
            <p:ph type="sldNum" sz="quarter" idx="12"/>
          </p:nvPr>
        </p:nvSpPr>
        <p:spPr bwMode="auto"/>
        <p:txBody>
          <a:bodyPr vert="horz"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r" eaLnBrk="1" hangingPunct="1">
              <a:buSzPct val="100000"/>
              <a:buFont typeface="方正黑体简体" charset="-122"/>
            </a:pPr>
            <a:fld id="{9A0DB2DC-4C9A-4742-B13C-FB6460FD3503}" type="slidenum">
              <a:rPr lang="ru-RU" altLang="zh-CN" dirty="0">
                <a:latin typeface="方正黑体简体" charset="-122"/>
                <a:ea typeface="方正黑体简体" charset="-122"/>
              </a:rPr>
            </a:fld>
            <a:endParaRPr lang="ru-RU" altLang="zh-CN" dirty="0">
              <a:latin typeface="方正黑体简体" charset="-122"/>
              <a:ea typeface="方正黑体简体" charset="-122"/>
            </a:endParaRPr>
          </a:p>
        </p:txBody>
      </p:sp>
      <p:sp>
        <p:nvSpPr>
          <p:cNvPr id="88067" name="Rectangle 294"/>
          <p:cNvSpPr/>
          <p:nvPr/>
        </p:nvSpPr>
        <p:spPr>
          <a:xfrm>
            <a:off x="900113" y="2060575"/>
            <a:ext cx="6911975" cy="3706813"/>
          </a:xfrm>
          <a:prstGeom prst="rect">
            <a:avLst/>
          </a:prstGeom>
          <a:noFill/>
          <a:ln w="9525">
            <a:noFill/>
          </a:ln>
        </p:spPr>
        <p:txBody>
          <a:bodyPr anchor="ctr" anchorCtr="0"/>
          <a:p>
            <a:pPr indent="419100" eaLnBrk="1" hangingPunct="1">
              <a:lnSpc>
                <a:spcPct val="110000"/>
              </a:lnSpc>
              <a:buClr>
                <a:srgbClr val="FF3300"/>
              </a:buClr>
              <a:buSzPct val="100000"/>
              <a:buFont typeface="Wingdings" panose="05000000000000000000" pitchFamily="2" charset="2"/>
            </a:pPr>
            <a:r>
              <a:rPr lang="ru-RU" altLang="zh-CN" sz="2400" b="1" dirty="0">
                <a:latin typeface="方正黑体简体" charset="-122"/>
                <a:ea typeface="方正黑体简体" charset="-122"/>
              </a:rPr>
              <a:t>  </a:t>
            </a:r>
            <a:r>
              <a:rPr lang="zh-CN" altLang="ru-RU" sz="2400" b="1" dirty="0">
                <a:latin typeface="方正黑体简体" charset="-122"/>
                <a:ea typeface="方正黑体简体" charset="-122"/>
              </a:rPr>
              <a:t>由于下列原因造成一次投保财产</a:t>
            </a:r>
            <a:r>
              <a:rPr lang="ru-RU" altLang="zh-CN" sz="2400" b="1" dirty="0">
                <a:latin typeface="方正黑体简体" charset="-122"/>
                <a:ea typeface="方正黑体简体" charset="-122"/>
              </a:rPr>
              <a:t>5</a:t>
            </a:r>
            <a:r>
              <a:rPr lang="zh-CN" altLang="ru-RU" sz="2400" b="1" dirty="0">
                <a:latin typeface="方正黑体简体" charset="-122"/>
                <a:ea typeface="方正黑体简体" charset="-122"/>
              </a:rPr>
              <a:t>万元</a:t>
            </a:r>
            <a:r>
              <a:rPr lang="ru-RU" altLang="zh-CN" sz="2400" b="1" dirty="0">
                <a:latin typeface="方正黑体简体" charset="-122"/>
                <a:ea typeface="方正黑体简体" charset="-122"/>
              </a:rPr>
              <a:t>(</a:t>
            </a:r>
            <a:r>
              <a:rPr lang="zh-CN" altLang="ru-RU" sz="2400" b="1" dirty="0">
                <a:latin typeface="方正黑体简体" charset="-122"/>
                <a:ea typeface="方正黑体简体" charset="-122"/>
              </a:rPr>
              <a:t>含</a:t>
            </a:r>
            <a:r>
              <a:rPr lang="ru-RU" altLang="zh-CN" sz="2400" b="1" dirty="0">
                <a:latin typeface="方正黑体简体" charset="-122"/>
                <a:ea typeface="方正黑体简体" charset="-122"/>
              </a:rPr>
              <a:t>5</a:t>
            </a:r>
            <a:r>
              <a:rPr lang="zh-CN" altLang="ru-RU" sz="2400" b="1" dirty="0">
                <a:latin typeface="方正黑体简体" charset="-122"/>
                <a:ea typeface="方正黑体简体" charset="-122"/>
              </a:rPr>
              <a:t>万元</a:t>
            </a:r>
            <a:r>
              <a:rPr lang="ru-RU" altLang="zh-CN" sz="2400" b="1" dirty="0">
                <a:latin typeface="方正黑体简体" charset="-122"/>
                <a:ea typeface="方正黑体简体" charset="-122"/>
              </a:rPr>
              <a:t>)</a:t>
            </a:r>
            <a:r>
              <a:rPr lang="zh-CN" altLang="ru-RU" sz="2400" b="1" dirty="0">
                <a:latin typeface="方正黑体简体" charset="-122"/>
                <a:ea typeface="方正黑体简体" charset="-122"/>
              </a:rPr>
              <a:t>以上直接损失时，可以负责赔偿：</a:t>
            </a:r>
            <a:endParaRPr lang="zh-CN" altLang="ru-RU" sz="24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zh-CN" altLang="ru-RU" sz="2400" b="1" dirty="0">
                <a:latin typeface="方正黑体简体" charset="-122"/>
                <a:ea typeface="方正黑体简体" charset="-122"/>
              </a:rPr>
              <a:t>  一、火灾、爆炸；</a:t>
            </a:r>
            <a:endParaRPr lang="zh-CN" altLang="ru-RU" sz="24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zh-CN" altLang="ru-RU" sz="2400" b="1" dirty="0">
                <a:latin typeface="方正黑体简体" charset="-122"/>
                <a:ea typeface="方正黑体简体" charset="-122"/>
              </a:rPr>
              <a:t>  二、雷击、暴雨、洪水、台风、暴风、龙卷风、雹灾、雪灾、泥石流、突发性滑坡、地面下陷下沉；</a:t>
            </a:r>
            <a:endParaRPr lang="zh-CN" altLang="ru-RU" sz="24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zh-CN" altLang="ru-RU" sz="2400" b="1" dirty="0">
                <a:latin typeface="方正黑体简体" charset="-122"/>
                <a:ea typeface="方正黑体简体" charset="-122"/>
              </a:rPr>
              <a:t>  三、在投保财产发生事故灾害时，为抢救或防止损失扩大，在事故发生后五日内支付的必要、合理的抢救、保护、整理所需的材料费。 </a:t>
            </a:r>
            <a:endParaRPr lang="zh-CN" altLang="ru-RU" sz="2400" b="1" dirty="0">
              <a:latin typeface="方正黑体简体" charset="-122"/>
              <a:ea typeface="方正黑体简体" charset="-122"/>
            </a:endParaRPr>
          </a:p>
        </p:txBody>
      </p:sp>
      <p:sp>
        <p:nvSpPr>
          <p:cNvPr id="88068" name="Rectangle 295"/>
          <p:cNvSpPr/>
          <p:nvPr/>
        </p:nvSpPr>
        <p:spPr>
          <a:xfrm>
            <a:off x="544513" y="1350963"/>
            <a:ext cx="4027487" cy="493712"/>
          </a:xfrm>
          <a:prstGeom prst="rect">
            <a:avLst/>
          </a:prstGeom>
          <a:noFill/>
          <a:ln w="9525">
            <a:noFill/>
          </a:ln>
        </p:spPr>
        <p:txBody>
          <a:bodyPr/>
          <a:p>
            <a:pPr indent="457200" eaLnBrk="1" hangingPunct="1">
              <a:lnSpc>
                <a:spcPct val="110000"/>
              </a:lnSpc>
              <a:buClr>
                <a:srgbClr val="FF3300"/>
              </a:buClr>
              <a:buSzPct val="100000"/>
              <a:buFont typeface="Wingdings" panose="05000000000000000000" pitchFamily="2" charset="2"/>
            </a:pPr>
            <a:r>
              <a:rPr lang="zh-CN" altLang="ru-RU" sz="2400" b="1" dirty="0">
                <a:latin typeface="方正黑体简体" charset="-122"/>
                <a:ea typeface="方正黑体简体" charset="-122"/>
              </a:rPr>
              <a:t>（三）赔  偿  责  任 </a:t>
            </a:r>
            <a:endParaRPr lang="zh-CN" altLang="ru-RU" sz="2400" b="1" dirty="0">
              <a:latin typeface="方正黑体简体" charset="-122"/>
              <a:ea typeface="方正黑体简体" charset="-122"/>
            </a:endParaRPr>
          </a:p>
        </p:txBody>
      </p:sp>
    </p:spTree>
  </p:cSld>
  <p:clrMapOvr>
    <a:masterClrMapping/>
  </p:clrMapOvr>
  <p:transition>
    <p:cut/>
  </p:transition>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0F8FF"/>
        </a:solidFill>
        <a:effectLst/>
      </p:bgPr>
    </p:bg>
    <p:spTree>
      <p:nvGrpSpPr>
        <p:cNvPr id="1" name=""/>
        <p:cNvGrpSpPr/>
        <p:nvPr/>
      </p:nvGrpSpPr>
      <p:grpSpPr/>
      <p:sp>
        <p:nvSpPr>
          <p:cNvPr id="4" name="灯片编号占位符 3"/>
          <p:cNvSpPr txBox="1">
            <a:spLocks noGrp="1"/>
          </p:cNvSpPr>
          <p:nvPr>
            <p:ph type="sldNum" sz="quarter" idx="12"/>
          </p:nvPr>
        </p:nvSpPr>
        <p:spPr bwMode="auto"/>
        <p:txBody>
          <a:bodyPr vert="horz"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r" eaLnBrk="1" hangingPunct="1">
              <a:buSzPct val="100000"/>
              <a:buFont typeface="方正黑体简体" charset="-122"/>
            </a:pPr>
            <a:fld id="{9A0DB2DC-4C9A-4742-B13C-FB6460FD3503}" type="slidenum">
              <a:rPr lang="ru-RU" altLang="zh-CN" dirty="0">
                <a:latin typeface="方正黑体简体" charset="-122"/>
                <a:ea typeface="方正黑体简体" charset="-122"/>
              </a:rPr>
            </a:fld>
            <a:endParaRPr lang="ru-RU" altLang="zh-CN" dirty="0">
              <a:latin typeface="方正黑体简体" charset="-122"/>
              <a:ea typeface="方正黑体简体" charset="-122"/>
            </a:endParaRPr>
          </a:p>
        </p:txBody>
      </p:sp>
      <p:sp>
        <p:nvSpPr>
          <p:cNvPr id="2346" name="Rectangle 298"/>
          <p:cNvSpPr>
            <a:spLocks noChangeArrowheads="1"/>
          </p:cNvSpPr>
          <p:nvPr/>
        </p:nvSpPr>
        <p:spPr bwMode="auto">
          <a:xfrm>
            <a:off x="1187450" y="274638"/>
            <a:ext cx="6769100" cy="633413"/>
          </a:xfrm>
          <a:prstGeom prst="rect">
            <a:avLst/>
          </a:prstGeom>
          <a:noFill/>
          <a:ln>
            <a:noFill/>
          </a:ln>
          <a:effectLst/>
        </p:spPr>
        <p:txBody>
          <a:bodyPr anchor="ctr"/>
          <a:lstStyle/>
          <a:p>
            <a:pPr marL="0" marR="0" lvl="0" indent="0" algn="ctr" defTabSz="914400" rtl="0" eaLnBrk="1" fontAlgn="base" latinLnBrk="0" hangingPunct="1">
              <a:lnSpc>
                <a:spcPct val="100000"/>
              </a:lnSpc>
              <a:spcBef>
                <a:spcPct val="0"/>
              </a:spcBef>
              <a:spcAft>
                <a:spcPct val="0"/>
              </a:spcAft>
              <a:buClrTx/>
              <a:buSzPct val="100000"/>
              <a:buFontTx/>
              <a:buNone/>
              <a:defRPr/>
            </a:pPr>
            <a:endParaRPr kumimoji="1" lang="zh-CN" altLang="zh-CN" sz="2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endParaRPr>
          </a:p>
        </p:txBody>
      </p:sp>
      <p:sp>
        <p:nvSpPr>
          <p:cNvPr id="2347" name="Rectangle 299"/>
          <p:cNvSpPr>
            <a:spLocks noChangeArrowheads="1"/>
          </p:cNvSpPr>
          <p:nvPr/>
        </p:nvSpPr>
        <p:spPr bwMode="auto">
          <a:xfrm>
            <a:off x="827088" y="1138238"/>
            <a:ext cx="7489825" cy="5314950"/>
          </a:xfrm>
          <a:prstGeom prst="rect">
            <a:avLst/>
          </a:prstGeom>
          <a:noFill/>
          <a:ln>
            <a:noFill/>
          </a:ln>
          <a:effectLst/>
        </p:spPr>
        <p:txBody>
          <a:bodyPr anchor="ctr"/>
          <a:lstStyle>
            <a:lvl1pPr indent="419100">
              <a:defRPr>
                <a:solidFill>
                  <a:schemeClr val="tx1"/>
                </a:solidFill>
                <a:latin typeface="Calibri" panose="020F0502020204030204" charset="0"/>
                <a:cs typeface="Calibri" panose="020F0502020204030204" charset="0"/>
              </a:defRPr>
            </a:lvl1pPr>
            <a:lvl2pPr>
              <a:defRPr>
                <a:solidFill>
                  <a:schemeClr val="tx1"/>
                </a:solidFill>
                <a:latin typeface="Calibri" panose="020F0502020204030204" charset="0"/>
                <a:cs typeface="Calibri" panose="020F0502020204030204" charset="0"/>
              </a:defRPr>
            </a:lvl2pPr>
            <a:lvl3pPr>
              <a:defRPr>
                <a:solidFill>
                  <a:schemeClr val="tx1"/>
                </a:solidFill>
                <a:latin typeface="Calibri" panose="020F0502020204030204" charset="0"/>
                <a:cs typeface="Calibri" panose="020F0502020204030204" charset="0"/>
              </a:defRPr>
            </a:lvl3pPr>
            <a:lvl4pPr>
              <a:defRPr>
                <a:solidFill>
                  <a:schemeClr val="tx1"/>
                </a:solidFill>
                <a:latin typeface="Calibri" panose="020F0502020204030204" charset="0"/>
                <a:cs typeface="Calibri" panose="020F0502020204030204" charset="0"/>
              </a:defRPr>
            </a:lvl4pPr>
            <a:lvl5pPr>
              <a:defRPr>
                <a:solidFill>
                  <a:schemeClr val="tx1"/>
                </a:solidFill>
                <a:latin typeface="Calibri" panose="020F0502020204030204" charset="0"/>
                <a:cs typeface="Calibri" panose="020F0502020204030204" charset="0"/>
              </a:defRPr>
            </a:lvl5pPr>
            <a:lvl6pPr fontAlgn="base">
              <a:spcBef>
                <a:spcPct val="0"/>
              </a:spcBef>
              <a:spcAft>
                <a:spcPct val="0"/>
              </a:spcAft>
              <a:defRPr>
                <a:solidFill>
                  <a:schemeClr val="tx1"/>
                </a:solidFill>
                <a:latin typeface="Calibri" panose="020F0502020204030204" charset="0"/>
                <a:cs typeface="Calibri" panose="020F0502020204030204" charset="0"/>
              </a:defRPr>
            </a:lvl6pPr>
            <a:lvl7pPr fontAlgn="base">
              <a:spcBef>
                <a:spcPct val="0"/>
              </a:spcBef>
              <a:spcAft>
                <a:spcPct val="0"/>
              </a:spcAft>
              <a:defRPr>
                <a:solidFill>
                  <a:schemeClr val="tx1"/>
                </a:solidFill>
                <a:latin typeface="Calibri" panose="020F0502020204030204" charset="0"/>
                <a:cs typeface="Calibri" panose="020F0502020204030204" charset="0"/>
              </a:defRPr>
            </a:lvl7pPr>
            <a:lvl8pPr fontAlgn="base">
              <a:spcBef>
                <a:spcPct val="0"/>
              </a:spcBef>
              <a:spcAft>
                <a:spcPct val="0"/>
              </a:spcAft>
              <a:defRPr>
                <a:solidFill>
                  <a:schemeClr val="tx1"/>
                </a:solidFill>
                <a:latin typeface="Calibri" panose="020F0502020204030204" charset="0"/>
                <a:cs typeface="Calibri" panose="020F0502020204030204" charset="0"/>
              </a:defRPr>
            </a:lvl8pPr>
            <a:lvl9pPr fontAlgn="base">
              <a:spcBef>
                <a:spcPct val="0"/>
              </a:spcBef>
              <a:spcAft>
                <a:spcPct val="0"/>
              </a:spcAft>
              <a:defRPr>
                <a:solidFill>
                  <a:schemeClr val="tx1"/>
                </a:solidFill>
                <a:latin typeface="Calibri" panose="020F0502020204030204" charset="0"/>
                <a:cs typeface="Calibri" panose="020F0502020204030204" charset="0"/>
              </a:defRPr>
            </a:lvl9pPr>
          </a:lstStyle>
          <a:p>
            <a:pPr marL="0" marR="0" lvl="0" indent="419100" algn="l" defTabSz="914400" rtl="0" eaLnBrk="1" fontAlgn="base" latinLnBrk="0" hangingPunct="1">
              <a:lnSpc>
                <a:spcPct val="110000"/>
              </a:lnSpc>
              <a:spcBef>
                <a:spcPct val="0"/>
              </a:spcBef>
              <a:spcAft>
                <a:spcPct val="0"/>
              </a:spcAft>
              <a:buClr>
                <a:srgbClr val="FF3300"/>
              </a:buClr>
              <a:buSzPct val="100000"/>
              <a:buFont typeface="Wingdings" panose="05000000000000000000" pitchFamily="2" charset="2"/>
              <a:buNone/>
              <a:defRPr/>
            </a:pPr>
            <a:r>
              <a:rPr kumimoji="0" lang="ru-RU" altLang="zh-CN" sz="2400" b="1" i="0" u="none" strike="noStrike" kern="1200" cap="none" spc="0" normalizeH="0" baseline="0" noProof="0">
                <a:ln>
                  <a:noFill/>
                </a:ln>
                <a:solidFill>
                  <a:schemeClr val="tx1"/>
                </a:solidFill>
                <a:effectLst/>
                <a:uLnTx/>
                <a:uFillTx/>
                <a:latin typeface="方正黑体简体" charset="-122"/>
                <a:ea typeface="方正黑体简体" charset="-122"/>
                <a:cs typeface="Calibri" panose="020F0502020204030204" charset="0"/>
              </a:rPr>
              <a:t> </a:t>
            </a:r>
            <a:r>
              <a:rPr kumimoji="0" lang="zh-CN" altLang="ru-RU" sz="2400" b="1" i="0" u="none" strike="noStrike" kern="1200" cap="none" spc="0" normalizeH="0" baseline="0" noProof="0">
                <a:ln>
                  <a:noFill/>
                </a:ln>
                <a:solidFill>
                  <a:schemeClr val="tx1"/>
                </a:solidFill>
                <a:effectLst/>
                <a:uLnTx/>
                <a:uFillTx/>
                <a:latin typeface="方正黑体简体" charset="-122"/>
                <a:ea typeface="方正黑体简体" charset="-122"/>
                <a:cs typeface="Calibri" panose="020F0502020204030204" charset="0"/>
              </a:rPr>
              <a:t>由于下列原因造成投保财产的损失，不负责赔偿：</a:t>
            </a:r>
            <a:endParaRPr kumimoji="0" lang="zh-CN" altLang="ru-RU" sz="2400" b="1" i="0" u="none" strike="noStrike" kern="1200" cap="none" spc="0" normalizeH="0" baseline="0" noProof="0">
              <a:ln>
                <a:noFill/>
              </a:ln>
              <a:solidFill>
                <a:schemeClr val="tx1"/>
              </a:solidFill>
              <a:effectLst/>
              <a:uLnTx/>
              <a:uFillTx/>
              <a:latin typeface="方正黑体简体" charset="-122"/>
              <a:ea typeface="方正黑体简体" charset="-122"/>
              <a:cs typeface="Calibri" panose="020F0502020204030204" charset="0"/>
            </a:endParaRPr>
          </a:p>
          <a:p>
            <a:pPr marL="0" marR="0" lvl="0" indent="419100" algn="l" defTabSz="914400" rtl="0" eaLnBrk="1" fontAlgn="base" latinLnBrk="0" hangingPunct="1">
              <a:lnSpc>
                <a:spcPct val="110000"/>
              </a:lnSpc>
              <a:spcBef>
                <a:spcPct val="0"/>
              </a:spcBef>
              <a:spcAft>
                <a:spcPct val="0"/>
              </a:spcAft>
              <a:buClr>
                <a:srgbClr val="FF3300"/>
              </a:buClr>
              <a:buSzPct val="100000"/>
              <a:buFont typeface="Wingdings" panose="05000000000000000000" pitchFamily="2" charset="2"/>
              <a:buNone/>
              <a:defRPr/>
            </a:pPr>
            <a:r>
              <a:rPr kumimoji="0" lang="zh-CN" altLang="ru-RU" sz="2400" b="1" i="0" u="none" strike="noStrike" kern="1200" cap="none" spc="0" normalizeH="0" baseline="0" noProof="0">
                <a:ln>
                  <a:noFill/>
                </a:ln>
                <a:solidFill>
                  <a:schemeClr val="tx1"/>
                </a:solidFill>
                <a:effectLst/>
                <a:uLnTx/>
                <a:uFillTx/>
                <a:latin typeface="方正黑体简体" charset="-122"/>
                <a:ea typeface="方正黑体简体" charset="-122"/>
                <a:cs typeface="Calibri" panose="020F0502020204030204" charset="0"/>
              </a:rPr>
              <a:t>  </a:t>
            </a:r>
            <a:r>
              <a:rPr kumimoji="0" lang="zh-CN" altLang="ru-RU" sz="2200" b="1" i="0" u="none" strike="noStrike" kern="1200" cap="none" spc="0" normalizeH="0" baseline="0" noProof="0">
                <a:ln>
                  <a:noFill/>
                </a:ln>
                <a:solidFill>
                  <a:schemeClr val="tx1"/>
                </a:solidFill>
                <a:effectLst/>
                <a:uLnTx/>
                <a:uFillTx/>
                <a:latin typeface="方正黑体简体" charset="-122"/>
                <a:ea typeface="方正黑体简体" charset="-122"/>
                <a:cs typeface="Calibri" panose="020F0502020204030204" charset="0"/>
              </a:rPr>
              <a:t>一、投保财产遭受</a:t>
            </a:r>
            <a:r>
              <a:rPr kumimoji="0" lang="zh-CN" altLang="ru-RU" sz="2200" b="1" i="1" u="sng" strike="noStrike" kern="1200" cap="none" spc="0" normalizeH="0" baseline="0" noProof="0">
                <a:ln>
                  <a:noFill/>
                </a:ln>
                <a:solidFill>
                  <a:schemeClr val="tx1"/>
                </a:solidFill>
                <a:effectLst>
                  <a:outerShdw blurRad="38100" dist="38100" dir="2700000" algn="tl">
                    <a:srgbClr val="C0C0C0"/>
                  </a:outerShdw>
                </a:effectLst>
                <a:uLnTx/>
                <a:uFillTx/>
                <a:latin typeface="方正黑体简体" charset="-122"/>
                <a:ea typeface="方正黑体简体" charset="-122"/>
                <a:cs typeface="Calibri" panose="020F0502020204030204" charset="0"/>
              </a:rPr>
              <a:t>上页</a:t>
            </a:r>
            <a:r>
              <a:rPr kumimoji="0" lang="zh-CN" altLang="ru-RU" sz="2200" b="1" i="0" u="none" strike="noStrike" kern="1200" cap="none" spc="0" normalizeH="0" baseline="0" noProof="0">
                <a:ln>
                  <a:noFill/>
                </a:ln>
                <a:solidFill>
                  <a:schemeClr val="tx1"/>
                </a:solidFill>
                <a:effectLst/>
                <a:uLnTx/>
                <a:uFillTx/>
                <a:latin typeface="方正黑体简体" charset="-122"/>
                <a:ea typeface="方正黑体简体" charset="-122"/>
                <a:cs typeface="Calibri" panose="020F0502020204030204" charset="0"/>
              </a:rPr>
              <a:t>中的一、二款原因引起停工、停业的损失以及各种间接损失；</a:t>
            </a:r>
            <a:endParaRPr kumimoji="0" lang="zh-CN" altLang="ru-RU" sz="2200" b="1" i="0" u="none" strike="noStrike" kern="1200" cap="none" spc="0" normalizeH="0" baseline="0" noProof="0">
              <a:ln>
                <a:noFill/>
              </a:ln>
              <a:solidFill>
                <a:schemeClr val="tx1"/>
              </a:solidFill>
              <a:effectLst/>
              <a:uLnTx/>
              <a:uFillTx/>
              <a:latin typeface="方正黑体简体" charset="-122"/>
              <a:ea typeface="方正黑体简体" charset="-122"/>
              <a:cs typeface="Calibri" panose="020F0502020204030204" charset="0"/>
            </a:endParaRPr>
          </a:p>
          <a:p>
            <a:pPr marL="0" marR="0" lvl="0" indent="419100" algn="l" defTabSz="914400" rtl="0" eaLnBrk="1" fontAlgn="base" latinLnBrk="0" hangingPunct="1">
              <a:lnSpc>
                <a:spcPct val="110000"/>
              </a:lnSpc>
              <a:spcBef>
                <a:spcPct val="0"/>
              </a:spcBef>
              <a:spcAft>
                <a:spcPct val="0"/>
              </a:spcAft>
              <a:buClr>
                <a:srgbClr val="FF3300"/>
              </a:buClr>
              <a:buSzPct val="100000"/>
              <a:buFont typeface="Wingdings" panose="05000000000000000000" pitchFamily="2" charset="2"/>
              <a:buNone/>
              <a:defRPr/>
            </a:pPr>
            <a:r>
              <a:rPr kumimoji="0" lang="zh-CN" altLang="ru-RU" sz="2200" b="1" i="0" u="none" strike="noStrike" kern="1200" cap="none" spc="0" normalizeH="0" baseline="0" noProof="0">
                <a:ln>
                  <a:noFill/>
                </a:ln>
                <a:solidFill>
                  <a:schemeClr val="tx1"/>
                </a:solidFill>
                <a:effectLst/>
                <a:uLnTx/>
                <a:uFillTx/>
                <a:latin typeface="方正黑体简体" charset="-122"/>
                <a:ea typeface="方正黑体简体" charset="-122"/>
                <a:cs typeface="Calibri" panose="020F0502020204030204" charset="0"/>
              </a:rPr>
              <a:t>  二、地震所造成的一切损失；</a:t>
            </a:r>
            <a:endParaRPr kumimoji="0" lang="zh-CN" altLang="ru-RU" sz="2200" b="1" i="0" u="none" strike="noStrike" kern="1200" cap="none" spc="0" normalizeH="0" baseline="0" noProof="0">
              <a:ln>
                <a:noFill/>
              </a:ln>
              <a:solidFill>
                <a:schemeClr val="tx1"/>
              </a:solidFill>
              <a:effectLst/>
              <a:uLnTx/>
              <a:uFillTx/>
              <a:latin typeface="方正黑体简体" charset="-122"/>
              <a:ea typeface="方正黑体简体" charset="-122"/>
              <a:cs typeface="Calibri" panose="020F0502020204030204" charset="0"/>
            </a:endParaRPr>
          </a:p>
          <a:p>
            <a:pPr marL="0" marR="0" lvl="0" indent="419100" algn="l" defTabSz="914400" rtl="0" eaLnBrk="1" fontAlgn="base" latinLnBrk="0" hangingPunct="1">
              <a:lnSpc>
                <a:spcPct val="110000"/>
              </a:lnSpc>
              <a:spcBef>
                <a:spcPct val="0"/>
              </a:spcBef>
              <a:spcAft>
                <a:spcPct val="0"/>
              </a:spcAft>
              <a:buClr>
                <a:srgbClr val="FF3300"/>
              </a:buClr>
              <a:buSzPct val="100000"/>
              <a:buFont typeface="Wingdings" panose="05000000000000000000" pitchFamily="2" charset="2"/>
              <a:buNone/>
              <a:defRPr/>
            </a:pPr>
            <a:r>
              <a:rPr kumimoji="0" lang="zh-CN" altLang="ru-RU" sz="2200" b="1" i="0" u="none" strike="noStrike" kern="1200" cap="none" spc="0" normalizeH="0" baseline="0" noProof="0">
                <a:ln>
                  <a:noFill/>
                </a:ln>
                <a:solidFill>
                  <a:schemeClr val="tx1"/>
                </a:solidFill>
                <a:effectLst/>
                <a:uLnTx/>
                <a:uFillTx/>
                <a:latin typeface="方正黑体简体" charset="-122"/>
                <a:ea typeface="方正黑体简体" charset="-122"/>
                <a:cs typeface="Calibri" panose="020F0502020204030204" charset="0"/>
              </a:rPr>
              <a:t> 三、投保财产本身缺陷、保管不善导致的损毁、投保财产的变质、霉烂、受潮、虫咬、自然耗损、自燃、烘培所造成的损失；</a:t>
            </a:r>
            <a:endParaRPr kumimoji="0" lang="zh-CN" altLang="ru-RU" sz="2200" b="1" i="0" u="none" strike="noStrike" kern="1200" cap="none" spc="0" normalizeH="0" baseline="0" noProof="0">
              <a:ln>
                <a:noFill/>
              </a:ln>
              <a:solidFill>
                <a:schemeClr val="tx1"/>
              </a:solidFill>
              <a:effectLst/>
              <a:uLnTx/>
              <a:uFillTx/>
              <a:latin typeface="方正黑体简体" charset="-122"/>
              <a:ea typeface="方正黑体简体" charset="-122"/>
              <a:cs typeface="Calibri" panose="020F0502020204030204" charset="0"/>
            </a:endParaRPr>
          </a:p>
          <a:p>
            <a:pPr marL="0" marR="0" lvl="0" indent="419100" algn="l" defTabSz="914400" rtl="0" eaLnBrk="1" fontAlgn="base" latinLnBrk="0" hangingPunct="1">
              <a:lnSpc>
                <a:spcPct val="110000"/>
              </a:lnSpc>
              <a:spcBef>
                <a:spcPct val="0"/>
              </a:spcBef>
              <a:spcAft>
                <a:spcPct val="0"/>
              </a:spcAft>
              <a:buClr>
                <a:srgbClr val="FF3300"/>
              </a:buClr>
              <a:buSzPct val="100000"/>
              <a:buFont typeface="Wingdings" panose="05000000000000000000" pitchFamily="2" charset="2"/>
              <a:buNone/>
              <a:defRPr/>
            </a:pPr>
            <a:r>
              <a:rPr kumimoji="0" lang="zh-CN" altLang="ru-RU" sz="2200" b="1" i="0" u="none" strike="noStrike" kern="1200" cap="none" spc="0" normalizeH="0" baseline="0" noProof="0">
                <a:ln>
                  <a:noFill/>
                </a:ln>
                <a:solidFill>
                  <a:schemeClr val="tx1"/>
                </a:solidFill>
                <a:effectLst/>
                <a:uLnTx/>
                <a:uFillTx/>
                <a:latin typeface="方正黑体简体" charset="-122"/>
                <a:ea typeface="方正黑体简体" charset="-122"/>
                <a:cs typeface="Calibri" panose="020F0502020204030204" charset="0"/>
              </a:rPr>
              <a:t> 四、堆放在露天或罩棚下的投保财产以及罩棚，由于暴风、暴雨造成的损失；</a:t>
            </a:r>
            <a:endParaRPr kumimoji="0" lang="zh-CN" altLang="ru-RU" sz="2200" b="1" i="0" u="none" strike="noStrike" kern="1200" cap="none" spc="0" normalizeH="0" baseline="0" noProof="0">
              <a:ln>
                <a:noFill/>
              </a:ln>
              <a:solidFill>
                <a:schemeClr val="tx1"/>
              </a:solidFill>
              <a:effectLst/>
              <a:uLnTx/>
              <a:uFillTx/>
              <a:latin typeface="方正黑体简体" charset="-122"/>
              <a:ea typeface="方正黑体简体" charset="-122"/>
              <a:cs typeface="Calibri" panose="020F0502020204030204" charset="0"/>
            </a:endParaRPr>
          </a:p>
          <a:p>
            <a:pPr marL="0" marR="0" lvl="0" indent="419100" algn="l" defTabSz="914400" rtl="0" eaLnBrk="1" fontAlgn="base" latinLnBrk="0" hangingPunct="1">
              <a:lnSpc>
                <a:spcPct val="110000"/>
              </a:lnSpc>
              <a:spcBef>
                <a:spcPct val="0"/>
              </a:spcBef>
              <a:spcAft>
                <a:spcPct val="0"/>
              </a:spcAft>
              <a:buClr>
                <a:srgbClr val="FF3300"/>
              </a:buClr>
              <a:buSzPct val="100000"/>
              <a:buFont typeface="Wingdings" panose="05000000000000000000" pitchFamily="2" charset="2"/>
              <a:buNone/>
              <a:defRPr/>
            </a:pPr>
            <a:r>
              <a:rPr kumimoji="0" lang="zh-CN" altLang="ru-RU" sz="2200" b="1" i="0" u="none" strike="noStrike" kern="1200" cap="none" spc="0" normalizeH="0" baseline="0" noProof="0">
                <a:ln>
                  <a:noFill/>
                </a:ln>
                <a:solidFill>
                  <a:schemeClr val="tx1"/>
                </a:solidFill>
                <a:effectLst/>
                <a:uLnTx/>
                <a:uFillTx/>
                <a:latin typeface="方正黑体简体" charset="-122"/>
                <a:ea typeface="方正黑体简体" charset="-122"/>
                <a:cs typeface="Calibri" panose="020F0502020204030204" charset="0"/>
              </a:rPr>
              <a:t> 五、运输过程中的物资、委托加工料及委托外单位保管的财产；</a:t>
            </a:r>
            <a:endParaRPr kumimoji="0" lang="zh-CN" altLang="ru-RU" sz="2200" b="1" i="0" u="none" strike="noStrike" kern="1200" cap="none" spc="0" normalizeH="0" baseline="0" noProof="0">
              <a:ln>
                <a:noFill/>
              </a:ln>
              <a:solidFill>
                <a:schemeClr val="tx1"/>
              </a:solidFill>
              <a:effectLst/>
              <a:uLnTx/>
              <a:uFillTx/>
              <a:latin typeface="方正黑体简体" charset="-122"/>
              <a:ea typeface="方正黑体简体" charset="-122"/>
              <a:cs typeface="Calibri" panose="020F0502020204030204" charset="0"/>
            </a:endParaRPr>
          </a:p>
          <a:p>
            <a:pPr marL="0" marR="0" lvl="0" indent="419100" algn="l" defTabSz="914400" rtl="0" eaLnBrk="1" fontAlgn="base" latinLnBrk="0" hangingPunct="1">
              <a:lnSpc>
                <a:spcPct val="110000"/>
              </a:lnSpc>
              <a:spcBef>
                <a:spcPct val="0"/>
              </a:spcBef>
              <a:spcAft>
                <a:spcPct val="0"/>
              </a:spcAft>
              <a:buClr>
                <a:srgbClr val="FF3300"/>
              </a:buClr>
              <a:buSzPct val="100000"/>
              <a:buFont typeface="Wingdings" panose="05000000000000000000" pitchFamily="2" charset="2"/>
              <a:buNone/>
              <a:defRPr/>
            </a:pPr>
            <a:r>
              <a:rPr kumimoji="0" lang="zh-CN" altLang="ru-RU" sz="2200" b="1" i="0" u="none" strike="noStrike" kern="1200" cap="none" spc="0" normalizeH="0" baseline="0" noProof="0">
                <a:ln>
                  <a:noFill/>
                </a:ln>
                <a:solidFill>
                  <a:schemeClr val="tx1"/>
                </a:solidFill>
                <a:effectLst/>
                <a:uLnTx/>
                <a:uFillTx/>
                <a:latin typeface="方正黑体简体" charset="-122"/>
                <a:ea typeface="方正黑体简体" charset="-122"/>
                <a:cs typeface="Calibri" panose="020F0502020204030204" charset="0"/>
              </a:rPr>
              <a:t> 六、由于行政行为或执法行为所致的损失；</a:t>
            </a:r>
            <a:endParaRPr kumimoji="0" lang="zh-CN" altLang="ru-RU" sz="2200" b="1" i="0" u="none" strike="noStrike" kern="1200" cap="none" spc="0" normalizeH="0" baseline="0" noProof="0">
              <a:ln>
                <a:noFill/>
              </a:ln>
              <a:solidFill>
                <a:schemeClr val="tx1"/>
              </a:solidFill>
              <a:effectLst/>
              <a:uLnTx/>
              <a:uFillTx/>
              <a:latin typeface="方正黑体简体" charset="-122"/>
              <a:ea typeface="方正黑体简体" charset="-122"/>
              <a:cs typeface="Calibri" panose="020F0502020204030204" charset="0"/>
            </a:endParaRPr>
          </a:p>
          <a:p>
            <a:pPr marL="0" marR="0" lvl="0" indent="419100" algn="l" defTabSz="914400" rtl="0" eaLnBrk="1" fontAlgn="base" latinLnBrk="0" hangingPunct="1">
              <a:lnSpc>
                <a:spcPct val="110000"/>
              </a:lnSpc>
              <a:spcBef>
                <a:spcPct val="0"/>
              </a:spcBef>
              <a:spcAft>
                <a:spcPct val="0"/>
              </a:spcAft>
              <a:buClr>
                <a:srgbClr val="FF3300"/>
              </a:buClr>
              <a:buSzPct val="100000"/>
              <a:buFont typeface="Wingdings" panose="05000000000000000000" pitchFamily="2" charset="2"/>
              <a:buNone/>
              <a:defRPr/>
            </a:pPr>
            <a:r>
              <a:rPr kumimoji="0" lang="zh-CN" altLang="ru-RU" sz="2200" b="1" i="0" u="none" strike="noStrike" kern="1200" cap="none" spc="0" normalizeH="0" baseline="0" noProof="0">
                <a:ln>
                  <a:noFill/>
                </a:ln>
                <a:solidFill>
                  <a:schemeClr val="tx1"/>
                </a:solidFill>
                <a:effectLst/>
                <a:uLnTx/>
                <a:uFillTx/>
                <a:latin typeface="方正黑体简体" charset="-122"/>
                <a:ea typeface="方正黑体简体" charset="-122"/>
                <a:cs typeface="Calibri" panose="020F0502020204030204" charset="0"/>
              </a:rPr>
              <a:t> 七、投保单位的故意行为或纵容所致的损失；</a:t>
            </a:r>
            <a:endParaRPr kumimoji="0" lang="zh-CN" altLang="ru-RU" sz="2200" b="1" i="0" u="none" strike="noStrike" kern="1200" cap="none" spc="0" normalizeH="0" baseline="0" noProof="0">
              <a:ln>
                <a:noFill/>
              </a:ln>
              <a:solidFill>
                <a:schemeClr val="tx1"/>
              </a:solidFill>
              <a:effectLst/>
              <a:uLnTx/>
              <a:uFillTx/>
              <a:latin typeface="方正黑体简体" charset="-122"/>
              <a:ea typeface="方正黑体简体" charset="-122"/>
              <a:cs typeface="Calibri" panose="020F0502020204030204" charset="0"/>
            </a:endParaRPr>
          </a:p>
          <a:p>
            <a:pPr marL="0" marR="0" lvl="0" indent="419100" algn="l" defTabSz="914400" rtl="0" eaLnBrk="1" fontAlgn="base" latinLnBrk="0" hangingPunct="1">
              <a:lnSpc>
                <a:spcPct val="110000"/>
              </a:lnSpc>
              <a:spcBef>
                <a:spcPct val="0"/>
              </a:spcBef>
              <a:spcAft>
                <a:spcPct val="0"/>
              </a:spcAft>
              <a:buClr>
                <a:srgbClr val="FF3300"/>
              </a:buClr>
              <a:buSzPct val="100000"/>
              <a:buFont typeface="Wingdings" panose="05000000000000000000" pitchFamily="2" charset="2"/>
              <a:buNone/>
              <a:defRPr/>
            </a:pPr>
            <a:r>
              <a:rPr kumimoji="0" lang="zh-CN" altLang="ru-RU" sz="2200" b="1" i="0" u="none" strike="noStrike" kern="1200" cap="none" spc="0" normalizeH="0" baseline="0" noProof="0">
                <a:ln>
                  <a:noFill/>
                </a:ln>
                <a:solidFill>
                  <a:schemeClr val="tx1"/>
                </a:solidFill>
                <a:effectLst/>
                <a:uLnTx/>
                <a:uFillTx/>
                <a:latin typeface="方正黑体简体" charset="-122"/>
                <a:ea typeface="方正黑体简体" charset="-122"/>
                <a:cs typeface="Calibri" panose="020F0502020204030204" charset="0"/>
              </a:rPr>
              <a:t> 八、其他不属于投保财产范围的损失和费用。</a:t>
            </a:r>
            <a:r>
              <a:rPr kumimoji="0" lang="zh-CN" altLang="ru-RU" sz="2200" b="1" i="0" u="none" strike="noStrike" kern="1200" cap="none" spc="0" normalizeH="0" baseline="0" noProof="0">
                <a:ln>
                  <a:noFill/>
                </a:ln>
                <a:solidFill>
                  <a:srgbClr val="FF33CC"/>
                </a:solidFill>
                <a:effectLst/>
                <a:uLnTx/>
                <a:uFillTx/>
                <a:latin typeface="方正黑体简体" charset="-122"/>
                <a:ea typeface="方正黑体简体" charset="-122"/>
                <a:cs typeface="Calibri" panose="020F0502020204030204" charset="0"/>
              </a:rPr>
              <a:t> </a:t>
            </a:r>
            <a:endParaRPr kumimoji="0" lang="zh-CN" altLang="ru-RU" sz="2200" b="1" i="0" u="none" strike="noStrike" kern="1200" cap="none" spc="0" normalizeH="0" baseline="0" noProof="0">
              <a:ln>
                <a:noFill/>
              </a:ln>
              <a:solidFill>
                <a:srgbClr val="FF33CC"/>
              </a:solidFill>
              <a:effectLst/>
              <a:uLnTx/>
              <a:uFillTx/>
              <a:latin typeface="方正黑体简体" charset="-122"/>
              <a:ea typeface="方正黑体简体" charset="-122"/>
              <a:cs typeface="Calibri" panose="020F0502020204030204" charset="0"/>
            </a:endParaRPr>
          </a:p>
        </p:txBody>
      </p:sp>
    </p:spTree>
  </p:cSld>
  <p:clrMapOvr>
    <a:masterClrMapping/>
  </p:clrMapOvr>
  <p:transition>
    <p:cut/>
  </p:transition>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0F8FF"/>
        </a:solidFill>
        <a:effectLst/>
      </p:bgPr>
    </p:bg>
    <p:spTree>
      <p:nvGrpSpPr>
        <p:cNvPr id="1" name=""/>
        <p:cNvGrpSpPr/>
        <p:nvPr/>
      </p:nvGrpSpPr>
      <p:grpSpPr/>
      <p:sp>
        <p:nvSpPr>
          <p:cNvPr id="4" name="灯片编号占位符 3"/>
          <p:cNvSpPr txBox="1">
            <a:spLocks noGrp="1"/>
          </p:cNvSpPr>
          <p:nvPr>
            <p:ph type="sldNum" sz="quarter" idx="12"/>
          </p:nvPr>
        </p:nvSpPr>
        <p:spPr bwMode="auto"/>
        <p:txBody>
          <a:bodyPr vert="horz"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r" eaLnBrk="1" hangingPunct="1">
              <a:buSzPct val="100000"/>
              <a:buFont typeface="方正黑体简体" charset="-122"/>
            </a:pPr>
            <a:fld id="{9A0DB2DC-4C9A-4742-B13C-FB6460FD3503}" type="slidenum">
              <a:rPr lang="ru-RU" altLang="zh-CN" dirty="0">
                <a:latin typeface="方正黑体简体" charset="-122"/>
                <a:ea typeface="方正黑体简体" charset="-122"/>
              </a:rPr>
            </a:fld>
            <a:endParaRPr lang="ru-RU" altLang="zh-CN" dirty="0">
              <a:latin typeface="方正黑体简体" charset="-122"/>
              <a:ea typeface="方正黑体简体" charset="-122"/>
            </a:endParaRPr>
          </a:p>
        </p:txBody>
      </p:sp>
      <p:sp>
        <p:nvSpPr>
          <p:cNvPr id="2350" name="Rectangle 302"/>
          <p:cNvSpPr>
            <a:spLocks noChangeArrowheads="1"/>
          </p:cNvSpPr>
          <p:nvPr/>
        </p:nvSpPr>
        <p:spPr bwMode="auto">
          <a:xfrm>
            <a:off x="1187450" y="274638"/>
            <a:ext cx="6769100" cy="633413"/>
          </a:xfrm>
          <a:prstGeom prst="rect">
            <a:avLst/>
          </a:prstGeom>
          <a:noFill/>
          <a:ln>
            <a:noFill/>
          </a:ln>
          <a:effectLst/>
        </p:spPr>
        <p:txBody>
          <a:bodyPr anchor="ctr"/>
          <a:lstStyle/>
          <a:p>
            <a:pPr marL="0" marR="0" lvl="0" indent="0" algn="ctr" defTabSz="914400" rtl="0" eaLnBrk="1" fontAlgn="base" latinLnBrk="0" hangingPunct="1">
              <a:lnSpc>
                <a:spcPct val="100000"/>
              </a:lnSpc>
              <a:spcBef>
                <a:spcPct val="0"/>
              </a:spcBef>
              <a:spcAft>
                <a:spcPct val="0"/>
              </a:spcAft>
              <a:buClrTx/>
              <a:buSzPct val="100000"/>
              <a:buFontTx/>
              <a:buNone/>
              <a:defRPr/>
            </a:pPr>
            <a:endParaRPr kumimoji="1" lang="zh-CN" altLang="zh-CN" sz="2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endParaRPr>
          </a:p>
        </p:txBody>
      </p:sp>
      <p:sp>
        <p:nvSpPr>
          <p:cNvPr id="92164" name="Rectangle 303"/>
          <p:cNvSpPr/>
          <p:nvPr/>
        </p:nvSpPr>
        <p:spPr>
          <a:xfrm>
            <a:off x="900113" y="2060575"/>
            <a:ext cx="7056437" cy="3706813"/>
          </a:xfrm>
          <a:prstGeom prst="rect">
            <a:avLst/>
          </a:prstGeom>
          <a:noFill/>
          <a:ln w="9525">
            <a:noFill/>
          </a:ln>
        </p:spPr>
        <p:txBody>
          <a:bodyPr anchor="ctr" anchorCtr="0"/>
          <a:p>
            <a:pPr indent="419100" eaLnBrk="1" hangingPunct="1">
              <a:lnSpc>
                <a:spcPct val="110000"/>
              </a:lnSpc>
              <a:buClr>
                <a:srgbClr val="FF3300"/>
              </a:buClr>
              <a:buSzPct val="100000"/>
              <a:buFont typeface="Wingdings" panose="05000000000000000000" pitchFamily="2" charset="2"/>
            </a:pPr>
            <a:r>
              <a:rPr lang="ru-RU" altLang="zh-CN" sz="2400" b="1" dirty="0">
                <a:latin typeface="方正黑体简体" charset="-122"/>
                <a:ea typeface="方正黑体简体" charset="-122"/>
              </a:rPr>
              <a:t>1</a:t>
            </a:r>
            <a:r>
              <a:rPr lang="zh-CN" altLang="ru-RU" sz="2400" b="1" dirty="0">
                <a:latin typeface="方正黑体简体" charset="-122"/>
                <a:ea typeface="方正黑体简体" charset="-122"/>
              </a:rPr>
              <a:t>、投保财产遭受损失时，应当积极抢救，及时采取必要措施防止损失的扩大，使损失减少至最低程度。应尽快与安全部门取得联系，要求</a:t>
            </a:r>
            <a:r>
              <a:rPr lang="ru-RU" altLang="zh-CN" sz="2400" b="1" dirty="0">
                <a:latin typeface="方正黑体简体" charset="-122"/>
                <a:ea typeface="方正黑体简体" charset="-122"/>
              </a:rPr>
              <a:t>24</a:t>
            </a:r>
            <a:r>
              <a:rPr lang="zh-CN" altLang="ru-RU" sz="2400" b="1" dirty="0">
                <a:latin typeface="方正黑体简体" charset="-122"/>
                <a:ea typeface="方正黑体简体" charset="-122"/>
              </a:rPr>
              <a:t>小时内向销售公司报告；</a:t>
            </a:r>
            <a:endParaRPr lang="zh-CN" altLang="ru-RU" sz="24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ru-RU" altLang="zh-CN" sz="2400" b="1" dirty="0">
                <a:latin typeface="方正黑体简体" charset="-122"/>
                <a:ea typeface="方正黑体简体" charset="-122"/>
              </a:rPr>
              <a:t>2</a:t>
            </a:r>
            <a:r>
              <a:rPr lang="zh-CN" altLang="ru-RU" sz="2400" b="1" dirty="0">
                <a:latin typeface="方正黑体简体" charset="-122"/>
                <a:ea typeface="方正黑体简体" charset="-122"/>
              </a:rPr>
              <a:t>、财产遭受损失时，应迅速组织安全、零售、工程、财务及相关专业部门参加的查勘小组，现场查勘 ；</a:t>
            </a:r>
            <a:endParaRPr lang="zh-CN" altLang="ru-RU" sz="24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ru-RU" altLang="zh-CN" sz="2400" b="1" dirty="0">
                <a:latin typeface="方正黑体简体" charset="-122"/>
                <a:ea typeface="方正黑体简体" charset="-122"/>
              </a:rPr>
              <a:t>3</a:t>
            </a:r>
            <a:r>
              <a:rPr lang="zh-CN" altLang="ru-RU" sz="2400" b="1" dirty="0">
                <a:latin typeface="方正黑体简体" charset="-122"/>
                <a:ea typeface="方正黑体简体" charset="-122"/>
              </a:rPr>
              <a:t>、提供必要的投保档案和现场照片；</a:t>
            </a:r>
            <a:endParaRPr lang="zh-CN" altLang="ru-RU" sz="24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ru-RU" altLang="zh-CN" sz="2400" b="1" dirty="0">
                <a:latin typeface="方正黑体简体" charset="-122"/>
                <a:ea typeface="方正黑体简体" charset="-122"/>
              </a:rPr>
              <a:t>4</a:t>
            </a:r>
            <a:r>
              <a:rPr lang="zh-CN" altLang="ru-RU" sz="2400" b="1" dirty="0">
                <a:latin typeface="方正黑体简体" charset="-122"/>
                <a:ea typeface="方正黑体简体" charset="-122"/>
              </a:rPr>
              <a:t>、气象证明材料或事故调查报告。</a:t>
            </a:r>
            <a:endParaRPr lang="zh-CN" altLang="ru-RU" sz="2400" b="1" dirty="0">
              <a:latin typeface="方正黑体简体" charset="-122"/>
              <a:ea typeface="方正黑体简体" charset="-122"/>
            </a:endParaRPr>
          </a:p>
        </p:txBody>
      </p:sp>
      <p:sp>
        <p:nvSpPr>
          <p:cNvPr id="92165" name="Rectangle 304"/>
          <p:cNvSpPr/>
          <p:nvPr/>
        </p:nvSpPr>
        <p:spPr>
          <a:xfrm>
            <a:off x="544513" y="1350963"/>
            <a:ext cx="4819650" cy="493712"/>
          </a:xfrm>
          <a:prstGeom prst="rect">
            <a:avLst/>
          </a:prstGeom>
          <a:noFill/>
          <a:ln w="9525">
            <a:noFill/>
          </a:ln>
        </p:spPr>
        <p:txBody>
          <a:bodyPr/>
          <a:p>
            <a:pPr indent="457200" eaLnBrk="1" hangingPunct="1">
              <a:lnSpc>
                <a:spcPct val="110000"/>
              </a:lnSpc>
              <a:buClr>
                <a:srgbClr val="FF3300"/>
              </a:buClr>
              <a:buSzPct val="100000"/>
              <a:buFont typeface="Wingdings" panose="05000000000000000000" pitchFamily="2" charset="2"/>
            </a:pPr>
            <a:r>
              <a:rPr lang="zh-CN" altLang="ru-RU" sz="2400" b="1" dirty="0">
                <a:latin typeface="方正黑体简体" charset="-122"/>
                <a:ea typeface="方正黑体简体" charset="-122"/>
              </a:rPr>
              <a:t>（四）自然灾害理赔注意事项</a:t>
            </a:r>
            <a:endParaRPr lang="zh-CN" altLang="ru-RU" sz="2400" b="1" dirty="0">
              <a:latin typeface="方正黑体简体" charset="-122"/>
              <a:ea typeface="方正黑体简体" charset="-122"/>
            </a:endParaRPr>
          </a:p>
        </p:txBody>
      </p:sp>
    </p:spTree>
  </p:cSld>
  <p:clrMapOvr>
    <a:masterClrMapping/>
  </p:clrMapOvr>
  <p:transition>
    <p:cut/>
  </p:transition>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0F8FF"/>
        </a:solidFill>
        <a:effectLst/>
      </p:bgPr>
    </p:bg>
    <p:spTree>
      <p:nvGrpSpPr>
        <p:cNvPr id="1" name=""/>
        <p:cNvGrpSpPr/>
        <p:nvPr/>
      </p:nvGrpSpPr>
      <p:grpSpPr/>
      <p:sp>
        <p:nvSpPr>
          <p:cNvPr id="4" name="灯片编号占位符 3"/>
          <p:cNvSpPr txBox="1">
            <a:spLocks noGrp="1"/>
          </p:cNvSpPr>
          <p:nvPr>
            <p:ph type="sldNum" sz="quarter" idx="12"/>
          </p:nvPr>
        </p:nvSpPr>
        <p:spPr bwMode="auto"/>
        <p:txBody>
          <a:bodyPr vert="horz"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r" eaLnBrk="1" hangingPunct="1">
              <a:buSzPct val="100000"/>
              <a:buFont typeface="方正黑体简体" charset="-122"/>
            </a:pPr>
            <a:fld id="{9A0DB2DC-4C9A-4742-B13C-FB6460FD3503}" type="slidenum">
              <a:rPr lang="ru-RU" altLang="zh-CN" dirty="0">
                <a:latin typeface="方正黑体简体" charset="-122"/>
                <a:ea typeface="方正黑体简体" charset="-122"/>
              </a:rPr>
            </a:fld>
            <a:endParaRPr lang="ru-RU" altLang="zh-CN" dirty="0">
              <a:latin typeface="方正黑体简体" charset="-122"/>
              <a:ea typeface="方正黑体简体" charset="-122"/>
            </a:endParaRPr>
          </a:p>
        </p:txBody>
      </p:sp>
      <p:sp>
        <p:nvSpPr>
          <p:cNvPr id="2355" name="Rectangle 307"/>
          <p:cNvSpPr>
            <a:spLocks noChangeArrowheads="1"/>
          </p:cNvSpPr>
          <p:nvPr/>
        </p:nvSpPr>
        <p:spPr bwMode="auto">
          <a:xfrm>
            <a:off x="1187450" y="274638"/>
            <a:ext cx="6769100" cy="633413"/>
          </a:xfrm>
          <a:prstGeom prst="rect">
            <a:avLst/>
          </a:prstGeom>
          <a:noFill/>
          <a:ln>
            <a:noFill/>
          </a:ln>
          <a:effectLst/>
        </p:spPr>
        <p:txBody>
          <a:bodyPr anchor="ctr"/>
          <a:lstStyle/>
          <a:p>
            <a:pPr marL="0" marR="0" lvl="0" indent="0" algn="ctr" defTabSz="914400" rtl="0" eaLnBrk="1" fontAlgn="base" latinLnBrk="0" hangingPunct="1">
              <a:lnSpc>
                <a:spcPct val="100000"/>
              </a:lnSpc>
              <a:spcBef>
                <a:spcPct val="0"/>
              </a:spcBef>
              <a:spcAft>
                <a:spcPct val="0"/>
              </a:spcAft>
              <a:buClrTx/>
              <a:buSzPct val="100000"/>
              <a:buFontTx/>
              <a:buNone/>
              <a:defRPr/>
            </a:pPr>
            <a:endParaRPr kumimoji="1" lang="zh-CN" altLang="zh-CN" sz="2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endParaRPr>
          </a:p>
        </p:txBody>
      </p:sp>
      <p:sp>
        <p:nvSpPr>
          <p:cNvPr id="94212" name="Rectangle 308"/>
          <p:cNvSpPr/>
          <p:nvPr/>
        </p:nvSpPr>
        <p:spPr>
          <a:xfrm>
            <a:off x="969963" y="1700213"/>
            <a:ext cx="7058025" cy="3706812"/>
          </a:xfrm>
          <a:prstGeom prst="rect">
            <a:avLst/>
          </a:prstGeom>
          <a:noFill/>
          <a:ln w="9525">
            <a:noFill/>
          </a:ln>
        </p:spPr>
        <p:txBody>
          <a:bodyPr anchor="ctr" anchorCtr="0"/>
          <a:p>
            <a:pPr indent="419100" algn="ctr" eaLnBrk="1" hangingPunct="1">
              <a:lnSpc>
                <a:spcPct val="110000"/>
              </a:lnSpc>
              <a:buClr>
                <a:srgbClr val="FF3300"/>
              </a:buClr>
              <a:buSzPct val="100000"/>
              <a:buFont typeface="Wingdings" panose="05000000000000000000" pitchFamily="2" charset="2"/>
            </a:pPr>
            <a:r>
              <a:rPr lang="zh-CN" altLang="ru-RU" sz="2400" b="1" dirty="0">
                <a:latin typeface="方正黑体简体" charset="-122"/>
                <a:ea typeface="方正黑体简体" charset="-122"/>
              </a:rPr>
              <a:t>证  明</a:t>
            </a:r>
            <a:endParaRPr lang="zh-CN" altLang="ru-RU" sz="24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ru-RU" altLang="zh-CN" sz="2400" b="1" dirty="0">
                <a:latin typeface="方正黑体简体" charset="-122"/>
                <a:ea typeface="方正黑体简体" charset="-122"/>
              </a:rPr>
              <a:t>××××</a:t>
            </a:r>
            <a:r>
              <a:rPr lang="zh-CN" altLang="ru-RU" sz="2400" b="1" dirty="0">
                <a:latin typeface="方正黑体简体" charset="-122"/>
                <a:ea typeface="方正黑体简体" charset="-122"/>
              </a:rPr>
              <a:t>年</a:t>
            </a:r>
            <a:r>
              <a:rPr lang="ru-RU" altLang="zh-CN" sz="2400" b="1" dirty="0">
                <a:latin typeface="方正黑体简体" charset="-122"/>
                <a:ea typeface="方正黑体简体" charset="-122"/>
              </a:rPr>
              <a:t>××</a:t>
            </a:r>
            <a:r>
              <a:rPr lang="zh-CN" altLang="ru-RU" sz="2400" b="1" dirty="0">
                <a:latin typeface="方正黑体简体" charset="-122"/>
                <a:ea typeface="方正黑体简体" charset="-122"/>
              </a:rPr>
              <a:t>月</a:t>
            </a:r>
            <a:r>
              <a:rPr lang="ru-RU" altLang="zh-CN" sz="2400" b="1" dirty="0">
                <a:latin typeface="方正黑体简体" charset="-122"/>
                <a:ea typeface="方正黑体简体" charset="-122"/>
              </a:rPr>
              <a:t>××</a:t>
            </a:r>
            <a:r>
              <a:rPr lang="zh-CN" altLang="ru-RU" sz="2400" b="1" dirty="0">
                <a:latin typeface="方正黑体简体" charset="-122"/>
                <a:ea typeface="方正黑体简体" charset="-122"/>
              </a:rPr>
              <a:t>日</a:t>
            </a:r>
            <a:r>
              <a:rPr lang="ru-RU" altLang="zh-CN" sz="2400" b="1" dirty="0">
                <a:latin typeface="方正黑体简体" charset="-122"/>
                <a:ea typeface="方正黑体简体" charset="-122"/>
              </a:rPr>
              <a:t>××</a:t>
            </a:r>
            <a:r>
              <a:rPr lang="zh-CN" altLang="ru-RU" sz="2400" b="1" dirty="0">
                <a:latin typeface="方正黑体简体" charset="-122"/>
                <a:ea typeface="方正黑体简体" charset="-122"/>
              </a:rPr>
              <a:t>时至</a:t>
            </a:r>
            <a:r>
              <a:rPr lang="ru-RU" altLang="zh-CN" sz="2400" b="1" dirty="0">
                <a:latin typeface="方正黑体简体" charset="-122"/>
                <a:ea typeface="方正黑体简体" charset="-122"/>
              </a:rPr>
              <a:t>××</a:t>
            </a:r>
            <a:r>
              <a:rPr lang="zh-CN" altLang="ru-RU" sz="2400" b="1" dirty="0">
                <a:latin typeface="方正黑体简体" charset="-122"/>
                <a:ea typeface="方正黑体简体" charset="-122"/>
              </a:rPr>
              <a:t>日</a:t>
            </a:r>
            <a:r>
              <a:rPr lang="ru-RU" altLang="zh-CN" sz="2400" b="1" dirty="0">
                <a:latin typeface="方正黑体简体" charset="-122"/>
                <a:ea typeface="方正黑体简体" charset="-122"/>
              </a:rPr>
              <a:t>××</a:t>
            </a:r>
            <a:r>
              <a:rPr lang="zh-CN" altLang="ru-RU" sz="2400" b="1" dirty="0">
                <a:latin typeface="方正黑体简体" charset="-122"/>
                <a:ea typeface="方正黑体简体" charset="-122"/>
              </a:rPr>
              <a:t>时，</a:t>
            </a:r>
            <a:r>
              <a:rPr lang="ru-RU" altLang="zh-CN" sz="2400" b="1" dirty="0">
                <a:latin typeface="方正黑体简体" charset="-122"/>
                <a:ea typeface="方正黑体简体" charset="-122"/>
              </a:rPr>
              <a:t>××</a:t>
            </a:r>
            <a:r>
              <a:rPr lang="zh-CN" altLang="ru-RU" sz="2400" b="1" dirty="0">
                <a:latin typeface="方正黑体简体" charset="-122"/>
                <a:ea typeface="方正黑体简体" charset="-122"/>
              </a:rPr>
              <a:t>地区普降大到暴雨，局部地区为大暴雨，降雨量达</a:t>
            </a:r>
            <a:r>
              <a:rPr lang="ru-RU" altLang="zh-CN" sz="2400" b="1" dirty="0">
                <a:latin typeface="方正黑体简体" charset="-122"/>
                <a:ea typeface="方正黑体简体" charset="-122"/>
              </a:rPr>
              <a:t>××mm</a:t>
            </a:r>
            <a:r>
              <a:rPr lang="zh-CN" altLang="ru-RU" sz="2400" b="1" dirty="0">
                <a:latin typeface="方正黑体简体" charset="-122"/>
                <a:ea typeface="方正黑体简体" charset="-122"/>
              </a:rPr>
              <a:t>，并伴有短时大风，风力达</a:t>
            </a:r>
            <a:r>
              <a:rPr lang="ru-RU" altLang="zh-CN" sz="2400" b="1" dirty="0">
                <a:latin typeface="方正黑体简体" charset="-122"/>
                <a:ea typeface="方正黑体简体" charset="-122"/>
              </a:rPr>
              <a:t>××m/s</a:t>
            </a:r>
            <a:r>
              <a:rPr lang="zh-CN" altLang="ru-RU" sz="2400" b="1" dirty="0">
                <a:latin typeface="方正黑体简体" charset="-122"/>
                <a:ea typeface="方正黑体简体" charset="-122"/>
              </a:rPr>
              <a:t>（</a:t>
            </a:r>
            <a:r>
              <a:rPr lang="ru-RU" altLang="zh-CN" sz="2400" b="1" dirty="0">
                <a:latin typeface="方正黑体简体" charset="-122"/>
                <a:ea typeface="方正黑体简体" charset="-122"/>
              </a:rPr>
              <a:t>×</a:t>
            </a:r>
            <a:r>
              <a:rPr lang="zh-CN" altLang="ru-RU" sz="2400" b="1" dirty="0">
                <a:latin typeface="方正黑体简体" charset="-122"/>
                <a:ea typeface="方正黑体简体" charset="-122"/>
              </a:rPr>
              <a:t>级），本次暴雨给我市的部分企、事业单位财产造成了较大的损失。</a:t>
            </a:r>
            <a:endParaRPr lang="zh-CN" altLang="ru-RU" sz="24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zh-CN" altLang="ru-RU" sz="2400" b="1" dirty="0">
                <a:latin typeface="方正黑体简体" charset="-122"/>
                <a:ea typeface="方正黑体简体" charset="-122"/>
              </a:rPr>
              <a:t>  特此证明。</a:t>
            </a:r>
            <a:endParaRPr lang="zh-CN" altLang="ru-RU" sz="24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zh-CN" altLang="ru-RU" sz="2400" b="1" dirty="0">
                <a:latin typeface="方正黑体简体" charset="-122"/>
                <a:ea typeface="方正黑体简体" charset="-122"/>
              </a:rPr>
              <a:t>                                   </a:t>
            </a:r>
            <a:r>
              <a:rPr lang="ru-RU" altLang="zh-CN" sz="2400" b="1" dirty="0">
                <a:latin typeface="方正黑体简体" charset="-122"/>
                <a:ea typeface="方正黑体简体" charset="-122"/>
              </a:rPr>
              <a:t>××</a:t>
            </a:r>
            <a:r>
              <a:rPr lang="zh-CN" altLang="ru-RU" sz="2400" b="1" dirty="0">
                <a:latin typeface="方正黑体简体" charset="-122"/>
                <a:ea typeface="方正黑体简体" charset="-122"/>
              </a:rPr>
              <a:t>市气象局（公章）</a:t>
            </a:r>
            <a:endParaRPr lang="zh-CN" altLang="ru-RU" sz="24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zh-CN" altLang="ru-RU" sz="2400" b="1" dirty="0">
                <a:latin typeface="方正黑体简体" charset="-122"/>
                <a:ea typeface="方正黑体简体" charset="-122"/>
              </a:rPr>
              <a:t>                                 </a:t>
            </a:r>
            <a:r>
              <a:rPr lang="ru-RU" altLang="zh-CN" sz="2400" b="1" dirty="0">
                <a:latin typeface="方正黑体简体" charset="-122"/>
                <a:ea typeface="方正黑体简体" charset="-122"/>
              </a:rPr>
              <a:t>××××</a:t>
            </a:r>
            <a:r>
              <a:rPr lang="zh-CN" altLang="ru-RU" sz="2400" b="1" dirty="0">
                <a:latin typeface="方正黑体简体" charset="-122"/>
                <a:ea typeface="方正黑体简体" charset="-122"/>
              </a:rPr>
              <a:t>年</a:t>
            </a:r>
            <a:r>
              <a:rPr lang="ru-RU" altLang="zh-CN" sz="2400" b="1" dirty="0">
                <a:latin typeface="方正黑体简体" charset="-122"/>
                <a:ea typeface="方正黑体简体" charset="-122"/>
              </a:rPr>
              <a:t>××</a:t>
            </a:r>
            <a:r>
              <a:rPr lang="zh-CN" altLang="ru-RU" sz="2400" b="1" dirty="0">
                <a:latin typeface="方正黑体简体" charset="-122"/>
                <a:ea typeface="方正黑体简体" charset="-122"/>
              </a:rPr>
              <a:t>月</a:t>
            </a:r>
            <a:r>
              <a:rPr lang="ru-RU" altLang="zh-CN" sz="2400" b="1" dirty="0">
                <a:latin typeface="方正黑体简体" charset="-122"/>
                <a:ea typeface="方正黑体简体" charset="-122"/>
              </a:rPr>
              <a:t>××</a:t>
            </a:r>
            <a:r>
              <a:rPr lang="zh-CN" altLang="ru-RU" sz="2400" b="1" dirty="0">
                <a:latin typeface="方正黑体简体" charset="-122"/>
                <a:ea typeface="方正黑体简体" charset="-122"/>
              </a:rPr>
              <a:t>日</a:t>
            </a:r>
            <a:endParaRPr lang="zh-CN" altLang="ru-RU" sz="2400" b="1" dirty="0">
              <a:latin typeface="方正黑体简体" charset="-122"/>
              <a:ea typeface="方正黑体简体" charset="-122"/>
            </a:endParaRPr>
          </a:p>
        </p:txBody>
      </p:sp>
      <p:sp>
        <p:nvSpPr>
          <p:cNvPr id="94213" name="Rectangle 309"/>
          <p:cNvSpPr/>
          <p:nvPr/>
        </p:nvSpPr>
        <p:spPr>
          <a:xfrm>
            <a:off x="539750" y="1203325"/>
            <a:ext cx="5237163" cy="493713"/>
          </a:xfrm>
          <a:prstGeom prst="rect">
            <a:avLst/>
          </a:prstGeom>
          <a:noFill/>
          <a:ln w="9525">
            <a:noFill/>
          </a:ln>
        </p:spPr>
        <p:txBody>
          <a:bodyPr wrap="none"/>
          <a:p>
            <a:pPr indent="457200" eaLnBrk="1" hangingPunct="1">
              <a:lnSpc>
                <a:spcPct val="110000"/>
              </a:lnSpc>
              <a:buClr>
                <a:srgbClr val="FF3300"/>
              </a:buClr>
              <a:buSzPct val="100000"/>
              <a:buFont typeface="Wingdings" panose="05000000000000000000" pitchFamily="2" charset="2"/>
            </a:pPr>
            <a:r>
              <a:rPr lang="zh-CN" altLang="ru-RU" sz="2400" b="1" dirty="0">
                <a:latin typeface="方正黑体简体" charset="-122"/>
                <a:ea typeface="方正黑体简体" charset="-122"/>
              </a:rPr>
              <a:t>（五）气象部门灾害证明材料样本</a:t>
            </a:r>
            <a:endParaRPr lang="zh-CN" altLang="ru-RU" sz="2400" b="1" dirty="0">
              <a:latin typeface="方正黑体简体" charset="-122"/>
              <a:ea typeface="方正黑体简体" charset="-122"/>
            </a:endParaRPr>
          </a:p>
        </p:txBody>
      </p:sp>
      <p:sp>
        <p:nvSpPr>
          <p:cNvPr id="94214" name="Rectangle 310"/>
          <p:cNvSpPr/>
          <p:nvPr/>
        </p:nvSpPr>
        <p:spPr>
          <a:xfrm>
            <a:off x="468313" y="5516563"/>
            <a:ext cx="8064500" cy="685800"/>
          </a:xfrm>
          <a:prstGeom prst="rect">
            <a:avLst/>
          </a:prstGeom>
          <a:gradFill rotWithShape="1">
            <a:gsLst>
              <a:gs pos="0">
                <a:srgbClr val="99CC00">
                  <a:alpha val="56862"/>
                </a:srgbClr>
              </a:gs>
              <a:gs pos="50000">
                <a:srgbClr val="FFFFFF">
                  <a:alpha val="56862"/>
                </a:srgbClr>
              </a:gs>
              <a:gs pos="100000">
                <a:srgbClr val="99CC00">
                  <a:alpha val="56862"/>
                </a:srgbClr>
              </a:gs>
            </a:gsLst>
            <a:lin ang="5400000"/>
            <a:tileRect/>
          </a:gradFill>
          <a:ln w="9525" cap="flat" cmpd="sng">
            <a:solidFill>
              <a:srgbClr val="000000"/>
            </a:solidFill>
            <a:prstDash val="solid"/>
            <a:miter/>
            <a:headEnd type="none" w="med" len="med"/>
            <a:tailEnd type="none" w="med" len="med"/>
          </a:ln>
        </p:spPr>
        <p:txBody>
          <a:bodyPr anchor="ctr" anchorCtr="0"/>
          <a:p>
            <a:pPr indent="457200" eaLnBrk="1" hangingPunct="1">
              <a:lnSpc>
                <a:spcPct val="160000"/>
              </a:lnSpc>
              <a:buSzPct val="100000"/>
            </a:pPr>
            <a:endParaRPr lang="zh-CN" altLang="zh-CN" sz="2400" dirty="0">
              <a:latin typeface="方正大黑简体" charset="-122"/>
              <a:ea typeface="方正大黑简体" charset="-122"/>
            </a:endParaRPr>
          </a:p>
        </p:txBody>
      </p:sp>
      <p:sp>
        <p:nvSpPr>
          <p:cNvPr id="94215" name="Rectangle 311"/>
          <p:cNvSpPr/>
          <p:nvPr/>
        </p:nvSpPr>
        <p:spPr>
          <a:xfrm>
            <a:off x="539750" y="5445125"/>
            <a:ext cx="8280400" cy="828675"/>
          </a:xfrm>
          <a:prstGeom prst="rect">
            <a:avLst/>
          </a:prstGeom>
          <a:noFill/>
          <a:ln w="9525">
            <a:noFill/>
          </a:ln>
        </p:spPr>
        <p:txBody>
          <a:bodyPr anchor="ctr" anchorCtr="0"/>
          <a:p>
            <a:pPr indent="457200" eaLnBrk="1" hangingPunct="1">
              <a:lnSpc>
                <a:spcPct val="110000"/>
              </a:lnSpc>
              <a:buSzPct val="100000"/>
            </a:pPr>
            <a:r>
              <a:rPr lang="zh-CN" altLang="ru-RU" sz="2200" b="1" dirty="0">
                <a:solidFill>
                  <a:schemeClr val="accent2"/>
                </a:solidFill>
                <a:latin typeface="方正黑体简体" charset="-122"/>
                <a:ea typeface="方正黑体简体" charset="-122"/>
              </a:rPr>
              <a:t>需要特别注意：申请安保基金理赔，气象部门开具的证明中，要求最大风力七级（含七级）以上，且最大风速必须≥</a:t>
            </a:r>
            <a:r>
              <a:rPr lang="ru-RU" altLang="zh-CN" sz="2200" b="1" dirty="0">
                <a:solidFill>
                  <a:schemeClr val="accent2"/>
                </a:solidFill>
                <a:latin typeface="方正黑体简体" charset="-122"/>
                <a:ea typeface="方正黑体简体" charset="-122"/>
              </a:rPr>
              <a:t>24m/s</a:t>
            </a:r>
            <a:r>
              <a:rPr lang="zh-CN" altLang="ru-RU" sz="2200" b="1" dirty="0">
                <a:solidFill>
                  <a:schemeClr val="accent2"/>
                </a:solidFill>
                <a:latin typeface="方正黑体简体" charset="-122"/>
                <a:ea typeface="方正黑体简体" charset="-122"/>
              </a:rPr>
              <a:t>。</a:t>
            </a:r>
            <a:endParaRPr lang="zh-CN" altLang="ru-RU" sz="2200" b="1" dirty="0">
              <a:solidFill>
                <a:schemeClr val="accent2"/>
              </a:solidFill>
              <a:latin typeface="方正黑体简体" charset="-122"/>
              <a:ea typeface="方正黑体简体" charset="-122"/>
            </a:endParaRPr>
          </a:p>
        </p:txBody>
      </p:sp>
    </p:spTree>
  </p:cSld>
  <p:clrMapOvr>
    <a:masterClrMapping/>
  </p:clrMapOvr>
  <p:transition>
    <p:cut/>
  </p:transition>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0F8FF"/>
        </a:solidFill>
        <a:effectLst/>
      </p:bgPr>
    </p:bg>
    <p:spTree>
      <p:nvGrpSpPr>
        <p:cNvPr id="1" name=""/>
        <p:cNvGrpSpPr/>
        <p:nvPr/>
      </p:nvGrpSpPr>
      <p:grpSpPr/>
      <p:sp>
        <p:nvSpPr>
          <p:cNvPr id="4" name="灯片编号占位符 3"/>
          <p:cNvSpPr txBox="1">
            <a:spLocks noGrp="1"/>
          </p:cNvSpPr>
          <p:nvPr>
            <p:ph type="sldNum" sz="quarter" idx="12"/>
          </p:nvPr>
        </p:nvSpPr>
        <p:spPr bwMode="auto"/>
        <p:txBody>
          <a:bodyPr vert="horz"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r" eaLnBrk="1" hangingPunct="1">
              <a:buSzPct val="100000"/>
              <a:buFont typeface="方正黑体简体" charset="-122"/>
            </a:pPr>
            <a:fld id="{9A0DB2DC-4C9A-4742-B13C-FB6460FD3503}" type="slidenum">
              <a:rPr lang="ru-RU" altLang="zh-CN" dirty="0">
                <a:latin typeface="方正黑体简体" charset="-122"/>
                <a:ea typeface="方正黑体简体" charset="-122"/>
              </a:rPr>
            </a:fld>
            <a:endParaRPr lang="ru-RU" altLang="zh-CN" dirty="0">
              <a:latin typeface="方正黑体简体" charset="-122"/>
              <a:ea typeface="方正黑体简体" charset="-122"/>
            </a:endParaRPr>
          </a:p>
        </p:txBody>
      </p:sp>
      <p:sp>
        <p:nvSpPr>
          <p:cNvPr id="2362" name="Rectangle 314"/>
          <p:cNvSpPr>
            <a:spLocks noChangeArrowheads="1"/>
          </p:cNvSpPr>
          <p:nvPr/>
        </p:nvSpPr>
        <p:spPr bwMode="auto">
          <a:xfrm>
            <a:off x="1187450" y="274638"/>
            <a:ext cx="6769100" cy="633413"/>
          </a:xfrm>
          <a:prstGeom prst="rect">
            <a:avLst/>
          </a:prstGeom>
          <a:noFill/>
          <a:ln>
            <a:noFill/>
          </a:ln>
          <a:effectLst/>
        </p:spPr>
        <p:txBody>
          <a:bodyPr anchor="ctr"/>
          <a:lstStyle/>
          <a:p>
            <a:pPr marL="0" marR="0" lvl="0" indent="0" algn="ctr" defTabSz="914400" rtl="0" eaLnBrk="1" fontAlgn="base" latinLnBrk="0" hangingPunct="1">
              <a:lnSpc>
                <a:spcPct val="100000"/>
              </a:lnSpc>
              <a:spcBef>
                <a:spcPct val="0"/>
              </a:spcBef>
              <a:spcAft>
                <a:spcPct val="0"/>
              </a:spcAft>
              <a:buClrTx/>
              <a:buSzPct val="100000"/>
              <a:buFontTx/>
              <a:buNone/>
              <a:defRPr/>
            </a:pPr>
            <a:endParaRPr kumimoji="1" lang="zh-CN" altLang="zh-CN" sz="2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endParaRPr>
          </a:p>
        </p:txBody>
      </p:sp>
      <p:sp>
        <p:nvSpPr>
          <p:cNvPr id="96260" name="Rectangle 315"/>
          <p:cNvSpPr/>
          <p:nvPr/>
        </p:nvSpPr>
        <p:spPr>
          <a:xfrm>
            <a:off x="827088" y="1052513"/>
            <a:ext cx="4968875" cy="719137"/>
          </a:xfrm>
          <a:prstGeom prst="rect">
            <a:avLst/>
          </a:prstGeom>
          <a:noFill/>
          <a:ln w="9525">
            <a:noFill/>
          </a:ln>
        </p:spPr>
        <p:txBody>
          <a:bodyPr/>
          <a:p>
            <a:pPr marL="533400" indent="-533400" algn="ctr" eaLnBrk="1" hangingPunct="1">
              <a:lnSpc>
                <a:spcPct val="150000"/>
              </a:lnSpc>
              <a:spcBef>
                <a:spcPct val="20000"/>
              </a:spcBef>
              <a:buSzPct val="100000"/>
            </a:pPr>
            <a:r>
              <a:rPr lang="zh-CN" altLang="ru-RU" sz="2800" b="1" dirty="0">
                <a:latin typeface="Arial" panose="020B0604020202020204" pitchFamily="34" charset="0"/>
                <a:ea typeface="方正黑体简体" charset="-122"/>
              </a:rPr>
              <a:t>三、事故管理有关要求</a:t>
            </a:r>
            <a:endParaRPr lang="zh-CN" altLang="ru-RU" sz="2800" b="1" dirty="0">
              <a:latin typeface="Arial" panose="020B0604020202020204" pitchFamily="34" charset="0"/>
              <a:ea typeface="方正黑体简体" charset="-122"/>
            </a:endParaRPr>
          </a:p>
        </p:txBody>
      </p:sp>
      <p:sp>
        <p:nvSpPr>
          <p:cNvPr id="96261" name="Rectangle 316"/>
          <p:cNvSpPr/>
          <p:nvPr/>
        </p:nvSpPr>
        <p:spPr>
          <a:xfrm>
            <a:off x="900113" y="2397125"/>
            <a:ext cx="7127875" cy="2903538"/>
          </a:xfrm>
          <a:prstGeom prst="rect">
            <a:avLst/>
          </a:prstGeom>
          <a:noFill/>
          <a:ln w="9525">
            <a:noFill/>
          </a:ln>
        </p:spPr>
        <p:txBody>
          <a:bodyPr anchor="ctr" anchorCtr="0"/>
          <a:p>
            <a:pPr indent="419100" eaLnBrk="1" hangingPunct="1">
              <a:lnSpc>
                <a:spcPct val="110000"/>
              </a:lnSpc>
              <a:buClr>
                <a:srgbClr val="FF3300"/>
              </a:buClr>
              <a:buSzPct val="100000"/>
              <a:buFont typeface="Wingdings" panose="05000000000000000000" pitchFamily="2" charset="2"/>
            </a:pPr>
            <a:r>
              <a:rPr lang="ru-RU" altLang="zh-CN" sz="2400" b="1" dirty="0">
                <a:latin typeface="方正黑体简体" charset="-122"/>
                <a:ea typeface="方正黑体简体" charset="-122"/>
              </a:rPr>
              <a:t>  </a:t>
            </a:r>
            <a:r>
              <a:rPr lang="zh-CN" altLang="ru-RU" sz="2400" b="1" dirty="0">
                <a:latin typeface="方正黑体简体" charset="-122"/>
                <a:ea typeface="方正黑体简体" charset="-122"/>
              </a:rPr>
              <a:t>依据</a:t>
            </a:r>
            <a:r>
              <a:rPr lang="ru-RU" altLang="zh-CN" sz="2400" b="1" dirty="0">
                <a:latin typeface="方正黑体简体" charset="-122"/>
                <a:ea typeface="方正黑体简体" charset="-122"/>
              </a:rPr>
              <a:t>《</a:t>
            </a:r>
            <a:r>
              <a:rPr lang="zh-CN" altLang="ru-RU" sz="2400" b="1" dirty="0">
                <a:latin typeface="方正黑体简体" charset="-122"/>
                <a:ea typeface="方正黑体简体" charset="-122"/>
              </a:rPr>
              <a:t>中国石油天然气集团公司生产安全事故管理办法</a:t>
            </a:r>
            <a:r>
              <a:rPr lang="ru-RU" altLang="zh-CN" sz="2400" b="1" dirty="0">
                <a:latin typeface="方正黑体简体" charset="-122"/>
                <a:ea typeface="方正黑体简体" charset="-122"/>
              </a:rPr>
              <a:t>》</a:t>
            </a:r>
            <a:r>
              <a:rPr lang="zh-CN" altLang="ru-RU" sz="2400" b="1" dirty="0">
                <a:latin typeface="方正黑体简体" charset="-122"/>
                <a:ea typeface="方正黑体简体" charset="-122"/>
              </a:rPr>
              <a:t>（中油安字</a:t>
            </a:r>
            <a:r>
              <a:rPr lang="ru-RU" altLang="zh-CN" sz="2400" b="1" dirty="0">
                <a:latin typeface="方正黑体简体" charset="-122"/>
                <a:ea typeface="方正黑体简体" charset="-122"/>
              </a:rPr>
              <a:t>【2007】571</a:t>
            </a:r>
            <a:r>
              <a:rPr lang="zh-CN" altLang="ru-RU" sz="2400" b="1" dirty="0">
                <a:latin typeface="方正黑体简体" charset="-122"/>
                <a:ea typeface="方正黑体简体" charset="-122"/>
              </a:rPr>
              <a:t>号），生产安全事故分为以下三类：</a:t>
            </a:r>
            <a:endParaRPr lang="zh-CN" altLang="ru-RU" sz="24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endParaRPr lang="zh-CN" altLang="ru-RU" sz="24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buChar char="Ø"/>
            </a:pPr>
            <a:r>
              <a:rPr lang="zh-CN" altLang="ru-RU" sz="2400" b="1" dirty="0">
                <a:latin typeface="方正黑体简体" charset="-122"/>
                <a:ea typeface="方正黑体简体" charset="-122"/>
              </a:rPr>
              <a:t>工业生产安全事故；</a:t>
            </a:r>
            <a:endParaRPr lang="zh-CN" altLang="ru-RU" sz="24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buChar char="Ø"/>
            </a:pPr>
            <a:r>
              <a:rPr lang="zh-CN" altLang="ru-RU" sz="2400" b="1" dirty="0">
                <a:latin typeface="方正黑体简体" charset="-122"/>
                <a:ea typeface="方正黑体简体" charset="-122"/>
              </a:rPr>
              <a:t>道路交通事故；</a:t>
            </a:r>
            <a:endParaRPr lang="zh-CN" altLang="ru-RU" sz="24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buChar char="Ø"/>
            </a:pPr>
            <a:r>
              <a:rPr lang="zh-CN" altLang="ru-RU" sz="2400" b="1" dirty="0">
                <a:latin typeface="方正黑体简体" charset="-122"/>
                <a:ea typeface="方正黑体简体" charset="-122"/>
              </a:rPr>
              <a:t>火灾事故。</a:t>
            </a:r>
            <a:endParaRPr lang="zh-CN" altLang="ru-RU" sz="2400" b="1" dirty="0">
              <a:latin typeface="方正黑体简体" charset="-122"/>
              <a:ea typeface="方正黑体简体" charset="-122"/>
            </a:endParaRPr>
          </a:p>
        </p:txBody>
      </p:sp>
      <p:sp>
        <p:nvSpPr>
          <p:cNvPr id="96262" name="Rectangle 317"/>
          <p:cNvSpPr/>
          <p:nvPr/>
        </p:nvSpPr>
        <p:spPr>
          <a:xfrm>
            <a:off x="1074738" y="1789113"/>
            <a:ext cx="3568700" cy="493712"/>
          </a:xfrm>
          <a:prstGeom prst="rect">
            <a:avLst/>
          </a:prstGeom>
          <a:noFill/>
          <a:ln w="9525">
            <a:noFill/>
          </a:ln>
        </p:spPr>
        <p:txBody>
          <a:bodyPr wrap="none"/>
          <a:p>
            <a:pPr indent="457200" eaLnBrk="1" hangingPunct="1">
              <a:lnSpc>
                <a:spcPct val="110000"/>
              </a:lnSpc>
              <a:buClr>
                <a:srgbClr val="FF3300"/>
              </a:buClr>
              <a:buSzPct val="100000"/>
              <a:buFont typeface="Wingdings" panose="05000000000000000000" pitchFamily="2" charset="2"/>
            </a:pPr>
            <a:r>
              <a:rPr lang="ru-RU" altLang="zh-CN" sz="2400" b="1" dirty="0">
                <a:latin typeface="方正黑体简体" charset="-122"/>
                <a:ea typeface="方正黑体简体" charset="-122"/>
              </a:rPr>
              <a:t>1</a:t>
            </a:r>
            <a:r>
              <a:rPr lang="zh-CN" altLang="ru-RU" sz="2400" b="1" dirty="0">
                <a:latin typeface="方正黑体简体" charset="-122"/>
                <a:ea typeface="方正黑体简体" charset="-122"/>
              </a:rPr>
              <a:t>、生产安全事故分类</a:t>
            </a:r>
            <a:endParaRPr lang="zh-CN" altLang="ru-RU" sz="2400" b="1" dirty="0">
              <a:latin typeface="方正黑体简体" charset="-122"/>
              <a:ea typeface="方正黑体简体" charset="-122"/>
            </a:endParaRPr>
          </a:p>
        </p:txBody>
      </p:sp>
    </p:spTree>
  </p:cSld>
  <p:clrMapOvr>
    <a:masterClrMapping/>
  </p:clrMapOvr>
  <p:transition>
    <p:cut/>
  </p:transition>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0F8FF"/>
        </a:solidFill>
        <a:effectLst/>
      </p:bgPr>
    </p:bg>
    <p:spTree>
      <p:nvGrpSpPr>
        <p:cNvPr id="1" name=""/>
        <p:cNvGrpSpPr/>
        <p:nvPr/>
      </p:nvGrpSpPr>
      <p:grpSpPr/>
      <p:sp>
        <p:nvSpPr>
          <p:cNvPr id="4" name="灯片编号占位符 3"/>
          <p:cNvSpPr txBox="1">
            <a:spLocks noGrp="1"/>
          </p:cNvSpPr>
          <p:nvPr>
            <p:ph type="sldNum" sz="quarter" idx="12"/>
          </p:nvPr>
        </p:nvSpPr>
        <p:spPr bwMode="auto"/>
        <p:txBody>
          <a:bodyPr vert="horz"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r" eaLnBrk="1" hangingPunct="1">
              <a:buSzPct val="100000"/>
              <a:buFont typeface="方正黑体简体" charset="-122"/>
            </a:pPr>
            <a:fld id="{9A0DB2DC-4C9A-4742-B13C-FB6460FD3503}" type="slidenum">
              <a:rPr lang="ru-RU" altLang="zh-CN" dirty="0">
                <a:latin typeface="方正黑体简体" charset="-122"/>
                <a:ea typeface="方正黑体简体" charset="-122"/>
              </a:rPr>
            </a:fld>
            <a:endParaRPr lang="ru-RU" altLang="zh-CN" dirty="0">
              <a:latin typeface="方正黑体简体" charset="-122"/>
              <a:ea typeface="方正黑体简体" charset="-122"/>
            </a:endParaRPr>
          </a:p>
        </p:txBody>
      </p:sp>
      <p:sp>
        <p:nvSpPr>
          <p:cNvPr id="2368" name="Rectangle 320"/>
          <p:cNvSpPr>
            <a:spLocks noChangeArrowheads="1"/>
          </p:cNvSpPr>
          <p:nvPr/>
        </p:nvSpPr>
        <p:spPr bwMode="auto">
          <a:xfrm>
            <a:off x="1187450" y="274638"/>
            <a:ext cx="6769100" cy="633413"/>
          </a:xfrm>
          <a:prstGeom prst="rect">
            <a:avLst/>
          </a:prstGeom>
          <a:noFill/>
          <a:ln>
            <a:noFill/>
          </a:ln>
          <a:effectLst/>
        </p:spPr>
        <p:txBody>
          <a:bodyPr anchor="ctr"/>
          <a:lstStyle/>
          <a:p>
            <a:pPr marL="0" marR="0" lvl="0" indent="0" algn="ctr" defTabSz="914400" rtl="0" eaLnBrk="1" fontAlgn="base" latinLnBrk="0" hangingPunct="1">
              <a:lnSpc>
                <a:spcPct val="100000"/>
              </a:lnSpc>
              <a:spcBef>
                <a:spcPct val="0"/>
              </a:spcBef>
              <a:spcAft>
                <a:spcPct val="0"/>
              </a:spcAft>
              <a:buClrTx/>
              <a:buSzPct val="100000"/>
              <a:buFontTx/>
              <a:buNone/>
              <a:defRPr/>
            </a:pPr>
            <a:endParaRPr kumimoji="1" lang="zh-CN" altLang="zh-CN" sz="2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endParaRPr>
          </a:p>
        </p:txBody>
      </p:sp>
      <p:sp>
        <p:nvSpPr>
          <p:cNvPr id="98308" name="Rectangle 321"/>
          <p:cNvSpPr/>
          <p:nvPr/>
        </p:nvSpPr>
        <p:spPr>
          <a:xfrm>
            <a:off x="827088" y="1855788"/>
            <a:ext cx="7127875" cy="4310062"/>
          </a:xfrm>
          <a:prstGeom prst="rect">
            <a:avLst/>
          </a:prstGeom>
          <a:noFill/>
          <a:ln w="9525">
            <a:noFill/>
          </a:ln>
        </p:spPr>
        <p:txBody>
          <a:bodyPr anchor="ctr" anchorCtr="0"/>
          <a:p>
            <a:pPr indent="419100" eaLnBrk="1" hangingPunct="1">
              <a:lnSpc>
                <a:spcPct val="110000"/>
              </a:lnSpc>
              <a:buClr>
                <a:srgbClr val="FF3300"/>
              </a:buClr>
              <a:buSzPct val="100000"/>
              <a:buFont typeface="Wingdings" panose="05000000000000000000" pitchFamily="2" charset="2"/>
            </a:pPr>
            <a:r>
              <a:rPr lang="ru-RU" altLang="zh-CN" sz="2400" b="1" dirty="0">
                <a:latin typeface="方正黑体简体" charset="-122"/>
                <a:ea typeface="方正黑体简体" charset="-122"/>
              </a:rPr>
              <a:t>  </a:t>
            </a:r>
            <a:r>
              <a:rPr lang="zh-CN" altLang="ru-RU" sz="2400" b="1" dirty="0">
                <a:latin typeface="方正黑体简体" charset="-122"/>
                <a:ea typeface="方正黑体简体" charset="-122"/>
              </a:rPr>
              <a:t>按照事故造成的人员伤亡或者直接经济损失，事故分为以下等级：</a:t>
            </a:r>
            <a:endParaRPr lang="zh-CN" altLang="ru-RU" sz="24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buChar char="Ø"/>
            </a:pPr>
            <a:r>
              <a:rPr lang="zh-CN" altLang="ru-RU" sz="2400" b="1" dirty="0">
                <a:latin typeface="方正黑体简体" charset="-122"/>
                <a:ea typeface="方正黑体简体" charset="-122"/>
              </a:rPr>
              <a:t>特别重大事故：是指造成</a:t>
            </a:r>
            <a:r>
              <a:rPr lang="ru-RU" altLang="zh-CN" sz="2400" b="1" dirty="0">
                <a:latin typeface="方正黑体简体" charset="-122"/>
                <a:ea typeface="方正黑体简体" charset="-122"/>
              </a:rPr>
              <a:t>30</a:t>
            </a:r>
            <a:r>
              <a:rPr lang="zh-CN" altLang="ru-RU" sz="2400" b="1" dirty="0">
                <a:latin typeface="方正黑体简体" charset="-122"/>
                <a:ea typeface="方正黑体简体" charset="-122"/>
              </a:rPr>
              <a:t>人以上死亡，或者</a:t>
            </a:r>
            <a:r>
              <a:rPr lang="ru-RU" altLang="zh-CN" sz="2400" b="1" dirty="0">
                <a:latin typeface="方正黑体简体" charset="-122"/>
                <a:ea typeface="方正黑体简体" charset="-122"/>
              </a:rPr>
              <a:t>100</a:t>
            </a:r>
            <a:r>
              <a:rPr lang="zh-CN" altLang="ru-RU" sz="2400" b="1" dirty="0">
                <a:latin typeface="方正黑体简体" charset="-122"/>
                <a:ea typeface="方正黑体简体" charset="-122"/>
              </a:rPr>
              <a:t>人以上重伤（包括急性工业中毒，下同），或者</a:t>
            </a:r>
            <a:r>
              <a:rPr lang="ru-RU" altLang="zh-CN" sz="2400" b="1" dirty="0">
                <a:latin typeface="方正黑体简体" charset="-122"/>
                <a:ea typeface="方正黑体简体" charset="-122"/>
              </a:rPr>
              <a:t>1</a:t>
            </a:r>
            <a:r>
              <a:rPr lang="zh-CN" altLang="ru-RU" sz="2400" b="1" dirty="0">
                <a:latin typeface="方正黑体简体" charset="-122"/>
                <a:ea typeface="方正黑体简体" charset="-122"/>
              </a:rPr>
              <a:t>亿元以上直接经济损失的事故。</a:t>
            </a:r>
            <a:endParaRPr lang="zh-CN" altLang="ru-RU" sz="24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buChar char="Ø"/>
            </a:pPr>
            <a:r>
              <a:rPr lang="zh-CN" altLang="ru-RU" sz="2200" b="1" dirty="0">
                <a:latin typeface="方正黑体简体" charset="-122"/>
                <a:ea typeface="方正黑体简体" charset="-122"/>
              </a:rPr>
              <a:t>重大事故：是指造成</a:t>
            </a:r>
            <a:r>
              <a:rPr lang="ru-RU" altLang="zh-CN" sz="2200" b="1" dirty="0">
                <a:latin typeface="方正黑体简体" charset="-122"/>
                <a:ea typeface="方正黑体简体" charset="-122"/>
              </a:rPr>
              <a:t>10</a:t>
            </a:r>
            <a:r>
              <a:rPr lang="zh-CN" altLang="ru-RU" sz="2200" b="1" dirty="0">
                <a:latin typeface="方正黑体简体" charset="-122"/>
                <a:ea typeface="方正黑体简体" charset="-122"/>
              </a:rPr>
              <a:t>人以上</a:t>
            </a:r>
            <a:r>
              <a:rPr lang="ru-RU" altLang="zh-CN" sz="2200" b="1" dirty="0">
                <a:latin typeface="方正黑体简体" charset="-122"/>
                <a:ea typeface="方正黑体简体" charset="-122"/>
              </a:rPr>
              <a:t>30</a:t>
            </a:r>
            <a:r>
              <a:rPr lang="zh-CN" altLang="ru-RU" sz="2200" b="1" dirty="0">
                <a:latin typeface="方正黑体简体" charset="-122"/>
                <a:ea typeface="方正黑体简体" charset="-122"/>
              </a:rPr>
              <a:t>人以下死亡，或者</a:t>
            </a:r>
            <a:r>
              <a:rPr lang="ru-RU" altLang="zh-CN" sz="2200" b="1" dirty="0">
                <a:latin typeface="方正黑体简体" charset="-122"/>
                <a:ea typeface="方正黑体简体" charset="-122"/>
              </a:rPr>
              <a:t>50</a:t>
            </a:r>
            <a:r>
              <a:rPr lang="zh-CN" altLang="ru-RU" sz="2200" b="1" dirty="0">
                <a:latin typeface="方正黑体简体" charset="-122"/>
                <a:ea typeface="方正黑体简体" charset="-122"/>
              </a:rPr>
              <a:t>人以上</a:t>
            </a:r>
            <a:r>
              <a:rPr lang="ru-RU" altLang="zh-CN" sz="2200" b="1" dirty="0">
                <a:latin typeface="方正黑体简体" charset="-122"/>
                <a:ea typeface="方正黑体简体" charset="-122"/>
              </a:rPr>
              <a:t>100</a:t>
            </a:r>
            <a:r>
              <a:rPr lang="zh-CN" altLang="ru-RU" sz="2200" b="1" dirty="0">
                <a:latin typeface="方正黑体简体" charset="-122"/>
                <a:ea typeface="方正黑体简体" charset="-122"/>
              </a:rPr>
              <a:t>人以下重伤，或者</a:t>
            </a:r>
            <a:r>
              <a:rPr lang="ru-RU" altLang="zh-CN" sz="2200" b="1" dirty="0">
                <a:latin typeface="方正黑体简体" charset="-122"/>
                <a:ea typeface="方正黑体简体" charset="-122"/>
              </a:rPr>
              <a:t>5000</a:t>
            </a:r>
            <a:r>
              <a:rPr lang="zh-CN" altLang="ru-RU" sz="2200" b="1" dirty="0">
                <a:latin typeface="方正黑体简体" charset="-122"/>
                <a:ea typeface="方正黑体简体" charset="-122"/>
              </a:rPr>
              <a:t>万元以上</a:t>
            </a:r>
            <a:r>
              <a:rPr lang="ru-RU" altLang="zh-CN" sz="2200" b="1" dirty="0">
                <a:latin typeface="方正黑体简体" charset="-122"/>
                <a:ea typeface="方正黑体简体" charset="-122"/>
              </a:rPr>
              <a:t>1</a:t>
            </a:r>
            <a:r>
              <a:rPr lang="zh-CN" altLang="ru-RU" sz="2200" b="1" dirty="0">
                <a:latin typeface="方正黑体简体" charset="-122"/>
                <a:ea typeface="方正黑体简体" charset="-122"/>
              </a:rPr>
              <a:t>亿元以下直接经济损失的事故。</a:t>
            </a:r>
            <a:endParaRPr lang="zh-CN" altLang="ru-RU" sz="22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buChar char="Ø"/>
            </a:pPr>
            <a:r>
              <a:rPr lang="zh-CN" altLang="ru-RU" sz="2200" b="1" dirty="0">
                <a:latin typeface="方正黑体简体" charset="-122"/>
                <a:ea typeface="方正黑体简体" charset="-122"/>
              </a:rPr>
              <a:t>较大事故：是指造成</a:t>
            </a:r>
            <a:r>
              <a:rPr lang="ru-RU" altLang="zh-CN" sz="2200" b="1" dirty="0">
                <a:latin typeface="方正黑体简体" charset="-122"/>
                <a:ea typeface="方正黑体简体" charset="-122"/>
              </a:rPr>
              <a:t>3</a:t>
            </a:r>
            <a:r>
              <a:rPr lang="zh-CN" altLang="ru-RU" sz="2200" b="1" dirty="0">
                <a:latin typeface="方正黑体简体" charset="-122"/>
                <a:ea typeface="方正黑体简体" charset="-122"/>
              </a:rPr>
              <a:t>人以上</a:t>
            </a:r>
            <a:r>
              <a:rPr lang="ru-RU" altLang="zh-CN" sz="2200" b="1" dirty="0">
                <a:latin typeface="方正黑体简体" charset="-122"/>
                <a:ea typeface="方正黑体简体" charset="-122"/>
              </a:rPr>
              <a:t>10</a:t>
            </a:r>
            <a:r>
              <a:rPr lang="zh-CN" altLang="ru-RU" sz="2200" b="1" dirty="0">
                <a:latin typeface="方正黑体简体" charset="-122"/>
                <a:ea typeface="方正黑体简体" charset="-122"/>
              </a:rPr>
              <a:t>人以下死亡，或者</a:t>
            </a:r>
            <a:r>
              <a:rPr lang="ru-RU" altLang="zh-CN" sz="2200" b="1" dirty="0">
                <a:latin typeface="方正黑体简体" charset="-122"/>
                <a:ea typeface="方正黑体简体" charset="-122"/>
              </a:rPr>
              <a:t>10</a:t>
            </a:r>
            <a:r>
              <a:rPr lang="zh-CN" altLang="ru-RU" sz="2200" b="1" dirty="0">
                <a:latin typeface="方正黑体简体" charset="-122"/>
                <a:ea typeface="方正黑体简体" charset="-122"/>
              </a:rPr>
              <a:t>人以上</a:t>
            </a:r>
            <a:r>
              <a:rPr lang="ru-RU" altLang="zh-CN" sz="2200" b="1" dirty="0">
                <a:latin typeface="方正黑体简体" charset="-122"/>
                <a:ea typeface="方正黑体简体" charset="-122"/>
              </a:rPr>
              <a:t>50</a:t>
            </a:r>
            <a:r>
              <a:rPr lang="zh-CN" altLang="ru-RU" sz="2200" b="1" dirty="0">
                <a:latin typeface="方正黑体简体" charset="-122"/>
                <a:ea typeface="方正黑体简体" charset="-122"/>
              </a:rPr>
              <a:t>人以下重伤，或者</a:t>
            </a:r>
            <a:r>
              <a:rPr lang="ru-RU" altLang="zh-CN" sz="2200" b="1" dirty="0">
                <a:latin typeface="方正黑体简体" charset="-122"/>
                <a:ea typeface="方正黑体简体" charset="-122"/>
              </a:rPr>
              <a:t>1000</a:t>
            </a:r>
            <a:r>
              <a:rPr lang="zh-CN" altLang="ru-RU" sz="2200" b="1" dirty="0">
                <a:latin typeface="方正黑体简体" charset="-122"/>
                <a:ea typeface="方正黑体简体" charset="-122"/>
              </a:rPr>
              <a:t>万元以上</a:t>
            </a:r>
            <a:r>
              <a:rPr lang="ru-RU" altLang="zh-CN" sz="2200" b="1" dirty="0">
                <a:latin typeface="方正黑体简体" charset="-122"/>
                <a:ea typeface="方正黑体简体" charset="-122"/>
              </a:rPr>
              <a:t>5000</a:t>
            </a:r>
            <a:r>
              <a:rPr lang="zh-CN" altLang="ru-RU" sz="2200" b="1" dirty="0">
                <a:latin typeface="方正黑体简体" charset="-122"/>
                <a:ea typeface="方正黑体简体" charset="-122"/>
              </a:rPr>
              <a:t>万元以下直接经济损失的事故。</a:t>
            </a:r>
            <a:endParaRPr lang="zh-CN" altLang="ru-RU" sz="2200" b="1" dirty="0">
              <a:latin typeface="方正黑体简体" charset="-122"/>
              <a:ea typeface="方正黑体简体" charset="-122"/>
            </a:endParaRPr>
          </a:p>
        </p:txBody>
      </p:sp>
      <p:sp>
        <p:nvSpPr>
          <p:cNvPr id="98309" name="Rectangle 322"/>
          <p:cNvSpPr/>
          <p:nvPr/>
        </p:nvSpPr>
        <p:spPr>
          <a:xfrm>
            <a:off x="976313" y="1268413"/>
            <a:ext cx="3667125" cy="493712"/>
          </a:xfrm>
          <a:prstGeom prst="rect">
            <a:avLst/>
          </a:prstGeom>
          <a:noFill/>
          <a:ln w="9525">
            <a:noFill/>
          </a:ln>
        </p:spPr>
        <p:txBody>
          <a:bodyPr/>
          <a:p>
            <a:pPr indent="457200" eaLnBrk="1" hangingPunct="1">
              <a:lnSpc>
                <a:spcPct val="110000"/>
              </a:lnSpc>
              <a:buClr>
                <a:srgbClr val="FF3300"/>
              </a:buClr>
              <a:buSzPct val="100000"/>
              <a:buFont typeface="Wingdings" panose="05000000000000000000" pitchFamily="2" charset="2"/>
            </a:pPr>
            <a:r>
              <a:rPr lang="ru-RU" altLang="zh-CN" sz="2400" b="1" dirty="0">
                <a:latin typeface="方正黑体简体" charset="-122"/>
                <a:ea typeface="方正黑体简体" charset="-122"/>
              </a:rPr>
              <a:t>2</a:t>
            </a:r>
            <a:r>
              <a:rPr lang="zh-CN" altLang="ru-RU" sz="2400" b="1" dirty="0">
                <a:latin typeface="方正黑体简体" charset="-122"/>
                <a:ea typeface="方正黑体简体" charset="-122"/>
              </a:rPr>
              <a:t>、事故等级划分</a:t>
            </a:r>
            <a:endParaRPr lang="zh-CN" altLang="ru-RU" sz="2400" b="1" dirty="0">
              <a:latin typeface="方正黑体简体" charset="-122"/>
              <a:ea typeface="方正黑体简体" charset="-122"/>
            </a:endParaRPr>
          </a:p>
        </p:txBody>
      </p:sp>
    </p:spTree>
  </p:cSld>
  <p:clrMapOvr>
    <a:masterClrMapping/>
  </p:clrMapOvr>
  <p:transition>
    <p:cut/>
  </p:transition>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0F8FF"/>
        </a:solidFill>
        <a:effectLst/>
      </p:bgPr>
    </p:bg>
    <p:spTree>
      <p:nvGrpSpPr>
        <p:cNvPr id="1" name=""/>
        <p:cNvGrpSpPr/>
        <p:nvPr/>
      </p:nvGrpSpPr>
      <p:grpSpPr/>
      <p:sp>
        <p:nvSpPr>
          <p:cNvPr id="4" name="灯片编号占位符 3"/>
          <p:cNvSpPr txBox="1">
            <a:spLocks noGrp="1"/>
          </p:cNvSpPr>
          <p:nvPr>
            <p:ph type="sldNum" sz="quarter" idx="12"/>
          </p:nvPr>
        </p:nvSpPr>
        <p:spPr bwMode="auto"/>
        <p:txBody>
          <a:bodyPr vert="horz"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r" eaLnBrk="1" hangingPunct="1">
              <a:buSzPct val="100000"/>
              <a:buFont typeface="方正黑体简体" charset="-122"/>
            </a:pPr>
            <a:fld id="{9A0DB2DC-4C9A-4742-B13C-FB6460FD3503}" type="slidenum">
              <a:rPr lang="ru-RU" altLang="zh-CN" dirty="0">
                <a:latin typeface="方正黑体简体" charset="-122"/>
                <a:ea typeface="方正黑体简体" charset="-122"/>
              </a:rPr>
            </a:fld>
            <a:endParaRPr lang="ru-RU" altLang="zh-CN" dirty="0">
              <a:latin typeface="方正黑体简体" charset="-122"/>
              <a:ea typeface="方正黑体简体" charset="-122"/>
            </a:endParaRPr>
          </a:p>
        </p:txBody>
      </p:sp>
      <p:sp>
        <p:nvSpPr>
          <p:cNvPr id="2373" name="Rectangle 325"/>
          <p:cNvSpPr>
            <a:spLocks noChangeArrowheads="1"/>
          </p:cNvSpPr>
          <p:nvPr/>
        </p:nvSpPr>
        <p:spPr bwMode="auto">
          <a:xfrm>
            <a:off x="1187450" y="274638"/>
            <a:ext cx="6769100" cy="633413"/>
          </a:xfrm>
          <a:prstGeom prst="rect">
            <a:avLst/>
          </a:prstGeom>
          <a:noFill/>
          <a:ln>
            <a:noFill/>
          </a:ln>
          <a:effectLst/>
        </p:spPr>
        <p:txBody>
          <a:bodyPr anchor="ctr"/>
          <a:lstStyle/>
          <a:p>
            <a:pPr marL="0" marR="0" lvl="0" indent="0" algn="ctr" defTabSz="914400" rtl="0" eaLnBrk="1" fontAlgn="base" latinLnBrk="0" hangingPunct="1">
              <a:lnSpc>
                <a:spcPct val="100000"/>
              </a:lnSpc>
              <a:spcBef>
                <a:spcPct val="0"/>
              </a:spcBef>
              <a:spcAft>
                <a:spcPct val="0"/>
              </a:spcAft>
              <a:buClrTx/>
              <a:buSzPct val="100000"/>
              <a:buFontTx/>
              <a:buNone/>
              <a:defRPr/>
            </a:pPr>
            <a:endParaRPr kumimoji="1" lang="zh-CN" altLang="zh-CN" sz="2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endParaRPr>
          </a:p>
        </p:txBody>
      </p:sp>
      <p:sp>
        <p:nvSpPr>
          <p:cNvPr id="100356" name="Rectangle 326"/>
          <p:cNvSpPr/>
          <p:nvPr/>
        </p:nvSpPr>
        <p:spPr>
          <a:xfrm>
            <a:off x="684213" y="1517650"/>
            <a:ext cx="7343775" cy="4143375"/>
          </a:xfrm>
          <a:prstGeom prst="rect">
            <a:avLst/>
          </a:prstGeom>
          <a:noFill/>
          <a:ln w="9525">
            <a:noFill/>
          </a:ln>
        </p:spPr>
        <p:txBody>
          <a:bodyPr anchor="ctr" anchorCtr="0"/>
          <a:p>
            <a:pPr indent="419100" eaLnBrk="1" hangingPunct="1">
              <a:lnSpc>
                <a:spcPct val="110000"/>
              </a:lnSpc>
              <a:buClr>
                <a:srgbClr val="FF3300"/>
              </a:buClr>
              <a:buSzPct val="100000"/>
              <a:buFont typeface="Wingdings" panose="05000000000000000000" pitchFamily="2" charset="2"/>
              <a:buChar char="Ø"/>
            </a:pPr>
            <a:r>
              <a:rPr lang="zh-CN" altLang="ru-RU" sz="2200" b="1" dirty="0">
                <a:latin typeface="方正黑体简体" charset="-122"/>
                <a:ea typeface="方正黑体简体" charset="-122"/>
              </a:rPr>
              <a:t>一般事故：是指造成</a:t>
            </a:r>
            <a:r>
              <a:rPr lang="ru-RU" altLang="zh-CN" sz="2200" b="1" dirty="0">
                <a:latin typeface="方正黑体简体" charset="-122"/>
                <a:ea typeface="方正黑体简体" charset="-122"/>
              </a:rPr>
              <a:t>3</a:t>
            </a:r>
            <a:r>
              <a:rPr lang="zh-CN" altLang="ru-RU" sz="2200" b="1" dirty="0">
                <a:latin typeface="方正黑体简体" charset="-122"/>
                <a:ea typeface="方正黑体简体" charset="-122"/>
              </a:rPr>
              <a:t>人以下死亡，或者</a:t>
            </a:r>
            <a:r>
              <a:rPr lang="ru-RU" altLang="zh-CN" sz="2200" b="1" dirty="0">
                <a:latin typeface="方正黑体简体" charset="-122"/>
                <a:ea typeface="方正黑体简体" charset="-122"/>
              </a:rPr>
              <a:t>10</a:t>
            </a:r>
            <a:r>
              <a:rPr lang="zh-CN" altLang="ru-RU" sz="2200" b="1" dirty="0">
                <a:latin typeface="方正黑体简体" charset="-122"/>
                <a:ea typeface="方正黑体简体" charset="-122"/>
              </a:rPr>
              <a:t>人以下重伤，或者</a:t>
            </a:r>
            <a:r>
              <a:rPr lang="ru-RU" altLang="zh-CN" sz="2200" b="1" dirty="0">
                <a:latin typeface="方正黑体简体" charset="-122"/>
                <a:ea typeface="方正黑体简体" charset="-122"/>
              </a:rPr>
              <a:t>1000</a:t>
            </a:r>
            <a:r>
              <a:rPr lang="zh-CN" altLang="ru-RU" sz="2200" b="1" dirty="0">
                <a:latin typeface="方正黑体简体" charset="-122"/>
                <a:ea typeface="方正黑体简体" charset="-122"/>
              </a:rPr>
              <a:t>万元以下直接经济损失的事故。具体细分为三级：</a:t>
            </a:r>
            <a:endParaRPr lang="zh-CN" altLang="ru-RU" sz="22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zh-CN" altLang="ru-RU" sz="2200" b="1" dirty="0">
                <a:latin typeface="方正黑体简体" charset="-122"/>
                <a:ea typeface="方正黑体简体" charset="-122"/>
              </a:rPr>
              <a:t>（</a:t>
            </a:r>
            <a:r>
              <a:rPr lang="ru-RU" altLang="zh-CN" sz="2200" b="1" dirty="0">
                <a:latin typeface="方正黑体简体" charset="-122"/>
                <a:ea typeface="方正黑体简体" charset="-122"/>
              </a:rPr>
              <a:t>1</a:t>
            </a:r>
            <a:r>
              <a:rPr lang="zh-CN" altLang="ru-RU" sz="2200" b="1" dirty="0">
                <a:latin typeface="方正黑体简体" charset="-122"/>
                <a:ea typeface="方正黑体简体" charset="-122"/>
              </a:rPr>
              <a:t>）一般事故</a:t>
            </a:r>
            <a:r>
              <a:rPr lang="ru-RU" altLang="zh-CN" sz="2200" b="1" dirty="0">
                <a:latin typeface="方正黑体简体" charset="-122"/>
                <a:ea typeface="方正黑体简体" charset="-122"/>
              </a:rPr>
              <a:t>A</a:t>
            </a:r>
            <a:r>
              <a:rPr lang="zh-CN" altLang="ru-RU" sz="2200" b="1" dirty="0">
                <a:latin typeface="方正黑体简体" charset="-122"/>
                <a:ea typeface="方正黑体简体" charset="-122"/>
              </a:rPr>
              <a:t>级：是指造成</a:t>
            </a:r>
            <a:r>
              <a:rPr lang="ru-RU" altLang="zh-CN" sz="2200" b="1" dirty="0">
                <a:latin typeface="方正黑体简体" charset="-122"/>
                <a:ea typeface="方正黑体简体" charset="-122"/>
              </a:rPr>
              <a:t>3</a:t>
            </a:r>
            <a:r>
              <a:rPr lang="zh-CN" altLang="ru-RU" sz="2200" b="1" dirty="0">
                <a:latin typeface="方正黑体简体" charset="-122"/>
                <a:ea typeface="方正黑体简体" charset="-122"/>
              </a:rPr>
              <a:t>人以下死亡，或者</a:t>
            </a:r>
            <a:r>
              <a:rPr lang="ru-RU" altLang="zh-CN" sz="2200" b="1" dirty="0">
                <a:latin typeface="方正黑体简体" charset="-122"/>
                <a:ea typeface="方正黑体简体" charset="-122"/>
              </a:rPr>
              <a:t>3</a:t>
            </a:r>
            <a:r>
              <a:rPr lang="zh-CN" altLang="ru-RU" sz="2200" b="1" dirty="0">
                <a:latin typeface="方正黑体简体" charset="-122"/>
                <a:ea typeface="方正黑体简体" charset="-122"/>
              </a:rPr>
              <a:t>人以上</a:t>
            </a:r>
            <a:r>
              <a:rPr lang="ru-RU" altLang="zh-CN" sz="2200" b="1" dirty="0">
                <a:latin typeface="方正黑体简体" charset="-122"/>
                <a:ea typeface="方正黑体简体" charset="-122"/>
              </a:rPr>
              <a:t>10</a:t>
            </a:r>
            <a:r>
              <a:rPr lang="zh-CN" altLang="ru-RU" sz="2200" b="1" dirty="0">
                <a:latin typeface="方正黑体简体" charset="-122"/>
                <a:ea typeface="方正黑体简体" charset="-122"/>
              </a:rPr>
              <a:t>人以下重伤，或者</a:t>
            </a:r>
            <a:r>
              <a:rPr lang="ru-RU" altLang="zh-CN" sz="2200" b="1" dirty="0">
                <a:latin typeface="方正黑体简体" charset="-122"/>
                <a:ea typeface="方正黑体简体" charset="-122"/>
              </a:rPr>
              <a:t>10</a:t>
            </a:r>
            <a:r>
              <a:rPr lang="zh-CN" altLang="ru-RU" sz="2200" b="1" dirty="0">
                <a:latin typeface="方正黑体简体" charset="-122"/>
                <a:ea typeface="方正黑体简体" charset="-122"/>
              </a:rPr>
              <a:t>人以上轻伤，或者</a:t>
            </a:r>
            <a:r>
              <a:rPr lang="ru-RU" altLang="zh-CN" sz="2200" b="1" dirty="0">
                <a:latin typeface="方正黑体简体" charset="-122"/>
                <a:ea typeface="方正黑体简体" charset="-122"/>
              </a:rPr>
              <a:t>100</a:t>
            </a:r>
            <a:r>
              <a:rPr lang="zh-CN" altLang="ru-RU" sz="2200" b="1" dirty="0">
                <a:latin typeface="方正黑体简体" charset="-122"/>
                <a:ea typeface="方正黑体简体" charset="-122"/>
              </a:rPr>
              <a:t>万元以上</a:t>
            </a:r>
            <a:r>
              <a:rPr lang="ru-RU" altLang="zh-CN" sz="2200" b="1" dirty="0">
                <a:latin typeface="方正黑体简体" charset="-122"/>
                <a:ea typeface="方正黑体简体" charset="-122"/>
              </a:rPr>
              <a:t>1000</a:t>
            </a:r>
            <a:r>
              <a:rPr lang="zh-CN" altLang="ru-RU" sz="2200" b="1" dirty="0">
                <a:latin typeface="方正黑体简体" charset="-122"/>
                <a:ea typeface="方正黑体简体" charset="-122"/>
              </a:rPr>
              <a:t>万元以下直接经济损失的事故。</a:t>
            </a:r>
            <a:endParaRPr lang="zh-CN" altLang="ru-RU" sz="22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zh-CN" altLang="ru-RU" sz="2200" b="1" dirty="0">
                <a:latin typeface="方正黑体简体" charset="-122"/>
                <a:ea typeface="方正黑体简体" charset="-122"/>
              </a:rPr>
              <a:t>（</a:t>
            </a:r>
            <a:r>
              <a:rPr lang="ru-RU" altLang="zh-CN" sz="2200" b="1" dirty="0">
                <a:latin typeface="方正黑体简体" charset="-122"/>
                <a:ea typeface="方正黑体简体" charset="-122"/>
              </a:rPr>
              <a:t>2</a:t>
            </a:r>
            <a:r>
              <a:rPr lang="zh-CN" altLang="ru-RU" sz="2200" b="1" dirty="0">
                <a:latin typeface="方正黑体简体" charset="-122"/>
                <a:ea typeface="方正黑体简体" charset="-122"/>
              </a:rPr>
              <a:t>）一般事故</a:t>
            </a:r>
            <a:r>
              <a:rPr lang="ru-RU" altLang="zh-CN" sz="2200" b="1" dirty="0">
                <a:latin typeface="方正黑体简体" charset="-122"/>
                <a:ea typeface="方正黑体简体" charset="-122"/>
              </a:rPr>
              <a:t>B</a:t>
            </a:r>
            <a:r>
              <a:rPr lang="zh-CN" altLang="ru-RU" sz="2200" b="1" dirty="0">
                <a:latin typeface="方正黑体简体" charset="-122"/>
                <a:ea typeface="方正黑体简体" charset="-122"/>
              </a:rPr>
              <a:t>级：是指造成</a:t>
            </a:r>
            <a:r>
              <a:rPr lang="ru-RU" altLang="zh-CN" sz="2200" b="1" dirty="0">
                <a:latin typeface="方正黑体简体" charset="-122"/>
                <a:ea typeface="方正黑体简体" charset="-122"/>
              </a:rPr>
              <a:t>3</a:t>
            </a:r>
            <a:r>
              <a:rPr lang="zh-CN" altLang="ru-RU" sz="2200" b="1" dirty="0">
                <a:latin typeface="方正黑体简体" charset="-122"/>
                <a:ea typeface="方正黑体简体" charset="-122"/>
              </a:rPr>
              <a:t>人以下重伤，或者</a:t>
            </a:r>
            <a:r>
              <a:rPr lang="ru-RU" altLang="zh-CN" sz="2200" b="1" dirty="0">
                <a:latin typeface="方正黑体简体" charset="-122"/>
                <a:ea typeface="方正黑体简体" charset="-122"/>
              </a:rPr>
              <a:t>3</a:t>
            </a:r>
            <a:r>
              <a:rPr lang="zh-CN" altLang="ru-RU" sz="2200" b="1" dirty="0">
                <a:latin typeface="方正黑体简体" charset="-122"/>
                <a:ea typeface="方正黑体简体" charset="-122"/>
              </a:rPr>
              <a:t>人以上</a:t>
            </a:r>
            <a:r>
              <a:rPr lang="ru-RU" altLang="zh-CN" sz="2200" b="1" dirty="0">
                <a:latin typeface="方正黑体简体" charset="-122"/>
                <a:ea typeface="方正黑体简体" charset="-122"/>
              </a:rPr>
              <a:t>10</a:t>
            </a:r>
            <a:r>
              <a:rPr lang="zh-CN" altLang="ru-RU" sz="2200" b="1" dirty="0">
                <a:latin typeface="方正黑体简体" charset="-122"/>
                <a:ea typeface="方正黑体简体" charset="-122"/>
              </a:rPr>
              <a:t>人以下轻伤，或者</a:t>
            </a:r>
            <a:r>
              <a:rPr lang="ru-RU" altLang="zh-CN" sz="2200" b="1" dirty="0">
                <a:latin typeface="方正黑体简体" charset="-122"/>
                <a:ea typeface="方正黑体简体" charset="-122"/>
              </a:rPr>
              <a:t>10</a:t>
            </a:r>
            <a:r>
              <a:rPr lang="zh-CN" altLang="ru-RU" sz="2200" b="1" dirty="0">
                <a:latin typeface="方正黑体简体" charset="-122"/>
                <a:ea typeface="方正黑体简体" charset="-122"/>
              </a:rPr>
              <a:t>万元以上</a:t>
            </a:r>
            <a:r>
              <a:rPr lang="ru-RU" altLang="zh-CN" sz="2200" b="1" dirty="0">
                <a:latin typeface="方正黑体简体" charset="-122"/>
                <a:ea typeface="方正黑体简体" charset="-122"/>
              </a:rPr>
              <a:t>100</a:t>
            </a:r>
            <a:r>
              <a:rPr lang="zh-CN" altLang="ru-RU" sz="2200" b="1" dirty="0">
                <a:latin typeface="方正黑体简体" charset="-122"/>
                <a:ea typeface="方正黑体简体" charset="-122"/>
              </a:rPr>
              <a:t>万元以下直接经济损失的事故。 </a:t>
            </a:r>
            <a:endParaRPr lang="zh-CN" altLang="ru-RU" sz="22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zh-CN" altLang="ru-RU" sz="2200" b="1" dirty="0">
                <a:latin typeface="方正黑体简体" charset="-122"/>
                <a:ea typeface="方正黑体简体" charset="-122"/>
              </a:rPr>
              <a:t>（</a:t>
            </a:r>
            <a:r>
              <a:rPr lang="ru-RU" altLang="zh-CN" sz="2200" b="1" dirty="0">
                <a:latin typeface="方正黑体简体" charset="-122"/>
                <a:ea typeface="方正黑体简体" charset="-122"/>
              </a:rPr>
              <a:t>3</a:t>
            </a:r>
            <a:r>
              <a:rPr lang="zh-CN" altLang="ru-RU" sz="2200" b="1" dirty="0">
                <a:latin typeface="方正黑体简体" charset="-122"/>
                <a:ea typeface="方正黑体简体" charset="-122"/>
              </a:rPr>
              <a:t>）一般事故</a:t>
            </a:r>
            <a:r>
              <a:rPr lang="ru-RU" altLang="zh-CN" sz="2200" b="1" dirty="0">
                <a:latin typeface="方正黑体简体" charset="-122"/>
                <a:ea typeface="方正黑体简体" charset="-122"/>
              </a:rPr>
              <a:t>C</a:t>
            </a:r>
            <a:r>
              <a:rPr lang="zh-CN" altLang="ru-RU" sz="2200" b="1" dirty="0">
                <a:latin typeface="方正黑体简体" charset="-122"/>
                <a:ea typeface="方正黑体简体" charset="-122"/>
              </a:rPr>
              <a:t>级：是指造成</a:t>
            </a:r>
            <a:r>
              <a:rPr lang="ru-RU" altLang="zh-CN" sz="2200" b="1" dirty="0">
                <a:latin typeface="方正黑体简体" charset="-122"/>
                <a:ea typeface="方正黑体简体" charset="-122"/>
              </a:rPr>
              <a:t>3</a:t>
            </a:r>
            <a:r>
              <a:rPr lang="zh-CN" altLang="ru-RU" sz="2200" b="1" dirty="0">
                <a:latin typeface="方正黑体简体" charset="-122"/>
                <a:ea typeface="方正黑体简体" charset="-122"/>
              </a:rPr>
              <a:t>人以下轻伤，或者</a:t>
            </a:r>
            <a:r>
              <a:rPr lang="ru-RU" altLang="zh-CN" sz="2200" b="1" dirty="0">
                <a:latin typeface="方正黑体简体" charset="-122"/>
                <a:ea typeface="方正黑体简体" charset="-122"/>
              </a:rPr>
              <a:t>10</a:t>
            </a:r>
            <a:r>
              <a:rPr lang="zh-CN" altLang="ru-RU" sz="2200" b="1" dirty="0">
                <a:latin typeface="方正黑体简体" charset="-122"/>
                <a:ea typeface="方正黑体简体" charset="-122"/>
              </a:rPr>
              <a:t>万元以下</a:t>
            </a:r>
            <a:r>
              <a:rPr lang="ru-RU" altLang="zh-CN" sz="2200" b="1" dirty="0">
                <a:latin typeface="方正黑体简体" charset="-122"/>
                <a:ea typeface="方正黑体简体" charset="-122"/>
              </a:rPr>
              <a:t>1000</a:t>
            </a:r>
            <a:r>
              <a:rPr lang="zh-CN" altLang="ru-RU" sz="2200" b="1" dirty="0">
                <a:latin typeface="方正黑体简体" charset="-122"/>
                <a:ea typeface="方正黑体简体" charset="-122"/>
              </a:rPr>
              <a:t>元以上直接经济损失的事故。</a:t>
            </a:r>
            <a:endParaRPr lang="zh-CN" altLang="ru-RU" sz="2200" b="1" dirty="0">
              <a:latin typeface="方正黑体简体" charset="-122"/>
              <a:ea typeface="方正黑体简体" charset="-122"/>
            </a:endParaRPr>
          </a:p>
        </p:txBody>
      </p:sp>
    </p:spTree>
  </p:cSld>
  <p:clrMapOvr>
    <a:masterClrMapping/>
  </p:clrMapOvr>
  <p:transition>
    <p:cut/>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0F8FF"/>
        </a:solidFill>
        <a:effectLst/>
      </p:bgPr>
    </p:bg>
    <p:spTree>
      <p:nvGrpSpPr>
        <p:cNvPr id="1" name=""/>
        <p:cNvGrpSpPr/>
        <p:nvPr/>
      </p:nvGrpSpPr>
      <p:grpSpPr/>
      <p:sp>
        <p:nvSpPr>
          <p:cNvPr id="4" name="灯片编号占位符 3"/>
          <p:cNvSpPr txBox="1">
            <a:spLocks noGrp="1"/>
          </p:cNvSpPr>
          <p:nvPr>
            <p:ph type="sldNum" sz="quarter" idx="12"/>
          </p:nvPr>
        </p:nvSpPr>
        <p:spPr bwMode="auto"/>
        <p:txBody>
          <a:bodyPr vert="horz"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r" eaLnBrk="1" hangingPunct="1">
              <a:buSzPct val="100000"/>
              <a:buFont typeface="方正黑体简体" charset="-122"/>
            </a:pPr>
            <a:fld id="{9A0DB2DC-4C9A-4742-B13C-FB6460FD3503}" type="slidenum">
              <a:rPr lang="ru-RU" altLang="zh-CN" dirty="0">
                <a:latin typeface="方正黑体简体" charset="-122"/>
                <a:ea typeface="方正黑体简体" charset="-122"/>
              </a:rPr>
            </a:fld>
            <a:endParaRPr lang="ru-RU" altLang="zh-CN" dirty="0">
              <a:latin typeface="方正黑体简体" charset="-122"/>
              <a:ea typeface="方正黑体简体" charset="-122"/>
            </a:endParaRPr>
          </a:p>
        </p:txBody>
      </p:sp>
      <p:sp>
        <p:nvSpPr>
          <p:cNvPr id="2078" name="Rectangle 30"/>
          <p:cNvSpPr>
            <a:spLocks noChangeArrowheads="1"/>
          </p:cNvSpPr>
          <p:nvPr/>
        </p:nvSpPr>
        <p:spPr bwMode="auto">
          <a:xfrm>
            <a:off x="900113" y="260350"/>
            <a:ext cx="7559675" cy="792163"/>
          </a:xfrm>
          <a:prstGeom prst="rect">
            <a:avLst/>
          </a:prstGeom>
          <a:noFill/>
          <a:ln>
            <a:noFill/>
          </a:ln>
          <a:effectLst/>
        </p:spPr>
        <p:txBody>
          <a:bodyPr anchor="ctr"/>
          <a:lstStyle>
            <a:lvl1pPr>
              <a:defRPr>
                <a:solidFill>
                  <a:schemeClr val="tx1"/>
                </a:solidFill>
                <a:latin typeface="Calibri" panose="020F0502020204030204" charset="0"/>
                <a:cs typeface="Calibri" panose="020F0502020204030204" charset="0"/>
              </a:defRPr>
            </a:lvl1pPr>
            <a:lvl2pPr>
              <a:defRPr>
                <a:solidFill>
                  <a:schemeClr val="tx1"/>
                </a:solidFill>
                <a:latin typeface="Calibri" panose="020F0502020204030204" charset="0"/>
                <a:cs typeface="Calibri" panose="020F0502020204030204" charset="0"/>
              </a:defRPr>
            </a:lvl2pPr>
            <a:lvl3pPr>
              <a:defRPr>
                <a:solidFill>
                  <a:schemeClr val="tx1"/>
                </a:solidFill>
                <a:latin typeface="Calibri" panose="020F0502020204030204" charset="0"/>
                <a:cs typeface="Calibri" panose="020F0502020204030204" charset="0"/>
              </a:defRPr>
            </a:lvl3pPr>
            <a:lvl4pPr>
              <a:defRPr>
                <a:solidFill>
                  <a:schemeClr val="tx1"/>
                </a:solidFill>
                <a:latin typeface="Calibri" panose="020F0502020204030204" charset="0"/>
                <a:cs typeface="Calibri" panose="020F0502020204030204" charset="0"/>
              </a:defRPr>
            </a:lvl4pPr>
            <a:lvl5pPr>
              <a:defRPr>
                <a:solidFill>
                  <a:schemeClr val="tx1"/>
                </a:solidFill>
                <a:latin typeface="Calibri" panose="020F0502020204030204" charset="0"/>
                <a:cs typeface="Calibri" panose="020F0502020204030204" charset="0"/>
              </a:defRPr>
            </a:lvl5pPr>
            <a:lvl6pPr fontAlgn="base">
              <a:spcBef>
                <a:spcPct val="0"/>
              </a:spcBef>
              <a:spcAft>
                <a:spcPct val="0"/>
              </a:spcAft>
              <a:defRPr>
                <a:solidFill>
                  <a:schemeClr val="tx1"/>
                </a:solidFill>
                <a:latin typeface="Calibri" panose="020F0502020204030204" charset="0"/>
                <a:cs typeface="Calibri" panose="020F0502020204030204" charset="0"/>
              </a:defRPr>
            </a:lvl6pPr>
            <a:lvl7pPr fontAlgn="base">
              <a:spcBef>
                <a:spcPct val="0"/>
              </a:spcBef>
              <a:spcAft>
                <a:spcPct val="0"/>
              </a:spcAft>
              <a:defRPr>
                <a:solidFill>
                  <a:schemeClr val="tx1"/>
                </a:solidFill>
                <a:latin typeface="Calibri" panose="020F0502020204030204" charset="0"/>
                <a:cs typeface="Calibri" panose="020F0502020204030204" charset="0"/>
              </a:defRPr>
            </a:lvl7pPr>
            <a:lvl8pPr fontAlgn="base">
              <a:spcBef>
                <a:spcPct val="0"/>
              </a:spcBef>
              <a:spcAft>
                <a:spcPct val="0"/>
              </a:spcAft>
              <a:defRPr>
                <a:solidFill>
                  <a:schemeClr val="tx1"/>
                </a:solidFill>
                <a:latin typeface="Calibri" panose="020F0502020204030204" charset="0"/>
                <a:cs typeface="Calibri" panose="020F0502020204030204" charset="0"/>
              </a:defRPr>
            </a:lvl8pPr>
            <a:lvl9pPr fontAlgn="base">
              <a:spcBef>
                <a:spcPct val="0"/>
              </a:spcBef>
              <a:spcAft>
                <a:spcPct val="0"/>
              </a:spcAft>
              <a:defRPr>
                <a:solidFill>
                  <a:schemeClr val="tx1"/>
                </a:solidFill>
                <a:latin typeface="Calibri" panose="020F0502020204030204" charset="0"/>
                <a:cs typeface="Calibri" panose="020F0502020204030204"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defRPr/>
            </a:pPr>
            <a:r>
              <a:rPr kumimoji="1" lang="zh-CN" altLang="ru-RU" sz="2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rPr>
              <a:t>油品知识</a:t>
            </a:r>
            <a:endParaRPr kumimoji="1" lang="zh-CN" altLang="ru-RU" sz="2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endParaRPr>
          </a:p>
        </p:txBody>
      </p:sp>
      <p:sp>
        <p:nvSpPr>
          <p:cNvPr id="10244" name="Rectangle 31"/>
          <p:cNvSpPr/>
          <p:nvPr/>
        </p:nvSpPr>
        <p:spPr>
          <a:xfrm>
            <a:off x="1042988" y="1738313"/>
            <a:ext cx="6624637" cy="3706812"/>
          </a:xfrm>
          <a:prstGeom prst="rect">
            <a:avLst/>
          </a:prstGeom>
          <a:noFill/>
          <a:ln w="9525">
            <a:noFill/>
          </a:ln>
        </p:spPr>
        <p:txBody>
          <a:bodyPr/>
          <a:p>
            <a:pPr indent="457200" eaLnBrk="1" hangingPunct="1">
              <a:lnSpc>
                <a:spcPct val="110000"/>
              </a:lnSpc>
              <a:buClr>
                <a:srgbClr val="FF3300"/>
              </a:buClr>
              <a:buSzPct val="100000"/>
              <a:buFont typeface="Wingdings" panose="05000000000000000000" pitchFamily="2" charset="2"/>
              <a:buChar char="Ø"/>
            </a:pPr>
            <a:r>
              <a:rPr lang="zh-CN" altLang="ru-RU" sz="2400" b="1" dirty="0">
                <a:latin typeface="方正黑体简体" charset="-122"/>
                <a:ea typeface="方正黑体简体" charset="-122"/>
              </a:rPr>
              <a:t>一、石油的组成：</a:t>
            </a:r>
            <a:endParaRPr lang="zh-CN" altLang="ru-RU" sz="2400" b="1" dirty="0">
              <a:latin typeface="方正黑体简体" charset="-122"/>
              <a:ea typeface="方正黑体简体" charset="-122"/>
            </a:endParaRPr>
          </a:p>
          <a:p>
            <a:pPr indent="457200" eaLnBrk="1" hangingPunct="1">
              <a:lnSpc>
                <a:spcPct val="110000"/>
              </a:lnSpc>
              <a:buClr>
                <a:srgbClr val="FF3300"/>
              </a:buClr>
              <a:buSzPct val="100000"/>
              <a:buFont typeface="Wingdings" panose="05000000000000000000" pitchFamily="2" charset="2"/>
              <a:buChar char="Ø"/>
            </a:pPr>
            <a:endParaRPr lang="zh-CN" altLang="ru-RU" sz="2400" b="1" dirty="0">
              <a:latin typeface="方正黑体简体" charset="-122"/>
              <a:ea typeface="方正黑体简体" charset="-122"/>
            </a:endParaRPr>
          </a:p>
          <a:p>
            <a:pPr indent="457200" eaLnBrk="1" hangingPunct="1">
              <a:lnSpc>
                <a:spcPct val="110000"/>
              </a:lnSpc>
              <a:buClr>
                <a:srgbClr val="FF3300"/>
              </a:buClr>
              <a:buSzPct val="100000"/>
              <a:buFont typeface="Wingdings" panose="05000000000000000000" pitchFamily="2" charset="2"/>
              <a:buChar char="Ø"/>
            </a:pPr>
            <a:r>
              <a:rPr lang="zh-CN" altLang="ru-RU" sz="2400" b="1" dirty="0">
                <a:latin typeface="方正黑体简体" charset="-122"/>
                <a:ea typeface="方正黑体简体" charset="-122"/>
              </a:rPr>
              <a:t>石油主要由碳、氢、硫、氧、氮五中元素组成，并含有</a:t>
            </a:r>
            <a:r>
              <a:rPr lang="ru-RU" altLang="zh-CN" sz="2400" b="1" dirty="0">
                <a:latin typeface="方正黑体简体" charset="-122"/>
                <a:ea typeface="方正黑体简体" charset="-122"/>
              </a:rPr>
              <a:t>40</a:t>
            </a:r>
            <a:r>
              <a:rPr lang="zh-CN" altLang="ru-RU" sz="2400" b="1" dirty="0">
                <a:latin typeface="方正黑体简体" charset="-122"/>
                <a:ea typeface="方正黑体简体" charset="-122"/>
              </a:rPr>
              <a:t>多种微量元素。</a:t>
            </a:r>
            <a:endParaRPr lang="zh-CN" altLang="ru-RU" sz="2400" b="1" dirty="0">
              <a:latin typeface="方正黑体简体" charset="-122"/>
              <a:ea typeface="方正黑体简体" charset="-122"/>
            </a:endParaRPr>
          </a:p>
          <a:p>
            <a:pPr indent="457200" eaLnBrk="1" hangingPunct="1">
              <a:lnSpc>
                <a:spcPct val="110000"/>
              </a:lnSpc>
              <a:buClr>
                <a:srgbClr val="FF3300"/>
              </a:buClr>
              <a:buSzPct val="100000"/>
              <a:buFont typeface="Wingdings" panose="05000000000000000000" pitchFamily="2" charset="2"/>
              <a:buChar char="Ø"/>
            </a:pPr>
            <a:r>
              <a:rPr lang="zh-CN" altLang="ru-RU" sz="2400" b="1" dirty="0">
                <a:latin typeface="方正黑体简体" charset="-122"/>
                <a:ea typeface="方正黑体简体" charset="-122"/>
              </a:rPr>
              <a:t>碳、氢两种元素占</a:t>
            </a:r>
            <a:r>
              <a:rPr lang="ru-RU" altLang="zh-CN" sz="2400" b="1" dirty="0">
                <a:latin typeface="方正黑体简体" charset="-122"/>
                <a:ea typeface="方正黑体简体" charset="-122"/>
              </a:rPr>
              <a:t>96%-99.5%</a:t>
            </a:r>
            <a:r>
              <a:rPr lang="zh-CN" altLang="ru-RU" sz="2400" b="1" dirty="0">
                <a:latin typeface="方正黑体简体" charset="-122"/>
                <a:ea typeface="方正黑体简体" charset="-122"/>
              </a:rPr>
              <a:t>。</a:t>
            </a:r>
            <a:endParaRPr lang="zh-CN" altLang="ru-RU" sz="2400" b="1" dirty="0">
              <a:latin typeface="方正黑体简体" charset="-122"/>
              <a:ea typeface="方正黑体简体" charset="-122"/>
            </a:endParaRPr>
          </a:p>
          <a:p>
            <a:pPr indent="457200" eaLnBrk="1" hangingPunct="1">
              <a:lnSpc>
                <a:spcPct val="110000"/>
              </a:lnSpc>
              <a:buClr>
                <a:srgbClr val="FF3300"/>
              </a:buClr>
              <a:buSzPct val="100000"/>
              <a:buFont typeface="Wingdings" panose="05000000000000000000" pitchFamily="2" charset="2"/>
              <a:buChar char="Ø"/>
            </a:pPr>
            <a:endParaRPr lang="zh-CN" altLang="ru-RU" sz="2400" b="1" dirty="0">
              <a:latin typeface="方正黑体简体" charset="-122"/>
              <a:ea typeface="方正黑体简体" charset="-122"/>
            </a:endParaRPr>
          </a:p>
          <a:p>
            <a:pPr indent="457200" eaLnBrk="1" hangingPunct="1">
              <a:lnSpc>
                <a:spcPct val="110000"/>
              </a:lnSpc>
              <a:buClr>
                <a:srgbClr val="FF3300"/>
              </a:buClr>
              <a:buSzPct val="100000"/>
              <a:buFont typeface="Wingdings" panose="05000000000000000000" pitchFamily="2" charset="2"/>
              <a:buChar char="Ø"/>
            </a:pPr>
            <a:r>
              <a:rPr lang="zh-CN" altLang="ru-RU" sz="2400" b="1" dirty="0">
                <a:latin typeface="方正黑体简体" charset="-122"/>
                <a:ea typeface="方正黑体简体" charset="-122"/>
              </a:rPr>
              <a:t>石油中的烃类按其结构不同，大体可分为烷烃、环烷烃、芳香烃和不饱和烃。</a:t>
            </a:r>
            <a:endParaRPr lang="zh-CN" altLang="ru-RU" sz="2400" b="1" dirty="0">
              <a:latin typeface="方正黑体简体" charset="-122"/>
              <a:ea typeface="方正黑体简体" charset="-122"/>
            </a:endParaRPr>
          </a:p>
          <a:p>
            <a:pPr indent="457200" eaLnBrk="1" hangingPunct="1">
              <a:lnSpc>
                <a:spcPct val="110000"/>
              </a:lnSpc>
              <a:buClr>
                <a:srgbClr val="FF3300"/>
              </a:buClr>
              <a:buSzPct val="100000"/>
              <a:buFont typeface="Wingdings" panose="05000000000000000000" pitchFamily="2" charset="2"/>
              <a:buChar char="Ø"/>
            </a:pPr>
            <a:endParaRPr lang="ru-RU" altLang="zh-CN" sz="2400" b="1" dirty="0">
              <a:latin typeface="方正黑体简体" charset="-122"/>
              <a:ea typeface="方正黑体简体" charset="-122"/>
            </a:endParaRPr>
          </a:p>
        </p:txBody>
      </p:sp>
    </p:spTree>
  </p:cSld>
  <p:clrMapOvr>
    <a:masterClrMapping/>
  </p:clrMapOvr>
  <p:transition>
    <p:cut/>
  </p:transition>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0F8FF"/>
        </a:solidFill>
        <a:effectLst/>
      </p:bgPr>
    </p:bg>
    <p:spTree>
      <p:nvGrpSpPr>
        <p:cNvPr id="1" name=""/>
        <p:cNvGrpSpPr/>
        <p:nvPr/>
      </p:nvGrpSpPr>
      <p:grpSpPr/>
      <p:sp>
        <p:nvSpPr>
          <p:cNvPr id="4" name="灯片编号占位符 3"/>
          <p:cNvSpPr txBox="1">
            <a:spLocks noGrp="1"/>
          </p:cNvSpPr>
          <p:nvPr>
            <p:ph type="sldNum" sz="quarter" idx="12"/>
          </p:nvPr>
        </p:nvSpPr>
        <p:spPr bwMode="auto"/>
        <p:txBody>
          <a:bodyPr vert="horz"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r" eaLnBrk="1" hangingPunct="1">
              <a:buSzPct val="100000"/>
              <a:buFont typeface="方正黑体简体" charset="-122"/>
            </a:pPr>
            <a:fld id="{9A0DB2DC-4C9A-4742-B13C-FB6460FD3503}" type="slidenum">
              <a:rPr lang="ru-RU" altLang="zh-CN" dirty="0">
                <a:latin typeface="方正黑体简体" charset="-122"/>
                <a:ea typeface="方正黑体简体" charset="-122"/>
              </a:rPr>
            </a:fld>
            <a:endParaRPr lang="ru-RU" altLang="zh-CN" dirty="0">
              <a:latin typeface="方正黑体简体" charset="-122"/>
              <a:ea typeface="方正黑体简体" charset="-122"/>
            </a:endParaRPr>
          </a:p>
        </p:txBody>
      </p:sp>
      <p:sp>
        <p:nvSpPr>
          <p:cNvPr id="2377" name="Rectangle 329"/>
          <p:cNvSpPr>
            <a:spLocks noChangeArrowheads="1"/>
          </p:cNvSpPr>
          <p:nvPr/>
        </p:nvSpPr>
        <p:spPr bwMode="auto">
          <a:xfrm>
            <a:off x="1187450" y="274638"/>
            <a:ext cx="6769100" cy="633413"/>
          </a:xfrm>
          <a:prstGeom prst="rect">
            <a:avLst/>
          </a:prstGeom>
          <a:noFill/>
          <a:ln>
            <a:noFill/>
          </a:ln>
          <a:effectLst/>
        </p:spPr>
        <p:txBody>
          <a:bodyPr anchor="ctr"/>
          <a:lstStyle/>
          <a:p>
            <a:pPr marL="0" marR="0" lvl="0" indent="0" algn="ctr" defTabSz="914400" rtl="0" eaLnBrk="1" fontAlgn="base" latinLnBrk="0" hangingPunct="1">
              <a:lnSpc>
                <a:spcPct val="100000"/>
              </a:lnSpc>
              <a:spcBef>
                <a:spcPct val="0"/>
              </a:spcBef>
              <a:spcAft>
                <a:spcPct val="0"/>
              </a:spcAft>
              <a:buClrTx/>
              <a:buSzPct val="100000"/>
              <a:buFontTx/>
              <a:buNone/>
              <a:defRPr/>
            </a:pPr>
            <a:endParaRPr kumimoji="1" lang="zh-CN" altLang="zh-CN" sz="2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endParaRPr>
          </a:p>
        </p:txBody>
      </p:sp>
      <p:sp>
        <p:nvSpPr>
          <p:cNvPr id="102404" name="Rectangle 330"/>
          <p:cNvSpPr/>
          <p:nvPr/>
        </p:nvSpPr>
        <p:spPr>
          <a:xfrm>
            <a:off x="1114425" y="2038350"/>
            <a:ext cx="6913563" cy="3406775"/>
          </a:xfrm>
          <a:prstGeom prst="rect">
            <a:avLst/>
          </a:prstGeom>
          <a:noFill/>
          <a:ln w="9525">
            <a:noFill/>
          </a:ln>
        </p:spPr>
        <p:txBody>
          <a:bodyPr anchor="ctr" anchorCtr="0"/>
          <a:p>
            <a:pPr indent="419100" eaLnBrk="1" hangingPunct="1">
              <a:lnSpc>
                <a:spcPct val="110000"/>
              </a:lnSpc>
              <a:buClr>
                <a:srgbClr val="FF3300"/>
              </a:buClr>
              <a:buSzPct val="100000"/>
              <a:buFont typeface="Wingdings" panose="05000000000000000000" pitchFamily="2" charset="2"/>
              <a:buChar char="Ø"/>
            </a:pPr>
            <a:r>
              <a:rPr lang="zh-CN" altLang="ru-RU" sz="2200" b="1" dirty="0">
                <a:latin typeface="方正黑体简体" charset="-122"/>
                <a:ea typeface="方正黑体简体" charset="-122"/>
              </a:rPr>
              <a:t>发生事故，加油站应立即报告片区经理或书记，区域公司在一小时内报告省公司质量安全环保部。</a:t>
            </a:r>
            <a:endParaRPr lang="zh-CN" altLang="ru-RU" sz="24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buChar char="Ø"/>
            </a:pPr>
            <a:r>
              <a:rPr lang="zh-CN" altLang="ru-RU" sz="2200" b="1" dirty="0">
                <a:latin typeface="方正黑体简体" charset="-122"/>
                <a:ea typeface="方正黑体简体" charset="-122"/>
              </a:rPr>
              <a:t>情况紧急时，事故现场有关人员可以越级报告。</a:t>
            </a:r>
            <a:endParaRPr lang="zh-CN" altLang="ru-RU" sz="22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buChar char="Ø"/>
            </a:pPr>
            <a:r>
              <a:rPr lang="zh-CN" altLang="ru-RU" sz="2200" b="1" dirty="0">
                <a:latin typeface="方正黑体简体" charset="-122"/>
                <a:ea typeface="方正黑体简体" charset="-122"/>
              </a:rPr>
              <a:t>事故在上报上一级安全主管部门的同时，应当于</a:t>
            </a:r>
            <a:r>
              <a:rPr lang="ru-RU" altLang="zh-CN" sz="2200" b="1" dirty="0">
                <a:latin typeface="方正黑体简体" charset="-122"/>
                <a:ea typeface="方正黑体简体" charset="-122"/>
              </a:rPr>
              <a:t>1</a:t>
            </a:r>
            <a:r>
              <a:rPr lang="zh-CN" altLang="ru-RU" sz="2200" b="1" dirty="0">
                <a:latin typeface="方正黑体简体" charset="-122"/>
                <a:ea typeface="方正黑体简体" charset="-122"/>
              </a:rPr>
              <a:t>小时内向事故发生地县级以上人民政府安全生产监督管理部门和负有安全生产监督管理职责的有关部门报告。</a:t>
            </a:r>
            <a:endParaRPr lang="zh-CN" altLang="ru-RU" sz="22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buChar char="Ø"/>
            </a:pPr>
            <a:r>
              <a:rPr lang="zh-CN" altLang="ru-RU" sz="2200" b="1" dirty="0">
                <a:latin typeface="方正黑体简体" charset="-122"/>
                <a:ea typeface="方正黑体简体" charset="-122"/>
              </a:rPr>
              <a:t>如隐瞒不报、虚报或故意延迟上报，应按规定严肃处理。</a:t>
            </a:r>
            <a:endParaRPr lang="zh-CN" altLang="ru-RU" sz="2200" b="1" dirty="0">
              <a:latin typeface="方正黑体简体" charset="-122"/>
              <a:ea typeface="方正黑体简体" charset="-122"/>
            </a:endParaRPr>
          </a:p>
        </p:txBody>
      </p:sp>
      <p:sp>
        <p:nvSpPr>
          <p:cNvPr id="102405" name="Rectangle 331"/>
          <p:cNvSpPr/>
          <p:nvPr/>
        </p:nvSpPr>
        <p:spPr>
          <a:xfrm>
            <a:off x="833438" y="1350963"/>
            <a:ext cx="2874962" cy="493712"/>
          </a:xfrm>
          <a:prstGeom prst="rect">
            <a:avLst/>
          </a:prstGeom>
          <a:noFill/>
          <a:ln w="9525">
            <a:noFill/>
          </a:ln>
        </p:spPr>
        <p:txBody>
          <a:bodyPr/>
          <a:p>
            <a:pPr indent="457200" eaLnBrk="1" hangingPunct="1">
              <a:lnSpc>
                <a:spcPct val="110000"/>
              </a:lnSpc>
              <a:buClr>
                <a:srgbClr val="FF3300"/>
              </a:buClr>
              <a:buSzPct val="100000"/>
              <a:buFont typeface="Wingdings" panose="05000000000000000000" pitchFamily="2" charset="2"/>
            </a:pPr>
            <a:r>
              <a:rPr lang="ru-RU" altLang="zh-CN" sz="2400" b="1" dirty="0">
                <a:latin typeface="方正黑体简体" charset="-122"/>
                <a:ea typeface="方正黑体简体" charset="-122"/>
              </a:rPr>
              <a:t>3</a:t>
            </a:r>
            <a:r>
              <a:rPr lang="zh-CN" altLang="ru-RU" sz="2400" b="1" dirty="0">
                <a:latin typeface="方正黑体简体" charset="-122"/>
                <a:ea typeface="方正黑体简体" charset="-122"/>
              </a:rPr>
              <a:t>、事故报告</a:t>
            </a:r>
            <a:endParaRPr lang="zh-CN" altLang="ru-RU" sz="2400" b="1" dirty="0">
              <a:latin typeface="方正黑体简体" charset="-122"/>
              <a:ea typeface="方正黑体简体" charset="-122"/>
            </a:endParaRPr>
          </a:p>
        </p:txBody>
      </p:sp>
    </p:spTree>
  </p:cSld>
  <p:clrMapOvr>
    <a:masterClrMapping/>
  </p:clrMapOvr>
  <p:transition>
    <p:cut/>
  </p:transition>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0F8FF"/>
        </a:solidFill>
        <a:effectLst/>
      </p:bgPr>
    </p:bg>
    <p:spTree>
      <p:nvGrpSpPr>
        <p:cNvPr id="1" name=""/>
        <p:cNvGrpSpPr/>
        <p:nvPr/>
      </p:nvGrpSpPr>
      <p:grpSpPr/>
      <p:sp>
        <p:nvSpPr>
          <p:cNvPr id="4" name="灯片编号占位符 3"/>
          <p:cNvSpPr txBox="1">
            <a:spLocks noGrp="1"/>
          </p:cNvSpPr>
          <p:nvPr>
            <p:ph type="sldNum" sz="quarter" idx="12"/>
          </p:nvPr>
        </p:nvSpPr>
        <p:spPr bwMode="auto"/>
        <p:txBody>
          <a:bodyPr vert="horz"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r" eaLnBrk="1" hangingPunct="1">
              <a:buSzPct val="100000"/>
              <a:buFont typeface="方正黑体简体" charset="-122"/>
            </a:pPr>
            <a:fld id="{9A0DB2DC-4C9A-4742-B13C-FB6460FD3503}" type="slidenum">
              <a:rPr lang="ru-RU" altLang="zh-CN" dirty="0">
                <a:latin typeface="方正黑体简体" charset="-122"/>
                <a:ea typeface="方正黑体简体" charset="-122"/>
              </a:rPr>
            </a:fld>
            <a:endParaRPr lang="ru-RU" altLang="zh-CN" dirty="0">
              <a:latin typeface="方正黑体简体" charset="-122"/>
              <a:ea typeface="方正黑体简体" charset="-122"/>
            </a:endParaRPr>
          </a:p>
        </p:txBody>
      </p:sp>
      <p:sp>
        <p:nvSpPr>
          <p:cNvPr id="2382" name="Rectangle 334"/>
          <p:cNvSpPr>
            <a:spLocks noChangeArrowheads="1"/>
          </p:cNvSpPr>
          <p:nvPr/>
        </p:nvSpPr>
        <p:spPr bwMode="auto">
          <a:xfrm>
            <a:off x="1187450" y="274638"/>
            <a:ext cx="6769100" cy="633413"/>
          </a:xfrm>
          <a:prstGeom prst="rect">
            <a:avLst/>
          </a:prstGeom>
          <a:noFill/>
          <a:ln>
            <a:noFill/>
          </a:ln>
          <a:effectLst/>
        </p:spPr>
        <p:txBody>
          <a:bodyPr anchor="ctr"/>
          <a:lstStyle/>
          <a:p>
            <a:pPr marL="0" marR="0" lvl="0" indent="0" algn="ctr" defTabSz="914400" rtl="0" eaLnBrk="1" fontAlgn="base" latinLnBrk="0" hangingPunct="1">
              <a:lnSpc>
                <a:spcPct val="100000"/>
              </a:lnSpc>
              <a:spcBef>
                <a:spcPct val="0"/>
              </a:spcBef>
              <a:spcAft>
                <a:spcPct val="0"/>
              </a:spcAft>
              <a:buClrTx/>
              <a:buSzPct val="100000"/>
              <a:buFontTx/>
              <a:buNone/>
              <a:defRPr/>
            </a:pPr>
            <a:endParaRPr kumimoji="1" lang="zh-CN" altLang="zh-CN" sz="2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endParaRPr>
          </a:p>
        </p:txBody>
      </p:sp>
      <p:sp>
        <p:nvSpPr>
          <p:cNvPr id="104452" name="Rectangle 335"/>
          <p:cNvSpPr/>
          <p:nvPr/>
        </p:nvSpPr>
        <p:spPr>
          <a:xfrm>
            <a:off x="684213" y="1989138"/>
            <a:ext cx="7127875" cy="3406775"/>
          </a:xfrm>
          <a:prstGeom prst="rect">
            <a:avLst/>
          </a:prstGeom>
          <a:noFill/>
          <a:ln w="9525">
            <a:noFill/>
          </a:ln>
        </p:spPr>
        <p:txBody>
          <a:bodyPr anchor="ctr" anchorCtr="0"/>
          <a:p>
            <a:pPr indent="419100" eaLnBrk="1" hangingPunct="1">
              <a:lnSpc>
                <a:spcPct val="110000"/>
              </a:lnSpc>
              <a:buClr>
                <a:srgbClr val="FF3300"/>
              </a:buClr>
              <a:buSzPct val="100000"/>
              <a:buFont typeface="Wingdings" panose="05000000000000000000" pitchFamily="2" charset="2"/>
              <a:buChar char="Ø"/>
            </a:pPr>
            <a:r>
              <a:rPr lang="ru-RU" altLang="zh-CN" sz="2200" b="1" dirty="0">
                <a:latin typeface="方正黑体简体" charset="-122"/>
                <a:ea typeface="方正黑体简体" charset="-122"/>
              </a:rPr>
              <a:t>  </a:t>
            </a:r>
            <a:r>
              <a:rPr lang="zh-CN" altLang="ru-RU" sz="2200" b="1" dirty="0">
                <a:latin typeface="方正黑体简体" charset="-122"/>
                <a:ea typeface="方正黑体简体" charset="-122"/>
              </a:rPr>
              <a:t>发生事故，无论大小，均应按“四不放过”（事故原因分析不清楚不放过、事故责任者和群众没受到教育不放过、没有制定出防范措施不放过和事故责任者没有受到处理不放过）的原则进行调查处理。</a:t>
            </a:r>
            <a:endParaRPr lang="zh-CN" altLang="ru-RU" sz="22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buChar char="Ø"/>
            </a:pPr>
            <a:r>
              <a:rPr lang="zh-CN" altLang="ru-RU" sz="2200" b="1" dirty="0">
                <a:latin typeface="方正黑体简体" charset="-122"/>
                <a:ea typeface="方正黑体简体" charset="-122"/>
              </a:rPr>
              <a:t>事故应及时处理，结案时间一般不超过</a:t>
            </a:r>
            <a:r>
              <a:rPr lang="ru-RU" altLang="zh-CN" sz="2200" b="1" dirty="0">
                <a:latin typeface="方正黑体简体" charset="-122"/>
                <a:ea typeface="方正黑体简体" charset="-122"/>
              </a:rPr>
              <a:t>90</a:t>
            </a:r>
            <a:r>
              <a:rPr lang="zh-CN" altLang="ru-RU" sz="2200" b="1" dirty="0">
                <a:latin typeface="方正黑体简体" charset="-122"/>
                <a:ea typeface="方正黑体简体" charset="-122"/>
              </a:rPr>
              <a:t>天，交通事故处理如遇伤者未愈可适当延长，但一般不宜超过</a:t>
            </a:r>
            <a:r>
              <a:rPr lang="ru-RU" altLang="zh-CN" sz="2200" b="1" dirty="0">
                <a:latin typeface="方正黑体简体" charset="-122"/>
                <a:ea typeface="方正黑体简体" charset="-122"/>
              </a:rPr>
              <a:t>180</a:t>
            </a:r>
            <a:r>
              <a:rPr lang="zh-CN" altLang="ru-RU" sz="2200" b="1" dirty="0">
                <a:latin typeface="方正黑体简体" charset="-122"/>
                <a:ea typeface="方正黑体简体" charset="-122"/>
              </a:rPr>
              <a:t>天。</a:t>
            </a:r>
            <a:endParaRPr lang="zh-CN" altLang="ru-RU" sz="22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buChar char="Ø"/>
            </a:pPr>
            <a:r>
              <a:rPr lang="zh-CN" altLang="ru-RU" sz="2200" b="1" dirty="0">
                <a:latin typeface="方正黑体简体" charset="-122"/>
                <a:ea typeface="方正黑体简体" charset="-122"/>
              </a:rPr>
              <a:t>对索赔范围内的存货及固定资产损失，按集团公司安保基金管理的相关规定申请索赔。</a:t>
            </a:r>
            <a:endParaRPr lang="zh-CN" altLang="ru-RU" sz="2200" b="1" dirty="0">
              <a:latin typeface="方正黑体简体" charset="-122"/>
              <a:ea typeface="方正黑体简体" charset="-122"/>
            </a:endParaRPr>
          </a:p>
        </p:txBody>
      </p:sp>
      <p:sp>
        <p:nvSpPr>
          <p:cNvPr id="104453" name="Rectangle 336"/>
          <p:cNvSpPr/>
          <p:nvPr/>
        </p:nvSpPr>
        <p:spPr>
          <a:xfrm>
            <a:off x="611188" y="1350963"/>
            <a:ext cx="2874962" cy="493712"/>
          </a:xfrm>
          <a:prstGeom prst="rect">
            <a:avLst/>
          </a:prstGeom>
          <a:noFill/>
          <a:ln w="9525">
            <a:noFill/>
          </a:ln>
        </p:spPr>
        <p:txBody>
          <a:bodyPr/>
          <a:p>
            <a:pPr indent="457200" eaLnBrk="1" hangingPunct="1">
              <a:lnSpc>
                <a:spcPct val="110000"/>
              </a:lnSpc>
              <a:buClr>
                <a:srgbClr val="FF3300"/>
              </a:buClr>
              <a:buSzPct val="100000"/>
              <a:buFont typeface="Wingdings" panose="05000000000000000000" pitchFamily="2" charset="2"/>
            </a:pPr>
            <a:r>
              <a:rPr lang="ru-RU" altLang="zh-CN" sz="2400" b="1" dirty="0">
                <a:latin typeface="方正黑体简体" charset="-122"/>
                <a:ea typeface="方正黑体简体" charset="-122"/>
              </a:rPr>
              <a:t>4</a:t>
            </a:r>
            <a:r>
              <a:rPr lang="zh-CN" altLang="ru-RU" sz="2400" b="1" dirty="0">
                <a:latin typeface="方正黑体简体" charset="-122"/>
                <a:ea typeface="方正黑体简体" charset="-122"/>
              </a:rPr>
              <a:t>、事故处理</a:t>
            </a:r>
            <a:endParaRPr lang="zh-CN" altLang="ru-RU" sz="2400" b="1" dirty="0">
              <a:latin typeface="方正黑体简体" charset="-122"/>
              <a:ea typeface="方正黑体简体" charset="-122"/>
            </a:endParaRPr>
          </a:p>
        </p:txBody>
      </p:sp>
    </p:spTree>
  </p:cSld>
  <p:clrMapOvr>
    <a:masterClrMapping/>
  </p:clrMapOvr>
  <p:transition>
    <p:cut/>
  </p:transition>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0F8FF"/>
        </a:solidFill>
        <a:effectLst/>
      </p:bgPr>
    </p:bg>
    <p:spTree>
      <p:nvGrpSpPr>
        <p:cNvPr id="1" name=""/>
        <p:cNvGrpSpPr/>
        <p:nvPr/>
      </p:nvGrpSpPr>
      <p:grpSpPr/>
      <p:sp>
        <p:nvSpPr>
          <p:cNvPr id="4" name="灯片编号占位符 3"/>
          <p:cNvSpPr txBox="1">
            <a:spLocks noGrp="1"/>
          </p:cNvSpPr>
          <p:nvPr>
            <p:ph type="sldNum" sz="quarter" idx="12"/>
          </p:nvPr>
        </p:nvSpPr>
        <p:spPr bwMode="auto"/>
        <p:txBody>
          <a:bodyPr vert="horz"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r" eaLnBrk="1" hangingPunct="1">
              <a:buSzPct val="100000"/>
              <a:buFont typeface="方正黑体简体" charset="-122"/>
            </a:pPr>
            <a:fld id="{9A0DB2DC-4C9A-4742-B13C-FB6460FD3503}" type="slidenum">
              <a:rPr lang="ru-RU" altLang="zh-CN" dirty="0">
                <a:latin typeface="方正黑体简体" charset="-122"/>
                <a:ea typeface="方正黑体简体" charset="-122"/>
              </a:rPr>
            </a:fld>
            <a:endParaRPr lang="ru-RU" altLang="zh-CN" dirty="0">
              <a:latin typeface="方正黑体简体" charset="-122"/>
              <a:ea typeface="方正黑体简体" charset="-122"/>
            </a:endParaRPr>
          </a:p>
        </p:txBody>
      </p:sp>
      <p:sp>
        <p:nvSpPr>
          <p:cNvPr id="2387" name="Rectangle 339"/>
          <p:cNvSpPr>
            <a:spLocks noChangeArrowheads="1"/>
          </p:cNvSpPr>
          <p:nvPr/>
        </p:nvSpPr>
        <p:spPr bwMode="auto">
          <a:xfrm>
            <a:off x="1187450" y="274638"/>
            <a:ext cx="6769100" cy="633413"/>
          </a:xfrm>
          <a:prstGeom prst="rect">
            <a:avLst/>
          </a:prstGeom>
          <a:noFill/>
          <a:ln>
            <a:noFill/>
          </a:ln>
          <a:effectLst/>
        </p:spPr>
        <p:txBody>
          <a:bodyPr anchor="ctr"/>
          <a:lstStyle/>
          <a:p>
            <a:pPr marL="0" marR="0" lvl="0" indent="0" algn="ctr" defTabSz="914400" rtl="0" eaLnBrk="1" fontAlgn="base" latinLnBrk="0" hangingPunct="1">
              <a:lnSpc>
                <a:spcPct val="100000"/>
              </a:lnSpc>
              <a:spcBef>
                <a:spcPct val="0"/>
              </a:spcBef>
              <a:spcAft>
                <a:spcPct val="0"/>
              </a:spcAft>
              <a:buClrTx/>
              <a:buSzPct val="100000"/>
              <a:buFontTx/>
              <a:buNone/>
              <a:defRPr/>
            </a:pPr>
            <a:endParaRPr kumimoji="1" lang="zh-CN" altLang="zh-CN" sz="2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endParaRPr>
          </a:p>
        </p:txBody>
      </p:sp>
      <p:sp>
        <p:nvSpPr>
          <p:cNvPr id="106500" name="Rectangle 340"/>
          <p:cNvSpPr/>
          <p:nvPr/>
        </p:nvSpPr>
        <p:spPr>
          <a:xfrm>
            <a:off x="1331913" y="1196975"/>
            <a:ext cx="3600450" cy="719138"/>
          </a:xfrm>
          <a:prstGeom prst="rect">
            <a:avLst/>
          </a:prstGeom>
          <a:noFill/>
          <a:ln w="9525">
            <a:noFill/>
          </a:ln>
        </p:spPr>
        <p:txBody>
          <a:bodyPr/>
          <a:p>
            <a:pPr marL="533400" indent="-533400" eaLnBrk="1" hangingPunct="1">
              <a:lnSpc>
                <a:spcPct val="150000"/>
              </a:lnSpc>
              <a:spcBef>
                <a:spcPct val="20000"/>
              </a:spcBef>
              <a:buSzPct val="100000"/>
            </a:pPr>
            <a:r>
              <a:rPr lang="zh-CN" altLang="ru-RU" sz="2800" b="1" dirty="0">
                <a:latin typeface="Arial" panose="020B0604020202020204" pitchFamily="34" charset="0"/>
                <a:ea typeface="方正黑体简体" charset="-122"/>
              </a:rPr>
              <a:t>四、安  全  检  查</a:t>
            </a:r>
            <a:endParaRPr lang="zh-CN" altLang="ru-RU" sz="2800" b="1" dirty="0">
              <a:latin typeface="Arial" panose="020B0604020202020204" pitchFamily="34" charset="0"/>
              <a:ea typeface="方正黑体简体" charset="-122"/>
            </a:endParaRPr>
          </a:p>
        </p:txBody>
      </p:sp>
      <p:sp>
        <p:nvSpPr>
          <p:cNvPr id="106501" name="Rectangle 341"/>
          <p:cNvSpPr/>
          <p:nvPr/>
        </p:nvSpPr>
        <p:spPr>
          <a:xfrm>
            <a:off x="827088" y="2781300"/>
            <a:ext cx="7127875" cy="2066925"/>
          </a:xfrm>
          <a:prstGeom prst="rect">
            <a:avLst/>
          </a:prstGeom>
          <a:noFill/>
          <a:ln w="9525">
            <a:noFill/>
          </a:ln>
        </p:spPr>
        <p:txBody>
          <a:bodyPr anchor="ctr" anchorCtr="0"/>
          <a:p>
            <a:pPr indent="419100" eaLnBrk="1" hangingPunct="1">
              <a:lnSpc>
                <a:spcPct val="110000"/>
              </a:lnSpc>
              <a:buClr>
                <a:srgbClr val="FF3300"/>
              </a:buClr>
              <a:buSzPct val="100000"/>
              <a:buFont typeface="Wingdings" panose="05000000000000000000" pitchFamily="2" charset="2"/>
            </a:pPr>
            <a:r>
              <a:rPr lang="ru-RU" altLang="zh-CN" sz="2200" b="1" dirty="0">
                <a:latin typeface="方正黑体简体" charset="-122"/>
                <a:ea typeface="方正黑体简体" charset="-122"/>
              </a:rPr>
              <a:t>  </a:t>
            </a:r>
            <a:r>
              <a:rPr lang="zh-CN" altLang="ru-RU" sz="2400" b="1" dirty="0">
                <a:latin typeface="方正黑体简体" charset="-122"/>
                <a:ea typeface="方正黑体简体" charset="-122"/>
              </a:rPr>
              <a:t>各级公司对加油站进行定期安全检查，可与综合管理检查一并进行，检查内容详见</a:t>
            </a:r>
            <a:r>
              <a:rPr lang="ru-RU" altLang="zh-CN" sz="2400" b="1" dirty="0">
                <a:latin typeface="方正黑体简体" charset="-122"/>
                <a:ea typeface="方正黑体简体" charset="-122"/>
              </a:rPr>
              <a:t>《</a:t>
            </a:r>
            <a:r>
              <a:rPr lang="zh-CN" altLang="ru-RU" sz="2400" b="1" dirty="0">
                <a:latin typeface="方正黑体简体" charset="-122"/>
                <a:ea typeface="方正黑体简体" charset="-122"/>
              </a:rPr>
              <a:t>中国石油加油站达标创星考评办法</a:t>
            </a:r>
            <a:r>
              <a:rPr lang="ru-RU" altLang="zh-CN" sz="2400" b="1" dirty="0">
                <a:latin typeface="方正黑体简体" charset="-122"/>
                <a:ea typeface="方正黑体简体" charset="-122"/>
              </a:rPr>
              <a:t>》</a:t>
            </a:r>
            <a:r>
              <a:rPr lang="zh-CN" altLang="ru-RU" sz="2400" b="1" dirty="0">
                <a:latin typeface="方正黑体简体" charset="-122"/>
                <a:ea typeface="方正黑体简体" charset="-122"/>
              </a:rPr>
              <a:t>中所附</a:t>
            </a:r>
            <a:r>
              <a:rPr lang="ru-RU" altLang="zh-CN" sz="2400" b="1" dirty="0">
                <a:latin typeface="方正黑体简体" charset="-122"/>
                <a:ea typeface="方正黑体简体" charset="-122"/>
              </a:rPr>
              <a:t>《</a:t>
            </a:r>
            <a:r>
              <a:rPr lang="zh-CN" altLang="ru-RU" sz="2400" b="1" dirty="0">
                <a:latin typeface="方正黑体简体" charset="-122"/>
                <a:ea typeface="方正黑体简体" charset="-122"/>
              </a:rPr>
              <a:t>中国石油加油站综合管理检查考评细则</a:t>
            </a:r>
            <a:r>
              <a:rPr lang="ru-RU" altLang="zh-CN" sz="2400" b="1" dirty="0">
                <a:latin typeface="方正黑体简体" charset="-122"/>
                <a:ea typeface="方正黑体简体" charset="-122"/>
              </a:rPr>
              <a:t>》</a:t>
            </a:r>
            <a:r>
              <a:rPr lang="zh-CN" altLang="ru-RU" sz="2400" b="1" dirty="0">
                <a:latin typeface="方正黑体简体" charset="-122"/>
                <a:ea typeface="方正黑体简体" charset="-122"/>
              </a:rPr>
              <a:t>。</a:t>
            </a:r>
            <a:endParaRPr lang="zh-CN" altLang="ru-RU" sz="24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zh-CN" altLang="ru-RU" sz="2200" b="1" dirty="0">
                <a:latin typeface="方正黑体简体" charset="-122"/>
                <a:ea typeface="方正黑体简体" charset="-122"/>
              </a:rPr>
              <a:t>  </a:t>
            </a:r>
            <a:endParaRPr lang="zh-CN" altLang="ru-RU" sz="2200" b="1" dirty="0">
              <a:latin typeface="方正黑体简体" charset="-122"/>
              <a:ea typeface="方正黑体简体" charset="-122"/>
            </a:endParaRPr>
          </a:p>
        </p:txBody>
      </p:sp>
      <p:sp>
        <p:nvSpPr>
          <p:cNvPr id="106502" name="Rectangle 342"/>
          <p:cNvSpPr/>
          <p:nvPr/>
        </p:nvSpPr>
        <p:spPr>
          <a:xfrm>
            <a:off x="900113" y="2060575"/>
            <a:ext cx="3883025" cy="493713"/>
          </a:xfrm>
          <a:prstGeom prst="rect">
            <a:avLst/>
          </a:prstGeom>
          <a:noFill/>
          <a:ln w="9525">
            <a:noFill/>
          </a:ln>
        </p:spPr>
        <p:txBody>
          <a:bodyPr/>
          <a:p>
            <a:pPr indent="457200" eaLnBrk="1" hangingPunct="1">
              <a:lnSpc>
                <a:spcPct val="110000"/>
              </a:lnSpc>
              <a:buClr>
                <a:srgbClr val="FF3300"/>
              </a:buClr>
              <a:buSzPct val="100000"/>
              <a:buFont typeface="Wingdings" panose="05000000000000000000" pitchFamily="2" charset="2"/>
            </a:pPr>
            <a:r>
              <a:rPr lang="ru-RU" altLang="zh-CN" sz="2400" b="1" dirty="0">
                <a:latin typeface="方正黑体简体" charset="-122"/>
                <a:ea typeface="方正黑体简体" charset="-122"/>
              </a:rPr>
              <a:t>1</a:t>
            </a:r>
            <a:r>
              <a:rPr lang="zh-CN" altLang="ru-RU" sz="2400" b="1" dirty="0">
                <a:latin typeface="方正黑体简体" charset="-122"/>
                <a:ea typeface="方正黑体简体" charset="-122"/>
              </a:rPr>
              <a:t>、安全检查标准</a:t>
            </a:r>
            <a:endParaRPr lang="zh-CN" altLang="ru-RU" sz="2400" b="1" dirty="0">
              <a:latin typeface="方正黑体简体" charset="-122"/>
              <a:ea typeface="方正黑体简体" charset="-122"/>
            </a:endParaRPr>
          </a:p>
        </p:txBody>
      </p:sp>
    </p:spTree>
  </p:cSld>
  <p:clrMapOvr>
    <a:masterClrMapping/>
  </p:clrMapOvr>
  <p:transition>
    <p:cut/>
  </p:transition>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0F8FF"/>
        </a:solidFill>
        <a:effectLst/>
      </p:bgPr>
    </p:bg>
    <p:spTree>
      <p:nvGrpSpPr>
        <p:cNvPr id="1" name=""/>
        <p:cNvGrpSpPr/>
        <p:nvPr/>
      </p:nvGrpSpPr>
      <p:grpSpPr/>
      <p:sp>
        <p:nvSpPr>
          <p:cNvPr id="4" name="灯片编号占位符 3"/>
          <p:cNvSpPr txBox="1">
            <a:spLocks noGrp="1"/>
          </p:cNvSpPr>
          <p:nvPr>
            <p:ph type="sldNum" sz="quarter" idx="12"/>
          </p:nvPr>
        </p:nvSpPr>
        <p:spPr bwMode="auto"/>
        <p:txBody>
          <a:bodyPr vert="horz"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r" eaLnBrk="1" hangingPunct="1">
              <a:buSzPct val="100000"/>
              <a:buFont typeface="方正黑体简体" charset="-122"/>
            </a:pPr>
            <a:fld id="{9A0DB2DC-4C9A-4742-B13C-FB6460FD3503}" type="slidenum">
              <a:rPr lang="ru-RU" altLang="zh-CN" dirty="0">
                <a:latin typeface="方正黑体简体" charset="-122"/>
                <a:ea typeface="方正黑体简体" charset="-122"/>
              </a:rPr>
            </a:fld>
            <a:endParaRPr lang="ru-RU" altLang="zh-CN" dirty="0">
              <a:latin typeface="方正黑体简体" charset="-122"/>
              <a:ea typeface="方正黑体简体" charset="-122"/>
            </a:endParaRPr>
          </a:p>
        </p:txBody>
      </p:sp>
      <p:sp>
        <p:nvSpPr>
          <p:cNvPr id="2393" name="Rectangle 345"/>
          <p:cNvSpPr>
            <a:spLocks noChangeArrowheads="1"/>
          </p:cNvSpPr>
          <p:nvPr/>
        </p:nvSpPr>
        <p:spPr bwMode="auto">
          <a:xfrm>
            <a:off x="1187450" y="274638"/>
            <a:ext cx="6769100" cy="633413"/>
          </a:xfrm>
          <a:prstGeom prst="rect">
            <a:avLst/>
          </a:prstGeom>
          <a:noFill/>
          <a:ln>
            <a:noFill/>
          </a:ln>
          <a:effectLst/>
        </p:spPr>
        <p:txBody>
          <a:bodyPr anchor="ctr"/>
          <a:lstStyle/>
          <a:p>
            <a:pPr marL="0" marR="0" lvl="0" indent="0" algn="ctr" defTabSz="914400" rtl="0" eaLnBrk="1" fontAlgn="base" latinLnBrk="0" hangingPunct="1">
              <a:lnSpc>
                <a:spcPct val="100000"/>
              </a:lnSpc>
              <a:spcBef>
                <a:spcPct val="0"/>
              </a:spcBef>
              <a:spcAft>
                <a:spcPct val="0"/>
              </a:spcAft>
              <a:buClrTx/>
              <a:buSzPct val="100000"/>
              <a:buFontTx/>
              <a:buNone/>
              <a:defRPr/>
            </a:pPr>
            <a:endParaRPr kumimoji="1" lang="zh-CN" altLang="zh-CN" sz="2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endParaRPr>
          </a:p>
        </p:txBody>
      </p:sp>
      <p:sp>
        <p:nvSpPr>
          <p:cNvPr id="108548" name="Rectangle 346"/>
          <p:cNvSpPr/>
          <p:nvPr/>
        </p:nvSpPr>
        <p:spPr>
          <a:xfrm>
            <a:off x="684213" y="1773238"/>
            <a:ext cx="7488237" cy="4510087"/>
          </a:xfrm>
          <a:prstGeom prst="rect">
            <a:avLst/>
          </a:prstGeom>
          <a:noFill/>
          <a:ln w="9525">
            <a:noFill/>
          </a:ln>
        </p:spPr>
        <p:txBody>
          <a:bodyPr anchor="ctr" anchorCtr="0"/>
          <a:p>
            <a:pPr indent="419100" eaLnBrk="1" hangingPunct="1">
              <a:lnSpc>
                <a:spcPct val="110000"/>
              </a:lnSpc>
              <a:buClr>
                <a:srgbClr val="FF3300"/>
              </a:buClr>
              <a:buSzPct val="100000"/>
              <a:buFont typeface="Wingdings" panose="05000000000000000000" pitchFamily="2" charset="2"/>
              <a:buChar char="Ø"/>
            </a:pPr>
            <a:r>
              <a:rPr lang="zh-CN" altLang="ru-RU" sz="2400" b="1" dirty="0">
                <a:latin typeface="方正黑体简体" charset="-122"/>
                <a:ea typeface="方正黑体简体" charset="-122"/>
              </a:rPr>
              <a:t>场地及道路。由安全员或前庭主管负责检查，包括：场地是否清洁，器材（工具）摆放是否整齐，排水沟和隔油井有无油花，灭火器是否完好，照明设施有无损坏。</a:t>
            </a:r>
            <a:endParaRPr lang="zh-CN" altLang="ru-RU" sz="24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buChar char="Ø"/>
            </a:pPr>
            <a:r>
              <a:rPr lang="zh-CN" altLang="ru-RU" sz="2400" b="1" dirty="0">
                <a:latin typeface="方正黑体简体" charset="-122"/>
                <a:ea typeface="方正黑体简体" charset="-122"/>
              </a:rPr>
              <a:t> 罐区及管线。由计量员负责检查，内容主要包括：油罐附件是否密闭、正常，管线有无泄露，油罐区有无油味，接地线路有无损坏。</a:t>
            </a:r>
            <a:r>
              <a:rPr lang="zh-CN" altLang="ru-RU" sz="2400" dirty="0">
                <a:solidFill>
                  <a:srgbClr val="FF33CC"/>
                </a:solidFill>
                <a:latin typeface="方正黑体简体" charset="-122"/>
                <a:ea typeface="方正黑体简体" charset="-122"/>
              </a:rPr>
              <a:t> </a:t>
            </a:r>
            <a:endParaRPr lang="zh-CN" altLang="ru-RU" sz="24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buChar char="Ø"/>
            </a:pPr>
            <a:r>
              <a:rPr lang="zh-CN" altLang="ru-RU" sz="2400" b="1" dirty="0">
                <a:latin typeface="方正黑体简体" charset="-122"/>
                <a:ea typeface="方正黑体简体" charset="-122"/>
              </a:rPr>
              <a:t>加油机。由加油员负责检查，内容主要包括：吸油管有无空气吸入现象，加油机连接管处有无渗漏、静电接地是否有效，加油机视油器、胶管、加油枪部件有无渗漏油。</a:t>
            </a:r>
            <a:endParaRPr lang="zh-CN" altLang="ru-RU" sz="2400" b="1" dirty="0">
              <a:latin typeface="方正黑体简体" charset="-122"/>
              <a:ea typeface="方正黑体简体" charset="-122"/>
            </a:endParaRPr>
          </a:p>
        </p:txBody>
      </p:sp>
      <p:sp>
        <p:nvSpPr>
          <p:cNvPr id="108549" name="Rectangle 347"/>
          <p:cNvSpPr/>
          <p:nvPr/>
        </p:nvSpPr>
        <p:spPr>
          <a:xfrm>
            <a:off x="900113" y="1268413"/>
            <a:ext cx="4314825" cy="493712"/>
          </a:xfrm>
          <a:prstGeom prst="rect">
            <a:avLst/>
          </a:prstGeom>
          <a:noFill/>
          <a:ln w="9525">
            <a:noFill/>
          </a:ln>
        </p:spPr>
        <p:txBody>
          <a:bodyPr/>
          <a:p>
            <a:pPr indent="457200" eaLnBrk="1" hangingPunct="1">
              <a:lnSpc>
                <a:spcPct val="110000"/>
              </a:lnSpc>
              <a:buClr>
                <a:srgbClr val="FF3300"/>
              </a:buClr>
              <a:buSzPct val="100000"/>
              <a:buFont typeface="Wingdings" panose="05000000000000000000" pitchFamily="2" charset="2"/>
            </a:pPr>
            <a:r>
              <a:rPr lang="ru-RU" altLang="zh-CN" sz="2400" b="1" dirty="0">
                <a:latin typeface="方正黑体简体" charset="-122"/>
                <a:ea typeface="方正黑体简体" charset="-122"/>
              </a:rPr>
              <a:t>2</a:t>
            </a:r>
            <a:r>
              <a:rPr lang="zh-CN" altLang="ru-RU" sz="2400" b="1" dirty="0">
                <a:latin typeface="方正黑体简体" charset="-122"/>
                <a:ea typeface="方正黑体简体" charset="-122"/>
              </a:rPr>
              <a:t>、安全检查种类</a:t>
            </a:r>
            <a:r>
              <a:rPr lang="ru-RU" altLang="zh-CN" sz="2400" b="1" dirty="0">
                <a:latin typeface="方正黑体简体" charset="-122"/>
                <a:ea typeface="方正黑体简体" charset="-122"/>
              </a:rPr>
              <a:t>—</a:t>
            </a:r>
            <a:r>
              <a:rPr lang="zh-CN" altLang="ru-RU" sz="2400" b="1" dirty="0">
                <a:latin typeface="方正黑体简体" charset="-122"/>
                <a:ea typeface="方正黑体简体" charset="-122"/>
              </a:rPr>
              <a:t>日检查</a:t>
            </a:r>
            <a:endParaRPr lang="zh-CN" altLang="ru-RU" sz="2400" b="1" dirty="0">
              <a:latin typeface="方正黑体简体" charset="-122"/>
              <a:ea typeface="方正黑体简体" charset="-122"/>
            </a:endParaRPr>
          </a:p>
        </p:txBody>
      </p:sp>
    </p:spTree>
  </p:cSld>
  <p:clrMapOvr>
    <a:masterClrMapping/>
  </p:clrMapOvr>
  <p:transition>
    <p:cut/>
  </p:transition>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0F8FF"/>
        </a:solidFill>
        <a:effectLst/>
      </p:bgPr>
    </p:bg>
    <p:spTree>
      <p:nvGrpSpPr>
        <p:cNvPr id="1" name=""/>
        <p:cNvGrpSpPr/>
        <p:nvPr/>
      </p:nvGrpSpPr>
      <p:grpSpPr/>
      <p:sp>
        <p:nvSpPr>
          <p:cNvPr id="4" name="灯片编号占位符 3"/>
          <p:cNvSpPr txBox="1">
            <a:spLocks noGrp="1"/>
          </p:cNvSpPr>
          <p:nvPr>
            <p:ph type="sldNum" sz="quarter" idx="12"/>
          </p:nvPr>
        </p:nvSpPr>
        <p:spPr bwMode="auto"/>
        <p:txBody>
          <a:bodyPr vert="horz"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r" eaLnBrk="1" hangingPunct="1">
              <a:buSzPct val="100000"/>
              <a:buFont typeface="方正黑体简体" charset="-122"/>
            </a:pPr>
            <a:fld id="{9A0DB2DC-4C9A-4742-B13C-FB6460FD3503}" type="slidenum">
              <a:rPr lang="ru-RU" altLang="zh-CN" dirty="0">
                <a:latin typeface="方正黑体简体" charset="-122"/>
                <a:ea typeface="方正黑体简体" charset="-122"/>
              </a:rPr>
            </a:fld>
            <a:endParaRPr lang="ru-RU" altLang="zh-CN" dirty="0">
              <a:latin typeface="方正黑体简体" charset="-122"/>
              <a:ea typeface="方正黑体简体" charset="-122"/>
            </a:endParaRPr>
          </a:p>
        </p:txBody>
      </p:sp>
      <p:sp>
        <p:nvSpPr>
          <p:cNvPr id="2398" name="Rectangle 350"/>
          <p:cNvSpPr>
            <a:spLocks noChangeArrowheads="1"/>
          </p:cNvSpPr>
          <p:nvPr/>
        </p:nvSpPr>
        <p:spPr bwMode="auto">
          <a:xfrm>
            <a:off x="1187450" y="274638"/>
            <a:ext cx="6769100" cy="633413"/>
          </a:xfrm>
          <a:prstGeom prst="rect">
            <a:avLst/>
          </a:prstGeom>
          <a:noFill/>
          <a:ln>
            <a:noFill/>
          </a:ln>
          <a:effectLst/>
        </p:spPr>
        <p:txBody>
          <a:bodyPr anchor="ctr"/>
          <a:lstStyle/>
          <a:p>
            <a:pPr marL="0" marR="0" lvl="0" indent="0" algn="ctr" defTabSz="914400" rtl="0" eaLnBrk="1" fontAlgn="base" latinLnBrk="0" hangingPunct="1">
              <a:lnSpc>
                <a:spcPct val="100000"/>
              </a:lnSpc>
              <a:spcBef>
                <a:spcPct val="0"/>
              </a:spcBef>
              <a:spcAft>
                <a:spcPct val="0"/>
              </a:spcAft>
              <a:buClrTx/>
              <a:buSzPct val="100000"/>
              <a:buFontTx/>
              <a:buNone/>
              <a:defRPr/>
            </a:pPr>
            <a:endParaRPr kumimoji="1" lang="zh-CN" altLang="zh-CN" sz="2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endParaRPr>
          </a:p>
        </p:txBody>
      </p:sp>
      <p:sp>
        <p:nvSpPr>
          <p:cNvPr id="110596" name="Rectangle 351"/>
          <p:cNvSpPr/>
          <p:nvPr/>
        </p:nvSpPr>
        <p:spPr>
          <a:xfrm>
            <a:off x="755650" y="1744663"/>
            <a:ext cx="7127875" cy="2501900"/>
          </a:xfrm>
          <a:prstGeom prst="rect">
            <a:avLst/>
          </a:prstGeom>
          <a:noFill/>
          <a:ln w="9525">
            <a:noFill/>
          </a:ln>
        </p:spPr>
        <p:txBody>
          <a:bodyPr anchor="ctr" anchorCtr="0"/>
          <a:p>
            <a:pPr indent="419100" eaLnBrk="1" hangingPunct="1">
              <a:lnSpc>
                <a:spcPct val="110000"/>
              </a:lnSpc>
              <a:buClr>
                <a:srgbClr val="FF3300"/>
              </a:buClr>
              <a:buSzPct val="100000"/>
              <a:buFont typeface="Wingdings" panose="05000000000000000000" pitchFamily="2" charset="2"/>
              <a:buChar char="Ø"/>
            </a:pPr>
            <a:r>
              <a:rPr lang="ru-RU" altLang="zh-CN" sz="2200" b="1" dirty="0">
                <a:latin typeface="方正黑体简体" charset="-122"/>
                <a:ea typeface="方正黑体简体" charset="-122"/>
              </a:rPr>
              <a:t> </a:t>
            </a:r>
            <a:r>
              <a:rPr lang="zh-CN" altLang="ru-RU" sz="2400" b="1" dirty="0">
                <a:latin typeface="方正黑体简体" charset="-122"/>
                <a:ea typeface="方正黑体简体" charset="-122"/>
              </a:rPr>
              <a:t>巡检。由前庭主管、安全员或经理负责检查，内容主要包括：各作业人员有无违章违纪的现象，进站车辆有无违反安全须知的现象。</a:t>
            </a:r>
            <a:endParaRPr lang="zh-CN" altLang="ru-RU" sz="24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buChar char="Ø"/>
            </a:pPr>
            <a:endParaRPr lang="zh-CN" altLang="ru-RU" sz="24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buChar char="Ø"/>
            </a:pPr>
            <a:r>
              <a:rPr lang="zh-CN" altLang="ru-RU" sz="2400" b="1" dirty="0">
                <a:latin typeface="方正黑体简体" charset="-122"/>
                <a:ea typeface="方正黑体简体" charset="-122"/>
              </a:rPr>
              <a:t> 日检查中所发现的问题应向经理汇报，并在值班记录上填写清楚。</a:t>
            </a:r>
            <a:endParaRPr lang="zh-CN" altLang="ru-RU" sz="2400" b="1" dirty="0">
              <a:latin typeface="方正黑体简体" charset="-122"/>
              <a:ea typeface="方正黑体简体" charset="-122"/>
            </a:endParaRPr>
          </a:p>
        </p:txBody>
      </p:sp>
    </p:spTree>
  </p:cSld>
  <p:clrMapOvr>
    <a:masterClrMapping/>
  </p:clrMapOvr>
  <p:transition>
    <p:cut/>
  </p:transition>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0F8FF"/>
        </a:solidFill>
        <a:effectLst/>
      </p:bgPr>
    </p:bg>
    <p:spTree>
      <p:nvGrpSpPr>
        <p:cNvPr id="1" name=""/>
        <p:cNvGrpSpPr/>
        <p:nvPr/>
      </p:nvGrpSpPr>
      <p:grpSpPr/>
      <p:sp>
        <p:nvSpPr>
          <p:cNvPr id="4" name="灯片编号占位符 3"/>
          <p:cNvSpPr txBox="1">
            <a:spLocks noGrp="1"/>
          </p:cNvSpPr>
          <p:nvPr>
            <p:ph type="sldNum" sz="quarter" idx="12"/>
          </p:nvPr>
        </p:nvSpPr>
        <p:spPr bwMode="auto"/>
        <p:txBody>
          <a:bodyPr vert="horz"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r" eaLnBrk="1" hangingPunct="1">
              <a:buSzPct val="100000"/>
              <a:buFont typeface="方正黑体简体" charset="-122"/>
            </a:pPr>
            <a:fld id="{9A0DB2DC-4C9A-4742-B13C-FB6460FD3503}" type="slidenum">
              <a:rPr lang="ru-RU" altLang="zh-CN" dirty="0">
                <a:latin typeface="方正黑体简体" charset="-122"/>
                <a:ea typeface="方正黑体简体" charset="-122"/>
              </a:rPr>
            </a:fld>
            <a:endParaRPr lang="ru-RU" altLang="zh-CN" dirty="0">
              <a:latin typeface="方正黑体简体" charset="-122"/>
              <a:ea typeface="方正黑体简体" charset="-122"/>
            </a:endParaRPr>
          </a:p>
        </p:txBody>
      </p:sp>
      <p:sp>
        <p:nvSpPr>
          <p:cNvPr id="2402" name="Rectangle 354"/>
          <p:cNvSpPr>
            <a:spLocks noChangeArrowheads="1"/>
          </p:cNvSpPr>
          <p:nvPr/>
        </p:nvSpPr>
        <p:spPr bwMode="auto">
          <a:xfrm>
            <a:off x="1187450" y="274638"/>
            <a:ext cx="6769100" cy="633413"/>
          </a:xfrm>
          <a:prstGeom prst="rect">
            <a:avLst/>
          </a:prstGeom>
          <a:noFill/>
          <a:ln>
            <a:noFill/>
          </a:ln>
          <a:effectLst/>
        </p:spPr>
        <p:txBody>
          <a:bodyPr anchor="ctr"/>
          <a:lstStyle/>
          <a:p>
            <a:pPr marL="0" marR="0" lvl="0" indent="0" algn="ctr" defTabSz="914400" rtl="0" eaLnBrk="1" fontAlgn="base" latinLnBrk="0" hangingPunct="1">
              <a:lnSpc>
                <a:spcPct val="100000"/>
              </a:lnSpc>
              <a:spcBef>
                <a:spcPct val="0"/>
              </a:spcBef>
              <a:spcAft>
                <a:spcPct val="0"/>
              </a:spcAft>
              <a:buClrTx/>
              <a:buSzPct val="100000"/>
              <a:buFontTx/>
              <a:buNone/>
              <a:defRPr/>
            </a:pPr>
            <a:endParaRPr kumimoji="1" lang="zh-CN" altLang="zh-CN" sz="2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endParaRPr>
          </a:p>
        </p:txBody>
      </p:sp>
      <p:sp>
        <p:nvSpPr>
          <p:cNvPr id="112644" name="Rectangle 355"/>
          <p:cNvSpPr/>
          <p:nvPr/>
        </p:nvSpPr>
        <p:spPr>
          <a:xfrm>
            <a:off x="755650" y="2128838"/>
            <a:ext cx="7127875" cy="3305175"/>
          </a:xfrm>
          <a:prstGeom prst="rect">
            <a:avLst/>
          </a:prstGeom>
          <a:noFill/>
          <a:ln w="9525">
            <a:noFill/>
          </a:ln>
        </p:spPr>
        <p:txBody>
          <a:bodyPr anchor="ctr" anchorCtr="0"/>
          <a:p>
            <a:pPr indent="419100" eaLnBrk="1" hangingPunct="1">
              <a:lnSpc>
                <a:spcPct val="110000"/>
              </a:lnSpc>
              <a:buClr>
                <a:srgbClr val="FF3300"/>
              </a:buClr>
              <a:buSzPct val="100000"/>
              <a:buFont typeface="Wingdings" panose="05000000000000000000" pitchFamily="2" charset="2"/>
              <a:buChar char="Ø"/>
            </a:pPr>
            <a:r>
              <a:rPr lang="zh-CN" altLang="ru-RU" sz="2400" b="1" dirty="0">
                <a:latin typeface="方正黑体简体" charset="-122"/>
                <a:ea typeface="方正黑体简体" charset="-122"/>
              </a:rPr>
              <a:t>月检查由经理组织，前庭主管、安全员和有关技术人员参加。</a:t>
            </a:r>
            <a:endParaRPr lang="zh-CN" altLang="ru-RU" sz="24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endParaRPr lang="zh-CN" altLang="ru-RU" sz="24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buChar char="Ø"/>
            </a:pPr>
            <a:r>
              <a:rPr lang="zh-CN" altLang="ru-RU" sz="2400" b="1" dirty="0">
                <a:latin typeface="方正黑体简体" charset="-122"/>
                <a:ea typeface="方正黑体简体" charset="-122"/>
              </a:rPr>
              <a:t>月检查的主要内容对照</a:t>
            </a:r>
            <a:r>
              <a:rPr lang="ru-RU" altLang="zh-CN" sz="2400" b="1" dirty="0">
                <a:latin typeface="方正黑体简体" charset="-122"/>
                <a:ea typeface="方正黑体简体" charset="-122"/>
              </a:rPr>
              <a:t>《</a:t>
            </a:r>
            <a:r>
              <a:rPr lang="zh-CN" altLang="ru-RU" sz="2400" b="1" dirty="0">
                <a:latin typeface="方正黑体简体" charset="-122"/>
                <a:ea typeface="方正黑体简体" charset="-122"/>
              </a:rPr>
              <a:t>中国石油加油站综合管理检查考评细则</a:t>
            </a:r>
            <a:r>
              <a:rPr lang="ru-RU" altLang="zh-CN" sz="2400" b="1" dirty="0">
                <a:latin typeface="方正黑体简体" charset="-122"/>
                <a:ea typeface="方正黑体简体" charset="-122"/>
              </a:rPr>
              <a:t>》</a:t>
            </a:r>
            <a:r>
              <a:rPr lang="zh-CN" altLang="ru-RU" sz="2400" b="1" dirty="0">
                <a:latin typeface="方正黑体简体" charset="-122"/>
                <a:ea typeface="方正黑体简体" charset="-122"/>
              </a:rPr>
              <a:t>进行。</a:t>
            </a:r>
            <a:endParaRPr lang="zh-CN" altLang="ru-RU" sz="24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buChar char="Ø"/>
            </a:pPr>
            <a:endParaRPr lang="zh-CN" altLang="ru-RU" sz="24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buChar char="Ø"/>
            </a:pPr>
            <a:r>
              <a:rPr lang="zh-CN" altLang="ru-RU" sz="2400" b="1" dirty="0">
                <a:latin typeface="方正黑体简体" charset="-122"/>
                <a:ea typeface="方正黑体简体" charset="-122"/>
              </a:rPr>
              <a:t>月检查结果应向上级公司进行汇报，对检查发现问题应及时进行处理。</a:t>
            </a:r>
            <a:endParaRPr lang="zh-CN" altLang="ru-RU" sz="2400" b="1" dirty="0">
              <a:latin typeface="方正黑体简体" charset="-122"/>
              <a:ea typeface="方正黑体简体" charset="-122"/>
            </a:endParaRPr>
          </a:p>
        </p:txBody>
      </p:sp>
      <p:sp>
        <p:nvSpPr>
          <p:cNvPr id="112645" name="Rectangle 356"/>
          <p:cNvSpPr/>
          <p:nvPr/>
        </p:nvSpPr>
        <p:spPr>
          <a:xfrm>
            <a:off x="904875" y="1350963"/>
            <a:ext cx="4314825" cy="493712"/>
          </a:xfrm>
          <a:prstGeom prst="rect">
            <a:avLst/>
          </a:prstGeom>
          <a:noFill/>
          <a:ln w="9525">
            <a:noFill/>
          </a:ln>
        </p:spPr>
        <p:txBody>
          <a:bodyPr/>
          <a:p>
            <a:pPr indent="457200" eaLnBrk="1" hangingPunct="1">
              <a:lnSpc>
                <a:spcPct val="110000"/>
              </a:lnSpc>
              <a:buClr>
                <a:srgbClr val="FF3300"/>
              </a:buClr>
              <a:buSzPct val="100000"/>
              <a:buFont typeface="Wingdings" panose="05000000000000000000" pitchFamily="2" charset="2"/>
            </a:pPr>
            <a:r>
              <a:rPr lang="ru-RU" altLang="zh-CN" sz="2400" b="1" dirty="0">
                <a:latin typeface="方正黑体简体" charset="-122"/>
                <a:ea typeface="方正黑体简体" charset="-122"/>
              </a:rPr>
              <a:t>3</a:t>
            </a:r>
            <a:r>
              <a:rPr lang="zh-CN" altLang="ru-RU" sz="2400" b="1" dirty="0">
                <a:latin typeface="方正黑体简体" charset="-122"/>
                <a:ea typeface="方正黑体简体" charset="-122"/>
              </a:rPr>
              <a:t>、安全检查种类</a:t>
            </a:r>
            <a:r>
              <a:rPr lang="ru-RU" altLang="zh-CN" sz="2400" b="1" dirty="0">
                <a:latin typeface="方正黑体简体" charset="-122"/>
                <a:ea typeface="方正黑体简体" charset="-122"/>
              </a:rPr>
              <a:t>—</a:t>
            </a:r>
            <a:r>
              <a:rPr lang="zh-CN" altLang="ru-RU" sz="2400" b="1" dirty="0">
                <a:latin typeface="方正黑体简体" charset="-122"/>
                <a:ea typeface="方正黑体简体" charset="-122"/>
              </a:rPr>
              <a:t>月检查</a:t>
            </a:r>
            <a:endParaRPr lang="zh-CN" altLang="ru-RU" sz="2400" b="1" dirty="0">
              <a:latin typeface="方正黑体简体" charset="-122"/>
              <a:ea typeface="方正黑体简体" charset="-122"/>
            </a:endParaRPr>
          </a:p>
        </p:txBody>
      </p:sp>
    </p:spTree>
  </p:cSld>
  <p:clrMapOvr>
    <a:masterClrMapping/>
  </p:clrMapOvr>
  <p:transition>
    <p:cut/>
  </p:transition>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0F8FF"/>
        </a:solidFill>
        <a:effectLst/>
      </p:bgPr>
    </p:bg>
    <p:spTree>
      <p:nvGrpSpPr>
        <p:cNvPr id="1" name=""/>
        <p:cNvGrpSpPr/>
        <p:nvPr/>
      </p:nvGrpSpPr>
      <p:grpSpPr/>
      <p:sp>
        <p:nvSpPr>
          <p:cNvPr id="4" name="灯片编号占位符 3"/>
          <p:cNvSpPr txBox="1">
            <a:spLocks noGrp="1"/>
          </p:cNvSpPr>
          <p:nvPr>
            <p:ph type="sldNum" sz="quarter" idx="12"/>
          </p:nvPr>
        </p:nvSpPr>
        <p:spPr bwMode="auto"/>
        <p:txBody>
          <a:bodyPr vert="horz"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r" eaLnBrk="1" hangingPunct="1">
              <a:buSzPct val="100000"/>
              <a:buFont typeface="方正黑体简体" charset="-122"/>
            </a:pPr>
            <a:fld id="{9A0DB2DC-4C9A-4742-B13C-FB6460FD3503}" type="slidenum">
              <a:rPr lang="ru-RU" altLang="zh-CN" dirty="0">
                <a:latin typeface="方正黑体简体" charset="-122"/>
                <a:ea typeface="方正黑体简体" charset="-122"/>
              </a:rPr>
            </a:fld>
            <a:endParaRPr lang="ru-RU" altLang="zh-CN" dirty="0">
              <a:latin typeface="方正黑体简体" charset="-122"/>
              <a:ea typeface="方正黑体简体" charset="-122"/>
            </a:endParaRPr>
          </a:p>
        </p:txBody>
      </p:sp>
      <p:sp>
        <p:nvSpPr>
          <p:cNvPr id="2407" name="Rectangle 359"/>
          <p:cNvSpPr>
            <a:spLocks noChangeArrowheads="1"/>
          </p:cNvSpPr>
          <p:nvPr/>
        </p:nvSpPr>
        <p:spPr bwMode="auto">
          <a:xfrm>
            <a:off x="1187450" y="274638"/>
            <a:ext cx="6769100" cy="633413"/>
          </a:xfrm>
          <a:prstGeom prst="rect">
            <a:avLst/>
          </a:prstGeom>
          <a:noFill/>
          <a:ln>
            <a:noFill/>
          </a:ln>
          <a:effectLst/>
        </p:spPr>
        <p:txBody>
          <a:bodyPr anchor="ctr"/>
          <a:lstStyle/>
          <a:p>
            <a:pPr marL="0" marR="0" lvl="0" indent="0" algn="ctr" defTabSz="914400" rtl="0" eaLnBrk="1" fontAlgn="base" latinLnBrk="0" hangingPunct="1">
              <a:lnSpc>
                <a:spcPct val="100000"/>
              </a:lnSpc>
              <a:spcBef>
                <a:spcPct val="0"/>
              </a:spcBef>
              <a:spcAft>
                <a:spcPct val="0"/>
              </a:spcAft>
              <a:buClrTx/>
              <a:buSzPct val="100000"/>
              <a:buFontTx/>
              <a:buNone/>
              <a:defRPr/>
            </a:pPr>
            <a:endParaRPr kumimoji="1" lang="zh-CN" altLang="zh-CN" sz="2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endParaRPr>
          </a:p>
        </p:txBody>
      </p:sp>
      <p:sp>
        <p:nvSpPr>
          <p:cNvPr id="114692" name="Rectangle 360"/>
          <p:cNvSpPr/>
          <p:nvPr/>
        </p:nvSpPr>
        <p:spPr>
          <a:xfrm>
            <a:off x="755650" y="2405063"/>
            <a:ext cx="7127875" cy="2501900"/>
          </a:xfrm>
          <a:prstGeom prst="rect">
            <a:avLst/>
          </a:prstGeom>
          <a:noFill/>
          <a:ln w="9525">
            <a:noFill/>
          </a:ln>
        </p:spPr>
        <p:txBody>
          <a:bodyPr anchor="ctr" anchorCtr="0"/>
          <a:p>
            <a:pPr indent="419100" eaLnBrk="1" hangingPunct="1">
              <a:lnSpc>
                <a:spcPct val="110000"/>
              </a:lnSpc>
              <a:buClr>
                <a:srgbClr val="FF3300"/>
              </a:buClr>
              <a:buSzPct val="100000"/>
              <a:buFont typeface="Wingdings" panose="05000000000000000000" pitchFamily="2" charset="2"/>
              <a:buChar char="Ø"/>
            </a:pPr>
            <a:r>
              <a:rPr lang="zh-CN" altLang="ru-RU" sz="2400" b="1" dirty="0">
                <a:latin typeface="方正黑体简体" charset="-122"/>
                <a:ea typeface="方正黑体简体" charset="-122"/>
              </a:rPr>
              <a:t>半年检查由区域公司组织。</a:t>
            </a:r>
            <a:endParaRPr lang="zh-CN" altLang="ru-RU" sz="24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buChar char="Ø"/>
            </a:pPr>
            <a:endParaRPr lang="zh-CN" altLang="ru-RU" sz="24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buChar char="Ø"/>
            </a:pPr>
            <a:r>
              <a:rPr lang="zh-CN" altLang="ru-RU" sz="2400" b="1" dirty="0">
                <a:latin typeface="方正黑体简体" charset="-122"/>
                <a:ea typeface="方正黑体简体" charset="-122"/>
              </a:rPr>
              <a:t>半年检查的主要内容对照</a:t>
            </a:r>
            <a:r>
              <a:rPr lang="ru-RU" altLang="zh-CN" sz="2400" b="1" dirty="0">
                <a:latin typeface="方正黑体简体" charset="-122"/>
                <a:ea typeface="方正黑体简体" charset="-122"/>
              </a:rPr>
              <a:t>《</a:t>
            </a:r>
            <a:r>
              <a:rPr lang="zh-CN" altLang="ru-RU" sz="2400" b="1" dirty="0">
                <a:latin typeface="方正黑体简体" charset="-122"/>
                <a:ea typeface="方正黑体简体" charset="-122"/>
              </a:rPr>
              <a:t>中国石油加油站综合管理检查考评细则</a:t>
            </a:r>
            <a:r>
              <a:rPr lang="ru-RU" altLang="zh-CN" sz="2400" b="1" dirty="0">
                <a:latin typeface="方正黑体简体" charset="-122"/>
                <a:ea typeface="方正黑体简体" charset="-122"/>
              </a:rPr>
              <a:t>》</a:t>
            </a:r>
            <a:r>
              <a:rPr lang="zh-CN" altLang="ru-RU" sz="2400" b="1" dirty="0">
                <a:latin typeface="方正黑体简体" charset="-122"/>
                <a:ea typeface="方正黑体简体" charset="-122"/>
              </a:rPr>
              <a:t>进行。</a:t>
            </a:r>
            <a:endParaRPr lang="zh-CN" altLang="ru-RU" sz="24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endParaRPr lang="zh-CN" altLang="ru-RU" sz="24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endParaRPr lang="ru-RU" altLang="zh-CN" sz="2400" b="1" dirty="0">
              <a:latin typeface="方正黑体简体" charset="-122"/>
              <a:ea typeface="方正黑体简体" charset="-122"/>
            </a:endParaRPr>
          </a:p>
        </p:txBody>
      </p:sp>
      <p:sp>
        <p:nvSpPr>
          <p:cNvPr id="114693" name="Rectangle 361"/>
          <p:cNvSpPr/>
          <p:nvPr/>
        </p:nvSpPr>
        <p:spPr>
          <a:xfrm>
            <a:off x="900113" y="1422400"/>
            <a:ext cx="4532312" cy="493713"/>
          </a:xfrm>
          <a:prstGeom prst="rect">
            <a:avLst/>
          </a:prstGeom>
          <a:noFill/>
          <a:ln w="9525">
            <a:noFill/>
          </a:ln>
        </p:spPr>
        <p:txBody>
          <a:bodyPr/>
          <a:p>
            <a:pPr indent="457200" eaLnBrk="1" hangingPunct="1">
              <a:lnSpc>
                <a:spcPct val="110000"/>
              </a:lnSpc>
              <a:buClr>
                <a:srgbClr val="FF3300"/>
              </a:buClr>
              <a:buSzPct val="100000"/>
              <a:buFont typeface="Wingdings" panose="05000000000000000000" pitchFamily="2" charset="2"/>
            </a:pPr>
            <a:r>
              <a:rPr lang="ru-RU" altLang="zh-CN" sz="2400" b="1" dirty="0">
                <a:latin typeface="方正黑体简体" charset="-122"/>
                <a:ea typeface="方正黑体简体" charset="-122"/>
              </a:rPr>
              <a:t>4</a:t>
            </a:r>
            <a:r>
              <a:rPr lang="zh-CN" altLang="ru-RU" sz="2400" b="1" dirty="0">
                <a:latin typeface="方正黑体简体" charset="-122"/>
                <a:ea typeface="方正黑体简体" charset="-122"/>
              </a:rPr>
              <a:t>、安全检查种类</a:t>
            </a:r>
            <a:r>
              <a:rPr lang="ru-RU" altLang="zh-CN" sz="2400" b="1" dirty="0">
                <a:latin typeface="方正黑体简体" charset="-122"/>
                <a:ea typeface="方正黑体简体" charset="-122"/>
              </a:rPr>
              <a:t>—</a:t>
            </a:r>
            <a:r>
              <a:rPr lang="zh-CN" altLang="ru-RU" sz="2400" b="1" dirty="0">
                <a:latin typeface="方正黑体简体" charset="-122"/>
                <a:ea typeface="方正黑体简体" charset="-122"/>
              </a:rPr>
              <a:t>半年检查</a:t>
            </a:r>
            <a:endParaRPr lang="zh-CN" altLang="ru-RU" sz="2400" b="1" dirty="0">
              <a:latin typeface="方正黑体简体" charset="-122"/>
              <a:ea typeface="方正黑体简体" charset="-122"/>
            </a:endParaRPr>
          </a:p>
        </p:txBody>
      </p:sp>
    </p:spTree>
  </p:cSld>
  <p:clrMapOvr>
    <a:masterClrMapping/>
  </p:clrMapOvr>
  <p:transition>
    <p:cut/>
  </p:transition>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0F8FF"/>
        </a:solidFill>
        <a:effectLst/>
      </p:bgPr>
    </p:bg>
    <p:spTree>
      <p:nvGrpSpPr>
        <p:cNvPr id="1" name=""/>
        <p:cNvGrpSpPr/>
        <p:nvPr/>
      </p:nvGrpSpPr>
      <p:grpSpPr/>
      <p:sp>
        <p:nvSpPr>
          <p:cNvPr id="4" name="灯片编号占位符 3"/>
          <p:cNvSpPr txBox="1">
            <a:spLocks noGrp="1"/>
          </p:cNvSpPr>
          <p:nvPr>
            <p:ph type="sldNum" sz="quarter" idx="12"/>
          </p:nvPr>
        </p:nvSpPr>
        <p:spPr bwMode="auto"/>
        <p:txBody>
          <a:bodyPr vert="horz"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r" eaLnBrk="1" hangingPunct="1">
              <a:buSzPct val="100000"/>
              <a:buFont typeface="方正黑体简体" charset="-122"/>
            </a:pPr>
            <a:fld id="{9A0DB2DC-4C9A-4742-B13C-FB6460FD3503}" type="slidenum">
              <a:rPr lang="ru-RU" altLang="zh-CN" dirty="0">
                <a:latin typeface="方正黑体简体" charset="-122"/>
                <a:ea typeface="方正黑体简体" charset="-122"/>
              </a:rPr>
            </a:fld>
            <a:endParaRPr lang="ru-RU" altLang="zh-CN" dirty="0">
              <a:latin typeface="方正黑体简体" charset="-122"/>
              <a:ea typeface="方正黑体简体" charset="-122"/>
            </a:endParaRPr>
          </a:p>
        </p:txBody>
      </p:sp>
      <p:sp>
        <p:nvSpPr>
          <p:cNvPr id="2412" name="Rectangle 364"/>
          <p:cNvSpPr>
            <a:spLocks noChangeArrowheads="1"/>
          </p:cNvSpPr>
          <p:nvPr/>
        </p:nvSpPr>
        <p:spPr bwMode="auto">
          <a:xfrm>
            <a:off x="1187450" y="274638"/>
            <a:ext cx="6769100" cy="633413"/>
          </a:xfrm>
          <a:prstGeom prst="rect">
            <a:avLst/>
          </a:prstGeom>
          <a:noFill/>
          <a:ln>
            <a:noFill/>
          </a:ln>
          <a:effectLst/>
        </p:spPr>
        <p:txBody>
          <a:bodyPr anchor="ctr"/>
          <a:lstStyle/>
          <a:p>
            <a:pPr marL="0" marR="0" lvl="0" indent="0" algn="ctr" defTabSz="914400" rtl="0" eaLnBrk="1" fontAlgn="base" latinLnBrk="0" hangingPunct="1">
              <a:lnSpc>
                <a:spcPct val="100000"/>
              </a:lnSpc>
              <a:spcBef>
                <a:spcPct val="0"/>
              </a:spcBef>
              <a:spcAft>
                <a:spcPct val="0"/>
              </a:spcAft>
              <a:buClrTx/>
              <a:buSzPct val="100000"/>
              <a:buFontTx/>
              <a:buNone/>
              <a:defRPr/>
            </a:pPr>
            <a:endParaRPr kumimoji="1" lang="zh-CN" altLang="zh-CN" sz="2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endParaRPr>
          </a:p>
        </p:txBody>
      </p:sp>
      <p:sp>
        <p:nvSpPr>
          <p:cNvPr id="116740" name="Rectangle 365"/>
          <p:cNvSpPr/>
          <p:nvPr/>
        </p:nvSpPr>
        <p:spPr>
          <a:xfrm>
            <a:off x="755650" y="2133600"/>
            <a:ext cx="7127875" cy="2501900"/>
          </a:xfrm>
          <a:prstGeom prst="rect">
            <a:avLst/>
          </a:prstGeom>
          <a:noFill/>
          <a:ln w="9525">
            <a:noFill/>
          </a:ln>
        </p:spPr>
        <p:txBody>
          <a:bodyPr anchor="ctr" anchorCtr="0"/>
          <a:p>
            <a:pPr indent="419100" eaLnBrk="1" hangingPunct="1">
              <a:lnSpc>
                <a:spcPct val="110000"/>
              </a:lnSpc>
              <a:buClr>
                <a:srgbClr val="FF3300"/>
              </a:buClr>
              <a:buSzPct val="100000"/>
              <a:buFont typeface="Wingdings" panose="05000000000000000000" pitchFamily="2" charset="2"/>
              <a:buChar char="Ø"/>
            </a:pPr>
            <a:r>
              <a:rPr lang="ru-RU" altLang="zh-CN" sz="2200" b="1" dirty="0">
                <a:latin typeface="方正黑体简体" charset="-122"/>
                <a:ea typeface="方正黑体简体" charset="-122"/>
              </a:rPr>
              <a:t> </a:t>
            </a:r>
            <a:r>
              <a:rPr lang="zh-CN" altLang="ru-RU" sz="2400" b="1" dirty="0">
                <a:latin typeface="方正黑体简体" charset="-122"/>
                <a:ea typeface="方正黑体简体" charset="-122"/>
              </a:rPr>
              <a:t>检查出的不符合项要建立档案，实行销项制管理，由区域公司负责或督促加油站落实整改。</a:t>
            </a:r>
            <a:endParaRPr lang="zh-CN" altLang="ru-RU" sz="24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endParaRPr lang="zh-CN" altLang="ru-RU" sz="24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buChar char="Ø"/>
            </a:pPr>
            <a:r>
              <a:rPr lang="zh-CN" altLang="ru-RU" sz="2400" b="1" dirty="0">
                <a:latin typeface="方正黑体简体" charset="-122"/>
                <a:ea typeface="方正黑体简体" charset="-122"/>
              </a:rPr>
              <a:t>  检查结果应做为对受检单位及加油站奖励和处罚的依据。</a:t>
            </a:r>
            <a:endParaRPr lang="zh-CN" altLang="ru-RU" sz="24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endParaRPr lang="ru-RU" altLang="zh-CN" sz="2400" b="1" dirty="0">
              <a:latin typeface="方正黑体简体" charset="-122"/>
              <a:ea typeface="方正黑体简体" charset="-122"/>
            </a:endParaRPr>
          </a:p>
        </p:txBody>
      </p:sp>
      <p:sp>
        <p:nvSpPr>
          <p:cNvPr id="116741" name="Rectangle 366"/>
          <p:cNvSpPr/>
          <p:nvPr/>
        </p:nvSpPr>
        <p:spPr>
          <a:xfrm>
            <a:off x="760413" y="1350963"/>
            <a:ext cx="4098925" cy="493712"/>
          </a:xfrm>
          <a:prstGeom prst="rect">
            <a:avLst/>
          </a:prstGeom>
          <a:noFill/>
          <a:ln w="9525">
            <a:noFill/>
          </a:ln>
        </p:spPr>
        <p:txBody>
          <a:bodyPr/>
          <a:p>
            <a:pPr indent="457200" eaLnBrk="1" hangingPunct="1">
              <a:lnSpc>
                <a:spcPct val="110000"/>
              </a:lnSpc>
              <a:buClr>
                <a:srgbClr val="FF3300"/>
              </a:buClr>
              <a:buSzPct val="100000"/>
              <a:buFont typeface="Wingdings" panose="05000000000000000000" pitchFamily="2" charset="2"/>
            </a:pPr>
            <a:r>
              <a:rPr lang="ru-RU" altLang="zh-CN" sz="2400" b="1" dirty="0">
                <a:latin typeface="方正黑体简体" charset="-122"/>
                <a:ea typeface="方正黑体简体" charset="-122"/>
              </a:rPr>
              <a:t>5</a:t>
            </a:r>
            <a:r>
              <a:rPr lang="zh-CN" altLang="ru-RU" sz="2400" b="1" dirty="0">
                <a:latin typeface="方正黑体简体" charset="-122"/>
                <a:ea typeface="方正黑体简体" charset="-122"/>
              </a:rPr>
              <a:t>、安全检查结果的处理</a:t>
            </a:r>
            <a:endParaRPr lang="zh-CN" altLang="ru-RU" sz="2400" b="1" dirty="0">
              <a:latin typeface="方正黑体简体" charset="-122"/>
              <a:ea typeface="方正黑体简体" charset="-122"/>
            </a:endParaRPr>
          </a:p>
        </p:txBody>
      </p:sp>
    </p:spTree>
  </p:cSld>
  <p:clrMapOvr>
    <a:masterClrMapping/>
  </p:clrMapOvr>
  <p:transition>
    <p:cut/>
  </p:transition>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0F8FF"/>
        </a:solidFill>
        <a:effectLst/>
      </p:bgPr>
    </p:bg>
    <p:spTree>
      <p:nvGrpSpPr>
        <p:cNvPr id="1" name=""/>
        <p:cNvGrpSpPr/>
        <p:nvPr/>
      </p:nvGrpSpPr>
      <p:grpSpPr/>
      <p:sp>
        <p:nvSpPr>
          <p:cNvPr id="4" name="灯片编号占位符 3"/>
          <p:cNvSpPr txBox="1">
            <a:spLocks noGrp="1"/>
          </p:cNvSpPr>
          <p:nvPr>
            <p:ph type="sldNum" sz="quarter" idx="12"/>
          </p:nvPr>
        </p:nvSpPr>
        <p:spPr bwMode="auto"/>
        <p:txBody>
          <a:bodyPr vert="horz"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r" eaLnBrk="1" hangingPunct="1">
              <a:buSzPct val="100000"/>
              <a:buFont typeface="方正黑体简体" charset="-122"/>
            </a:pPr>
            <a:fld id="{9A0DB2DC-4C9A-4742-B13C-FB6460FD3503}" type="slidenum">
              <a:rPr lang="ru-RU" altLang="zh-CN" dirty="0">
                <a:latin typeface="方正黑体简体" charset="-122"/>
                <a:ea typeface="方正黑体简体" charset="-122"/>
              </a:rPr>
            </a:fld>
            <a:endParaRPr lang="ru-RU" altLang="zh-CN" dirty="0">
              <a:latin typeface="方正黑体简体" charset="-122"/>
              <a:ea typeface="方正黑体简体" charset="-122"/>
            </a:endParaRPr>
          </a:p>
        </p:txBody>
      </p:sp>
      <p:sp>
        <p:nvSpPr>
          <p:cNvPr id="2417" name="Rectangle 369"/>
          <p:cNvSpPr>
            <a:spLocks noChangeArrowheads="1"/>
          </p:cNvSpPr>
          <p:nvPr/>
        </p:nvSpPr>
        <p:spPr bwMode="auto">
          <a:xfrm>
            <a:off x="1187450" y="274638"/>
            <a:ext cx="6769100" cy="633413"/>
          </a:xfrm>
          <a:prstGeom prst="rect">
            <a:avLst/>
          </a:prstGeom>
          <a:noFill/>
          <a:ln>
            <a:noFill/>
          </a:ln>
          <a:effectLst/>
        </p:spPr>
        <p:txBody>
          <a:bodyPr anchor="ctr"/>
          <a:lstStyle/>
          <a:p>
            <a:pPr marL="0" marR="0" lvl="0" indent="0" algn="ctr" defTabSz="914400" rtl="0" eaLnBrk="1" fontAlgn="base" latinLnBrk="0" hangingPunct="1">
              <a:lnSpc>
                <a:spcPct val="100000"/>
              </a:lnSpc>
              <a:spcBef>
                <a:spcPct val="0"/>
              </a:spcBef>
              <a:spcAft>
                <a:spcPct val="0"/>
              </a:spcAft>
              <a:buClrTx/>
              <a:buSzPct val="100000"/>
              <a:buFontTx/>
              <a:buNone/>
              <a:defRPr/>
            </a:pPr>
            <a:endParaRPr kumimoji="1" lang="zh-CN" altLang="zh-CN" sz="2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endParaRPr>
          </a:p>
        </p:txBody>
      </p:sp>
      <p:sp>
        <p:nvSpPr>
          <p:cNvPr id="118788" name="Rectangle 370"/>
          <p:cNvSpPr/>
          <p:nvPr/>
        </p:nvSpPr>
        <p:spPr>
          <a:xfrm>
            <a:off x="973138" y="2135188"/>
            <a:ext cx="7127875" cy="2301875"/>
          </a:xfrm>
          <a:prstGeom prst="rect">
            <a:avLst/>
          </a:prstGeom>
          <a:noFill/>
          <a:ln w="9525">
            <a:noFill/>
          </a:ln>
        </p:spPr>
        <p:txBody>
          <a:bodyPr anchor="ctr" anchorCtr="0"/>
          <a:p>
            <a:pPr indent="419100" eaLnBrk="1" hangingPunct="1">
              <a:lnSpc>
                <a:spcPct val="110000"/>
              </a:lnSpc>
              <a:buClr>
                <a:srgbClr val="FF3300"/>
              </a:buClr>
              <a:buSzPct val="100000"/>
              <a:buFont typeface="Wingdings" panose="05000000000000000000" pitchFamily="2" charset="2"/>
              <a:buChar char="Ø"/>
            </a:pPr>
            <a:r>
              <a:rPr lang="zh-CN" altLang="ru-RU" sz="2200" b="1" dirty="0">
                <a:latin typeface="方正黑体简体" charset="-122"/>
                <a:ea typeface="方正黑体简体" charset="-122"/>
              </a:rPr>
              <a:t>消防设计及消防审核验收意见书</a:t>
            </a:r>
            <a:r>
              <a:rPr lang="ru-RU" altLang="zh-CN" sz="2200" b="1" dirty="0">
                <a:latin typeface="方正黑体简体" charset="-122"/>
                <a:ea typeface="方正黑体简体" charset="-122"/>
              </a:rPr>
              <a:t>;</a:t>
            </a:r>
            <a:endParaRPr lang="ru-RU" altLang="zh-CN" sz="22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buChar char="Ø"/>
            </a:pPr>
            <a:r>
              <a:rPr lang="zh-CN" altLang="ru-RU" sz="2200" b="1" dirty="0">
                <a:latin typeface="方正黑体简体" charset="-122"/>
                <a:ea typeface="方正黑体简体" charset="-122"/>
              </a:rPr>
              <a:t>危险化学品经营许可证；</a:t>
            </a:r>
            <a:endParaRPr lang="zh-CN" altLang="ru-RU" sz="22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buChar char="Ø"/>
            </a:pPr>
            <a:r>
              <a:rPr lang="zh-CN" altLang="ru-RU" sz="2200" b="1" dirty="0">
                <a:latin typeface="方正黑体简体" charset="-122"/>
                <a:ea typeface="方正黑体简体" charset="-122"/>
              </a:rPr>
              <a:t>防雷防静电检测证书；</a:t>
            </a:r>
            <a:endParaRPr lang="zh-CN" altLang="ru-RU" sz="22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buChar char="Ø"/>
            </a:pPr>
            <a:r>
              <a:rPr lang="zh-CN" altLang="ru-RU" sz="2200" b="1" dirty="0">
                <a:latin typeface="方正黑体简体" charset="-122"/>
                <a:ea typeface="方正黑体简体" charset="-122"/>
              </a:rPr>
              <a:t>加油机检定证书；</a:t>
            </a:r>
            <a:endParaRPr lang="zh-CN" altLang="ru-RU" sz="22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buChar char="Ø"/>
            </a:pPr>
            <a:r>
              <a:rPr lang="zh-CN" altLang="ru-RU" sz="2200" b="1" dirty="0">
                <a:latin typeface="方正黑体简体" charset="-122"/>
                <a:ea typeface="方正黑体简体" charset="-122"/>
              </a:rPr>
              <a:t>站经理和兼职安全员的安全资格证书</a:t>
            </a:r>
            <a:r>
              <a:rPr lang="ru-RU" altLang="zh-CN" sz="2200" b="1" dirty="0">
                <a:latin typeface="方正黑体简体" charset="-122"/>
                <a:ea typeface="方正黑体简体" charset="-122"/>
              </a:rPr>
              <a:t>; </a:t>
            </a:r>
            <a:endParaRPr lang="ru-RU" altLang="zh-CN" sz="22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buChar char="Ø"/>
            </a:pPr>
            <a:r>
              <a:rPr lang="zh-CN" altLang="ru-RU" sz="2200" b="1" dirty="0">
                <a:latin typeface="方正黑体简体" charset="-122"/>
                <a:ea typeface="方正黑体简体" charset="-122"/>
              </a:rPr>
              <a:t>安全评价报告。</a:t>
            </a:r>
            <a:r>
              <a:rPr lang="zh-CN" altLang="ru-RU" sz="2200" dirty="0">
                <a:solidFill>
                  <a:srgbClr val="FF33CC"/>
                </a:solidFill>
                <a:latin typeface="方正黑体简体" charset="-122"/>
                <a:ea typeface="方正黑体简体" charset="-122"/>
              </a:rPr>
              <a:t> </a:t>
            </a:r>
            <a:endParaRPr lang="zh-CN" altLang="ru-RU" sz="2200" dirty="0">
              <a:solidFill>
                <a:srgbClr val="FF33CC"/>
              </a:solidFill>
              <a:latin typeface="方正黑体简体" charset="-122"/>
              <a:ea typeface="方正黑体简体" charset="-122"/>
            </a:endParaRPr>
          </a:p>
        </p:txBody>
      </p:sp>
      <p:sp>
        <p:nvSpPr>
          <p:cNvPr id="118789" name="Rectangle 371"/>
          <p:cNvSpPr/>
          <p:nvPr/>
        </p:nvSpPr>
        <p:spPr>
          <a:xfrm>
            <a:off x="971550" y="1196975"/>
            <a:ext cx="6335713" cy="719138"/>
          </a:xfrm>
          <a:prstGeom prst="rect">
            <a:avLst/>
          </a:prstGeom>
          <a:noFill/>
          <a:ln w="9525">
            <a:noFill/>
          </a:ln>
        </p:spPr>
        <p:txBody>
          <a:bodyPr/>
          <a:p>
            <a:pPr marL="533400" indent="-533400" algn="ctr" eaLnBrk="1" hangingPunct="1">
              <a:lnSpc>
                <a:spcPct val="150000"/>
              </a:lnSpc>
              <a:spcBef>
                <a:spcPct val="20000"/>
              </a:spcBef>
              <a:buSzPct val="100000"/>
            </a:pPr>
            <a:r>
              <a:rPr lang="zh-CN" altLang="ru-RU" sz="2800" b="1" dirty="0">
                <a:latin typeface="Arial" panose="020B0604020202020204" pitchFamily="34" charset="0"/>
                <a:ea typeface="方正黑体简体" charset="-122"/>
              </a:rPr>
              <a:t>五、加油站必备的有关安全手续和条件</a:t>
            </a:r>
            <a:endParaRPr lang="zh-CN" altLang="ru-RU" sz="2800" b="1" dirty="0">
              <a:latin typeface="Arial" panose="020B0604020202020204" pitchFamily="34" charset="0"/>
              <a:ea typeface="方正黑体简体" charset="-122"/>
            </a:endParaRPr>
          </a:p>
        </p:txBody>
      </p:sp>
    </p:spTree>
  </p:cSld>
  <p:clrMapOvr>
    <a:masterClrMapping/>
  </p:clrMapOvr>
  <p:transition>
    <p:cut/>
  </p:transition>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0F8FF"/>
        </a:solidFill>
        <a:effectLst/>
      </p:bgPr>
    </p:bg>
    <p:spTree>
      <p:nvGrpSpPr>
        <p:cNvPr id="1" name=""/>
        <p:cNvGrpSpPr/>
        <p:nvPr/>
      </p:nvGrpSpPr>
      <p:grpSpPr/>
      <p:sp>
        <p:nvSpPr>
          <p:cNvPr id="4" name="灯片编号占位符 3"/>
          <p:cNvSpPr txBox="1">
            <a:spLocks noGrp="1"/>
          </p:cNvSpPr>
          <p:nvPr>
            <p:ph type="sldNum" sz="quarter" idx="12"/>
          </p:nvPr>
        </p:nvSpPr>
        <p:spPr bwMode="auto"/>
        <p:txBody>
          <a:bodyPr vert="horz"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r" eaLnBrk="1" hangingPunct="1">
              <a:buSzPct val="100000"/>
              <a:buFont typeface="方正黑体简体" charset="-122"/>
            </a:pPr>
            <a:fld id="{9A0DB2DC-4C9A-4742-B13C-FB6460FD3503}" type="slidenum">
              <a:rPr lang="ru-RU" altLang="zh-CN" dirty="0">
                <a:latin typeface="方正黑体简体" charset="-122"/>
                <a:ea typeface="方正黑体简体" charset="-122"/>
              </a:rPr>
            </a:fld>
            <a:endParaRPr lang="ru-RU" altLang="zh-CN" dirty="0">
              <a:latin typeface="方正黑体简体" charset="-122"/>
              <a:ea typeface="方正黑体简体" charset="-122"/>
            </a:endParaRPr>
          </a:p>
        </p:txBody>
      </p:sp>
      <p:sp>
        <p:nvSpPr>
          <p:cNvPr id="2422" name="Rectangle 374"/>
          <p:cNvSpPr>
            <a:spLocks noChangeArrowheads="1"/>
          </p:cNvSpPr>
          <p:nvPr/>
        </p:nvSpPr>
        <p:spPr bwMode="auto">
          <a:xfrm>
            <a:off x="1187450" y="274638"/>
            <a:ext cx="6769100" cy="633413"/>
          </a:xfrm>
          <a:prstGeom prst="rect">
            <a:avLst/>
          </a:prstGeom>
          <a:noFill/>
          <a:ln>
            <a:noFill/>
          </a:ln>
          <a:effectLst/>
        </p:spPr>
        <p:txBody>
          <a:bodyPr anchor="ctr"/>
          <a:lstStyle/>
          <a:p>
            <a:pPr marL="0" marR="0" lvl="0" indent="0" algn="ctr" defTabSz="914400" rtl="0" eaLnBrk="1" fontAlgn="base" latinLnBrk="0" hangingPunct="1">
              <a:lnSpc>
                <a:spcPct val="100000"/>
              </a:lnSpc>
              <a:spcBef>
                <a:spcPct val="0"/>
              </a:spcBef>
              <a:spcAft>
                <a:spcPct val="0"/>
              </a:spcAft>
              <a:buClrTx/>
              <a:buSzPct val="100000"/>
              <a:buFontTx/>
              <a:buNone/>
              <a:defRPr/>
            </a:pPr>
            <a:endParaRPr kumimoji="1" lang="zh-CN" altLang="zh-CN" sz="2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endParaRPr>
          </a:p>
        </p:txBody>
      </p:sp>
      <p:sp>
        <p:nvSpPr>
          <p:cNvPr id="120836" name="Rectangle 375"/>
          <p:cNvSpPr/>
          <p:nvPr/>
        </p:nvSpPr>
        <p:spPr>
          <a:xfrm>
            <a:off x="1116013" y="1341438"/>
            <a:ext cx="5759450" cy="719137"/>
          </a:xfrm>
          <a:prstGeom prst="rect">
            <a:avLst/>
          </a:prstGeom>
          <a:noFill/>
          <a:ln w="9525">
            <a:noFill/>
          </a:ln>
        </p:spPr>
        <p:txBody>
          <a:bodyPr/>
          <a:p>
            <a:pPr marL="533400" indent="-533400" eaLnBrk="1" hangingPunct="1">
              <a:lnSpc>
                <a:spcPct val="150000"/>
              </a:lnSpc>
              <a:spcBef>
                <a:spcPct val="20000"/>
              </a:spcBef>
              <a:buSzPct val="100000"/>
            </a:pPr>
            <a:r>
              <a:rPr lang="zh-CN" altLang="ru-RU" sz="2800" b="1" dirty="0">
                <a:latin typeface="Arial" panose="020B0604020202020204" pitchFamily="34" charset="0"/>
                <a:ea typeface="方正黑体简体" charset="-122"/>
              </a:rPr>
              <a:t>六、加油站危险作业管理</a:t>
            </a:r>
            <a:endParaRPr lang="zh-CN" altLang="ru-RU" sz="2800" b="1" dirty="0">
              <a:latin typeface="Arial" panose="020B0604020202020204" pitchFamily="34" charset="0"/>
              <a:ea typeface="方正黑体简体" charset="-122"/>
            </a:endParaRPr>
          </a:p>
        </p:txBody>
      </p:sp>
      <p:sp>
        <p:nvSpPr>
          <p:cNvPr id="120837" name="Rectangle 376"/>
          <p:cNvSpPr/>
          <p:nvPr/>
        </p:nvSpPr>
        <p:spPr>
          <a:xfrm>
            <a:off x="900113" y="2351088"/>
            <a:ext cx="7127875" cy="2301875"/>
          </a:xfrm>
          <a:prstGeom prst="rect">
            <a:avLst/>
          </a:prstGeom>
          <a:noFill/>
          <a:ln w="9525">
            <a:noFill/>
          </a:ln>
        </p:spPr>
        <p:txBody>
          <a:bodyPr anchor="ctr" anchorCtr="0"/>
          <a:p>
            <a:pPr indent="419100" eaLnBrk="1" hangingPunct="1">
              <a:lnSpc>
                <a:spcPct val="110000"/>
              </a:lnSpc>
              <a:buClr>
                <a:srgbClr val="FF3300"/>
              </a:buClr>
              <a:buSzPct val="100000"/>
              <a:buFont typeface="Wingdings" panose="05000000000000000000" pitchFamily="2" charset="2"/>
              <a:buChar char="Ø"/>
            </a:pPr>
            <a:r>
              <a:rPr lang="zh-CN" altLang="ru-RU" sz="2200" b="1" dirty="0">
                <a:latin typeface="方正黑体简体" charset="-122"/>
                <a:ea typeface="方正黑体简体" charset="-122"/>
              </a:rPr>
              <a:t>危险作业包括：</a:t>
            </a:r>
            <a:endParaRPr lang="zh-CN" altLang="ru-RU" sz="22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buChar char="Ø"/>
            </a:pPr>
            <a:endParaRPr lang="zh-CN" altLang="ru-RU" sz="22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buChar char="Ø"/>
            </a:pPr>
            <a:r>
              <a:rPr lang="zh-CN" altLang="ru-RU" sz="2200" b="1" dirty="0">
                <a:latin typeface="方正黑体简体" charset="-122"/>
                <a:ea typeface="方正黑体简体" charset="-122"/>
              </a:rPr>
              <a:t>动火作业、高空作业、进入有限空间作业、临时用电作业、动土作业。</a:t>
            </a:r>
            <a:endParaRPr lang="zh-CN" altLang="ru-RU" sz="22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buChar char="Ø"/>
            </a:pPr>
            <a:endParaRPr lang="zh-CN" altLang="ru-RU" sz="22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buChar char="Ø"/>
            </a:pPr>
            <a:r>
              <a:rPr lang="zh-CN" altLang="ru-RU" sz="2200" b="1" dirty="0">
                <a:latin typeface="方正黑体简体" charset="-122"/>
                <a:ea typeface="方正黑体简体" charset="-122"/>
              </a:rPr>
              <a:t>以上所有危险作业，必须办理作业票。</a:t>
            </a:r>
            <a:endParaRPr lang="zh-CN" altLang="ru-RU" sz="2200" b="1" dirty="0">
              <a:latin typeface="方正黑体简体" charset="-122"/>
              <a:ea typeface="方正黑体简体" charset="-122"/>
            </a:endParaRPr>
          </a:p>
        </p:txBody>
      </p:sp>
    </p:spTree>
  </p:cSld>
  <p:clrMapOvr>
    <a:masterClrMapping/>
  </p:clrMapOvr>
  <p:transition>
    <p:cut/>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0F8FF"/>
        </a:solidFill>
        <a:effectLst/>
      </p:bgPr>
    </p:bg>
    <p:spTree>
      <p:nvGrpSpPr>
        <p:cNvPr id="1" name=""/>
        <p:cNvGrpSpPr/>
        <p:nvPr/>
      </p:nvGrpSpPr>
      <p:grpSpPr/>
      <p:sp>
        <p:nvSpPr>
          <p:cNvPr id="4" name="灯片编号占位符 3"/>
          <p:cNvSpPr txBox="1">
            <a:spLocks noGrp="1"/>
          </p:cNvSpPr>
          <p:nvPr>
            <p:ph type="sldNum" sz="quarter" idx="12"/>
          </p:nvPr>
        </p:nvSpPr>
        <p:spPr bwMode="auto"/>
        <p:txBody>
          <a:bodyPr vert="horz"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r" eaLnBrk="1" hangingPunct="1">
              <a:buSzPct val="100000"/>
              <a:buFont typeface="方正黑体简体" charset="-122"/>
            </a:pPr>
            <a:fld id="{9A0DB2DC-4C9A-4742-B13C-FB6460FD3503}" type="slidenum">
              <a:rPr lang="ru-RU" altLang="zh-CN" dirty="0">
                <a:latin typeface="方正黑体简体" charset="-122"/>
                <a:ea typeface="方正黑体简体" charset="-122"/>
              </a:rPr>
            </a:fld>
            <a:endParaRPr lang="ru-RU" altLang="zh-CN" dirty="0">
              <a:latin typeface="方正黑体简体" charset="-122"/>
              <a:ea typeface="方正黑体简体" charset="-122"/>
            </a:endParaRPr>
          </a:p>
        </p:txBody>
      </p:sp>
      <p:sp>
        <p:nvSpPr>
          <p:cNvPr id="2082" name="Rectangle 34"/>
          <p:cNvSpPr>
            <a:spLocks noChangeArrowheads="1"/>
          </p:cNvSpPr>
          <p:nvPr/>
        </p:nvSpPr>
        <p:spPr bwMode="auto">
          <a:xfrm>
            <a:off x="900113" y="260350"/>
            <a:ext cx="7559675" cy="792163"/>
          </a:xfrm>
          <a:prstGeom prst="rect">
            <a:avLst/>
          </a:prstGeom>
          <a:noFill/>
          <a:ln>
            <a:noFill/>
          </a:ln>
          <a:effectLst/>
        </p:spPr>
        <p:txBody>
          <a:bodyPr anchor="ctr"/>
          <a:lstStyle>
            <a:lvl1pPr>
              <a:defRPr>
                <a:solidFill>
                  <a:schemeClr val="tx1"/>
                </a:solidFill>
                <a:latin typeface="Calibri" panose="020F0502020204030204" charset="0"/>
                <a:cs typeface="Calibri" panose="020F0502020204030204" charset="0"/>
              </a:defRPr>
            </a:lvl1pPr>
            <a:lvl2pPr>
              <a:defRPr>
                <a:solidFill>
                  <a:schemeClr val="tx1"/>
                </a:solidFill>
                <a:latin typeface="Calibri" panose="020F0502020204030204" charset="0"/>
                <a:cs typeface="Calibri" panose="020F0502020204030204" charset="0"/>
              </a:defRPr>
            </a:lvl2pPr>
            <a:lvl3pPr>
              <a:defRPr>
                <a:solidFill>
                  <a:schemeClr val="tx1"/>
                </a:solidFill>
                <a:latin typeface="Calibri" panose="020F0502020204030204" charset="0"/>
                <a:cs typeface="Calibri" panose="020F0502020204030204" charset="0"/>
              </a:defRPr>
            </a:lvl3pPr>
            <a:lvl4pPr>
              <a:defRPr>
                <a:solidFill>
                  <a:schemeClr val="tx1"/>
                </a:solidFill>
                <a:latin typeface="Calibri" panose="020F0502020204030204" charset="0"/>
                <a:cs typeface="Calibri" panose="020F0502020204030204" charset="0"/>
              </a:defRPr>
            </a:lvl4pPr>
            <a:lvl5pPr>
              <a:defRPr>
                <a:solidFill>
                  <a:schemeClr val="tx1"/>
                </a:solidFill>
                <a:latin typeface="Calibri" panose="020F0502020204030204" charset="0"/>
                <a:cs typeface="Calibri" panose="020F0502020204030204" charset="0"/>
              </a:defRPr>
            </a:lvl5pPr>
            <a:lvl6pPr fontAlgn="base">
              <a:spcBef>
                <a:spcPct val="0"/>
              </a:spcBef>
              <a:spcAft>
                <a:spcPct val="0"/>
              </a:spcAft>
              <a:defRPr>
                <a:solidFill>
                  <a:schemeClr val="tx1"/>
                </a:solidFill>
                <a:latin typeface="Calibri" panose="020F0502020204030204" charset="0"/>
                <a:cs typeface="Calibri" panose="020F0502020204030204" charset="0"/>
              </a:defRPr>
            </a:lvl6pPr>
            <a:lvl7pPr fontAlgn="base">
              <a:spcBef>
                <a:spcPct val="0"/>
              </a:spcBef>
              <a:spcAft>
                <a:spcPct val="0"/>
              </a:spcAft>
              <a:defRPr>
                <a:solidFill>
                  <a:schemeClr val="tx1"/>
                </a:solidFill>
                <a:latin typeface="Calibri" panose="020F0502020204030204" charset="0"/>
                <a:cs typeface="Calibri" panose="020F0502020204030204" charset="0"/>
              </a:defRPr>
            </a:lvl7pPr>
            <a:lvl8pPr fontAlgn="base">
              <a:spcBef>
                <a:spcPct val="0"/>
              </a:spcBef>
              <a:spcAft>
                <a:spcPct val="0"/>
              </a:spcAft>
              <a:defRPr>
                <a:solidFill>
                  <a:schemeClr val="tx1"/>
                </a:solidFill>
                <a:latin typeface="Calibri" panose="020F0502020204030204" charset="0"/>
                <a:cs typeface="Calibri" panose="020F0502020204030204" charset="0"/>
              </a:defRPr>
            </a:lvl8pPr>
            <a:lvl9pPr fontAlgn="base">
              <a:spcBef>
                <a:spcPct val="0"/>
              </a:spcBef>
              <a:spcAft>
                <a:spcPct val="0"/>
              </a:spcAft>
              <a:defRPr>
                <a:solidFill>
                  <a:schemeClr val="tx1"/>
                </a:solidFill>
                <a:latin typeface="Calibri" panose="020F0502020204030204" charset="0"/>
                <a:cs typeface="Calibri" panose="020F0502020204030204"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defRPr/>
            </a:pPr>
            <a:r>
              <a:rPr kumimoji="1" lang="zh-CN" altLang="ru-RU" sz="2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rPr>
              <a:t>油品知识</a:t>
            </a:r>
            <a:endParaRPr kumimoji="1" lang="zh-CN" altLang="ru-RU" sz="2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endParaRPr>
          </a:p>
        </p:txBody>
      </p:sp>
      <p:sp>
        <p:nvSpPr>
          <p:cNvPr id="2083" name="Rectangle 35"/>
          <p:cNvSpPr>
            <a:spLocks noChangeArrowheads="1"/>
          </p:cNvSpPr>
          <p:nvPr/>
        </p:nvSpPr>
        <p:spPr bwMode="auto">
          <a:xfrm>
            <a:off x="900113" y="1268413"/>
            <a:ext cx="7200900" cy="4176713"/>
          </a:xfrm>
          <a:prstGeom prst="rect">
            <a:avLst/>
          </a:prstGeom>
          <a:noFill/>
          <a:ln>
            <a:noFill/>
          </a:ln>
          <a:effectLst/>
        </p:spPr>
        <p:txBody>
          <a:bodyPr anchor="ctr"/>
          <a:lstStyle>
            <a:lvl1pPr>
              <a:defRPr>
                <a:solidFill>
                  <a:schemeClr val="tx1"/>
                </a:solidFill>
                <a:latin typeface="Calibri" panose="020F0502020204030204" charset="0"/>
                <a:cs typeface="Calibri" panose="020F0502020204030204" charset="0"/>
              </a:defRPr>
            </a:lvl1pPr>
            <a:lvl2pPr>
              <a:defRPr>
                <a:solidFill>
                  <a:schemeClr val="tx1"/>
                </a:solidFill>
                <a:latin typeface="Calibri" panose="020F0502020204030204" charset="0"/>
                <a:cs typeface="Calibri" panose="020F0502020204030204" charset="0"/>
              </a:defRPr>
            </a:lvl2pPr>
            <a:lvl3pPr>
              <a:defRPr>
                <a:solidFill>
                  <a:schemeClr val="tx1"/>
                </a:solidFill>
                <a:latin typeface="Calibri" panose="020F0502020204030204" charset="0"/>
                <a:cs typeface="Calibri" panose="020F0502020204030204" charset="0"/>
              </a:defRPr>
            </a:lvl3pPr>
            <a:lvl4pPr>
              <a:defRPr>
                <a:solidFill>
                  <a:schemeClr val="tx1"/>
                </a:solidFill>
                <a:latin typeface="Calibri" panose="020F0502020204030204" charset="0"/>
                <a:cs typeface="Calibri" panose="020F0502020204030204" charset="0"/>
              </a:defRPr>
            </a:lvl4pPr>
            <a:lvl5pPr>
              <a:defRPr>
                <a:solidFill>
                  <a:schemeClr val="tx1"/>
                </a:solidFill>
                <a:latin typeface="Calibri" panose="020F0502020204030204" charset="0"/>
                <a:cs typeface="Calibri" panose="020F0502020204030204" charset="0"/>
              </a:defRPr>
            </a:lvl5pPr>
            <a:lvl6pPr fontAlgn="base">
              <a:spcBef>
                <a:spcPct val="0"/>
              </a:spcBef>
              <a:spcAft>
                <a:spcPct val="0"/>
              </a:spcAft>
              <a:defRPr>
                <a:solidFill>
                  <a:schemeClr val="tx1"/>
                </a:solidFill>
                <a:latin typeface="Calibri" panose="020F0502020204030204" charset="0"/>
                <a:cs typeface="Calibri" panose="020F0502020204030204" charset="0"/>
              </a:defRPr>
            </a:lvl6pPr>
            <a:lvl7pPr fontAlgn="base">
              <a:spcBef>
                <a:spcPct val="0"/>
              </a:spcBef>
              <a:spcAft>
                <a:spcPct val="0"/>
              </a:spcAft>
              <a:defRPr>
                <a:solidFill>
                  <a:schemeClr val="tx1"/>
                </a:solidFill>
                <a:latin typeface="Calibri" panose="020F0502020204030204" charset="0"/>
                <a:cs typeface="Calibri" panose="020F0502020204030204" charset="0"/>
              </a:defRPr>
            </a:lvl7pPr>
            <a:lvl8pPr fontAlgn="base">
              <a:spcBef>
                <a:spcPct val="0"/>
              </a:spcBef>
              <a:spcAft>
                <a:spcPct val="0"/>
              </a:spcAft>
              <a:defRPr>
                <a:solidFill>
                  <a:schemeClr val="tx1"/>
                </a:solidFill>
                <a:latin typeface="Calibri" panose="020F0502020204030204" charset="0"/>
                <a:cs typeface="Calibri" panose="020F0502020204030204" charset="0"/>
              </a:defRPr>
            </a:lvl8pPr>
            <a:lvl9pPr fontAlgn="base">
              <a:spcBef>
                <a:spcPct val="0"/>
              </a:spcBef>
              <a:spcAft>
                <a:spcPct val="0"/>
              </a:spcAft>
              <a:defRPr>
                <a:solidFill>
                  <a:schemeClr val="tx1"/>
                </a:solidFill>
                <a:latin typeface="Calibri" panose="020F0502020204030204" charset="0"/>
                <a:cs typeface="Calibri" panose="020F050202020403020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defRPr/>
            </a:pPr>
            <a:r>
              <a:rPr kumimoji="1" lang="zh-CN" altLang="ru-RU" sz="24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rPr>
              <a:t>二、石油产品的分类</a:t>
            </a:r>
            <a:endParaRPr kumimoji="1" lang="zh-CN" altLang="ru-RU" sz="24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endParaRPr>
          </a:p>
          <a:p>
            <a:pPr marL="0" marR="0" lvl="0" indent="0" algn="l" defTabSz="914400" rtl="0" eaLnBrk="1" fontAlgn="base" latinLnBrk="0" hangingPunct="1">
              <a:lnSpc>
                <a:spcPct val="100000"/>
              </a:lnSpc>
              <a:spcBef>
                <a:spcPct val="0"/>
              </a:spcBef>
              <a:spcAft>
                <a:spcPct val="0"/>
              </a:spcAft>
              <a:buClrTx/>
              <a:buSzPct val="100000"/>
              <a:buFontTx/>
              <a:buNone/>
              <a:defRPr/>
            </a:pPr>
            <a:endParaRPr kumimoji="1" lang="zh-CN" altLang="ru-RU" sz="24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endParaRPr>
          </a:p>
          <a:p>
            <a:pPr marL="0" marR="0" lvl="0" indent="0" algn="l" defTabSz="914400" rtl="0" eaLnBrk="1" fontAlgn="base" latinLnBrk="0" hangingPunct="1">
              <a:lnSpc>
                <a:spcPct val="100000"/>
              </a:lnSpc>
              <a:spcBef>
                <a:spcPct val="0"/>
              </a:spcBef>
              <a:spcAft>
                <a:spcPct val="0"/>
              </a:spcAft>
              <a:buClrTx/>
              <a:buSzPct val="100000"/>
              <a:buFontTx/>
              <a:buNone/>
              <a:defRPr/>
            </a:pPr>
            <a:r>
              <a:rPr kumimoji="1" lang="zh-CN" altLang="ru-RU" sz="24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rPr>
              <a:t>      根据石油产品的主要特征分为：燃料、溶剂和化工原料、润滑剂、石蜡及制品、沥青和焦六大类。</a:t>
            </a:r>
            <a:endParaRPr kumimoji="1" lang="zh-CN" altLang="ru-RU" sz="24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endParaRPr>
          </a:p>
          <a:p>
            <a:pPr marL="0" marR="0" lvl="0" indent="0" algn="l" defTabSz="914400" rtl="0" eaLnBrk="1" fontAlgn="base" latinLnBrk="0" hangingPunct="1">
              <a:lnSpc>
                <a:spcPct val="100000"/>
              </a:lnSpc>
              <a:spcBef>
                <a:spcPct val="0"/>
              </a:spcBef>
              <a:spcAft>
                <a:spcPct val="0"/>
              </a:spcAft>
              <a:buClrTx/>
              <a:buSzPct val="100000"/>
              <a:buFontTx/>
              <a:buNone/>
              <a:defRPr/>
            </a:pPr>
            <a:endParaRPr kumimoji="1" lang="zh-CN" altLang="ru-RU" sz="24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endParaRPr>
          </a:p>
          <a:p>
            <a:pPr marL="0" marR="0" lvl="0" indent="0" algn="l" defTabSz="914400" rtl="0" eaLnBrk="1" fontAlgn="base" latinLnBrk="0" hangingPunct="1">
              <a:lnSpc>
                <a:spcPct val="100000"/>
              </a:lnSpc>
              <a:spcBef>
                <a:spcPct val="0"/>
              </a:spcBef>
              <a:spcAft>
                <a:spcPct val="0"/>
              </a:spcAft>
              <a:buClrTx/>
              <a:buSzPct val="100000"/>
              <a:buFontTx/>
              <a:buNone/>
              <a:defRPr/>
            </a:pPr>
            <a:r>
              <a:rPr kumimoji="0" lang="zh-CN" altLang="ru-RU" sz="24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rPr>
              <a:t>      石油燃料类占到了石油产品的</a:t>
            </a:r>
            <a:r>
              <a:rPr kumimoji="0" lang="ru-RU" altLang="zh-CN" sz="24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rPr>
              <a:t>90%</a:t>
            </a:r>
            <a:r>
              <a:rPr kumimoji="0" lang="zh-CN" altLang="ru-RU" sz="24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rPr>
              <a:t>以上。</a:t>
            </a:r>
            <a:endParaRPr kumimoji="0" lang="zh-CN" altLang="ru-RU" sz="24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endParaRPr>
          </a:p>
          <a:p>
            <a:pPr marL="0" marR="0" lvl="0" indent="0" algn="l" defTabSz="914400" rtl="0" eaLnBrk="1" fontAlgn="base" latinLnBrk="0" hangingPunct="1">
              <a:lnSpc>
                <a:spcPct val="100000"/>
              </a:lnSpc>
              <a:spcBef>
                <a:spcPct val="0"/>
              </a:spcBef>
              <a:spcAft>
                <a:spcPct val="0"/>
              </a:spcAft>
              <a:buClrTx/>
              <a:buSzPct val="100000"/>
              <a:buFontTx/>
              <a:buNone/>
              <a:defRPr/>
            </a:pPr>
            <a:endParaRPr kumimoji="0" lang="zh-CN" altLang="ru-RU" sz="24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endParaRPr>
          </a:p>
          <a:p>
            <a:pPr marL="0" marR="0" lvl="0" indent="0" algn="l" defTabSz="914400" rtl="0" eaLnBrk="1" fontAlgn="base" latinLnBrk="0" hangingPunct="1">
              <a:lnSpc>
                <a:spcPct val="100000"/>
              </a:lnSpc>
              <a:spcBef>
                <a:spcPct val="0"/>
              </a:spcBef>
              <a:spcAft>
                <a:spcPct val="0"/>
              </a:spcAft>
              <a:buClrTx/>
              <a:buSzPct val="100000"/>
              <a:buFontTx/>
              <a:buNone/>
              <a:defRPr/>
            </a:pPr>
            <a:r>
              <a:rPr kumimoji="0" lang="zh-CN" altLang="ru-RU" sz="24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rPr>
              <a:t>      石油成品油分为：汽油、柴油、煤油、润滑油、润滑脂五大类。</a:t>
            </a:r>
            <a:endParaRPr kumimoji="0" lang="zh-CN" altLang="ru-RU" sz="24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endParaRPr>
          </a:p>
        </p:txBody>
      </p:sp>
    </p:spTree>
  </p:cSld>
  <p:clrMapOvr>
    <a:masterClrMapping/>
  </p:clrMapOvr>
  <p:transition>
    <p:cut/>
  </p:transition>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0F8FF"/>
        </a:solidFill>
        <a:effectLst/>
      </p:bgPr>
    </p:bg>
    <p:spTree>
      <p:nvGrpSpPr>
        <p:cNvPr id="1" name=""/>
        <p:cNvGrpSpPr/>
        <p:nvPr/>
      </p:nvGrpSpPr>
      <p:grpSpPr/>
      <p:sp>
        <p:nvSpPr>
          <p:cNvPr id="4" name="灯片编号占位符 3"/>
          <p:cNvSpPr txBox="1">
            <a:spLocks noGrp="1"/>
          </p:cNvSpPr>
          <p:nvPr>
            <p:ph type="sldNum" sz="quarter" idx="12"/>
          </p:nvPr>
        </p:nvSpPr>
        <p:spPr bwMode="auto"/>
        <p:txBody>
          <a:bodyPr vert="horz"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r" eaLnBrk="1" hangingPunct="1">
              <a:buSzPct val="100000"/>
              <a:buFont typeface="方正黑体简体" charset="-122"/>
            </a:pPr>
            <a:fld id="{9A0DB2DC-4C9A-4742-B13C-FB6460FD3503}" type="slidenum">
              <a:rPr lang="ru-RU" altLang="zh-CN" dirty="0">
                <a:latin typeface="方正黑体简体" charset="-122"/>
                <a:ea typeface="方正黑体简体" charset="-122"/>
              </a:rPr>
            </a:fld>
            <a:endParaRPr lang="ru-RU" altLang="zh-CN" dirty="0">
              <a:latin typeface="方正黑体简体" charset="-122"/>
              <a:ea typeface="方正黑体简体" charset="-122"/>
            </a:endParaRPr>
          </a:p>
        </p:txBody>
      </p:sp>
      <p:sp>
        <p:nvSpPr>
          <p:cNvPr id="2427" name="Rectangle 379"/>
          <p:cNvSpPr>
            <a:spLocks noChangeArrowheads="1"/>
          </p:cNvSpPr>
          <p:nvPr/>
        </p:nvSpPr>
        <p:spPr bwMode="auto">
          <a:xfrm>
            <a:off x="1187450" y="274638"/>
            <a:ext cx="6769100" cy="633413"/>
          </a:xfrm>
          <a:prstGeom prst="rect">
            <a:avLst/>
          </a:prstGeom>
          <a:noFill/>
          <a:ln>
            <a:noFill/>
          </a:ln>
          <a:effectLst/>
        </p:spPr>
        <p:txBody>
          <a:bodyPr anchor="ctr"/>
          <a:lstStyle/>
          <a:p>
            <a:pPr marL="0" marR="0" lvl="0" indent="0" algn="ctr" defTabSz="914400" rtl="0" eaLnBrk="1" fontAlgn="base" latinLnBrk="0" hangingPunct="1">
              <a:lnSpc>
                <a:spcPct val="100000"/>
              </a:lnSpc>
              <a:spcBef>
                <a:spcPct val="0"/>
              </a:spcBef>
              <a:spcAft>
                <a:spcPct val="0"/>
              </a:spcAft>
              <a:buClrTx/>
              <a:buSzPct val="100000"/>
              <a:buFontTx/>
              <a:buNone/>
              <a:defRPr/>
            </a:pPr>
            <a:endParaRPr kumimoji="1" lang="zh-CN" altLang="zh-CN" sz="2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endParaRPr>
          </a:p>
        </p:txBody>
      </p:sp>
      <p:sp>
        <p:nvSpPr>
          <p:cNvPr id="122884" name="Rectangle 380"/>
          <p:cNvSpPr/>
          <p:nvPr/>
        </p:nvSpPr>
        <p:spPr>
          <a:xfrm>
            <a:off x="1116013" y="1052513"/>
            <a:ext cx="5759450" cy="719137"/>
          </a:xfrm>
          <a:prstGeom prst="rect">
            <a:avLst/>
          </a:prstGeom>
          <a:noFill/>
          <a:ln w="9525">
            <a:noFill/>
          </a:ln>
        </p:spPr>
        <p:txBody>
          <a:bodyPr/>
          <a:p>
            <a:pPr marL="533400" indent="-533400" eaLnBrk="1" hangingPunct="1">
              <a:lnSpc>
                <a:spcPct val="150000"/>
              </a:lnSpc>
              <a:spcBef>
                <a:spcPct val="20000"/>
              </a:spcBef>
              <a:buSzPct val="100000"/>
            </a:pPr>
            <a:r>
              <a:rPr lang="zh-CN" altLang="ru-RU" sz="2800" b="1" dirty="0">
                <a:latin typeface="Arial" panose="020B0604020202020204" pitchFamily="34" charset="0"/>
                <a:ea typeface="方正黑体简体" charset="-122"/>
              </a:rPr>
              <a:t>六、加油站危险作业管理</a:t>
            </a:r>
            <a:endParaRPr lang="zh-CN" altLang="ru-RU" sz="2800" b="1" dirty="0">
              <a:latin typeface="Arial" panose="020B0604020202020204" pitchFamily="34" charset="0"/>
              <a:ea typeface="方正黑体简体" charset="-122"/>
            </a:endParaRPr>
          </a:p>
        </p:txBody>
      </p:sp>
      <p:sp>
        <p:nvSpPr>
          <p:cNvPr id="122885" name="Rectangle 381"/>
          <p:cNvSpPr/>
          <p:nvPr/>
        </p:nvSpPr>
        <p:spPr>
          <a:xfrm>
            <a:off x="827088" y="2205038"/>
            <a:ext cx="7127875" cy="4143375"/>
          </a:xfrm>
          <a:prstGeom prst="rect">
            <a:avLst/>
          </a:prstGeom>
          <a:noFill/>
          <a:ln w="9525">
            <a:noFill/>
          </a:ln>
        </p:spPr>
        <p:txBody>
          <a:bodyPr anchor="ctr" anchorCtr="0"/>
          <a:p>
            <a:pPr indent="419100" eaLnBrk="1" hangingPunct="1">
              <a:lnSpc>
                <a:spcPct val="110000"/>
              </a:lnSpc>
              <a:buClr>
                <a:srgbClr val="FF3300"/>
              </a:buClr>
              <a:buSzPct val="100000"/>
              <a:buFont typeface="Wingdings" panose="05000000000000000000" pitchFamily="2" charset="2"/>
              <a:buChar char="Ø"/>
            </a:pPr>
            <a:r>
              <a:rPr lang="zh-CN" altLang="ru-RU" sz="2200" b="1" dirty="0">
                <a:latin typeface="方正黑体简体" charset="-122"/>
                <a:ea typeface="方正黑体简体" charset="-122"/>
              </a:rPr>
              <a:t>各加油站必须严格执行加油站明火管理办法。</a:t>
            </a:r>
            <a:endParaRPr lang="zh-CN" altLang="ru-RU" sz="22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buChar char="Ø"/>
            </a:pPr>
            <a:r>
              <a:rPr lang="zh-CN" altLang="ru-RU" sz="2200" b="1" dirty="0">
                <a:latin typeface="方正黑体简体" charset="-122"/>
                <a:ea typeface="方正黑体简体" charset="-122"/>
              </a:rPr>
              <a:t>动火作业指采用以下方式的作业：</a:t>
            </a:r>
            <a:endParaRPr lang="zh-CN" altLang="ru-RU" sz="22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ru-RU" altLang="zh-CN" sz="2200" b="1" dirty="0">
                <a:latin typeface="方正黑体简体" charset="-122"/>
                <a:ea typeface="方正黑体简体" charset="-122"/>
              </a:rPr>
              <a:t>(1)</a:t>
            </a:r>
            <a:r>
              <a:rPr lang="zh-CN" altLang="ru-RU" sz="2200" b="1" dirty="0">
                <a:latin typeface="方正黑体简体" charset="-122"/>
                <a:ea typeface="方正黑体简体" charset="-122"/>
              </a:rPr>
              <a:t>气焊、电焊、铅焊、锡焊、塑料焊等各种焊接作业及气割等离子切割机、砂轮机、磨光机等各种金属切割作业。</a:t>
            </a:r>
            <a:endParaRPr lang="zh-CN" altLang="ru-RU" sz="22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ru-RU" altLang="zh-CN" sz="2200" b="1" dirty="0">
                <a:latin typeface="方正黑体简体" charset="-122"/>
                <a:ea typeface="方正黑体简体" charset="-122"/>
              </a:rPr>
              <a:t>(2)</a:t>
            </a:r>
            <a:r>
              <a:rPr lang="zh-CN" altLang="ru-RU" sz="2200" b="1" dirty="0">
                <a:latin typeface="方正黑体简体" charset="-122"/>
                <a:ea typeface="方正黑体简体" charset="-122"/>
              </a:rPr>
              <a:t>使用喷灯、火炉、电炉、液化气炉等明火作业 。</a:t>
            </a:r>
            <a:endParaRPr lang="zh-CN" altLang="ru-RU" sz="22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ru-RU" altLang="zh-CN" sz="2200" b="1" dirty="0">
                <a:latin typeface="方正黑体简体" charset="-122"/>
                <a:ea typeface="方正黑体简体" charset="-122"/>
              </a:rPr>
              <a:t>(3) </a:t>
            </a:r>
            <a:r>
              <a:rPr lang="zh-CN" altLang="ru-RU" sz="2200" b="1" dirty="0">
                <a:latin typeface="方正黑体简体" charset="-122"/>
                <a:ea typeface="方正黑体简体" charset="-122"/>
              </a:rPr>
              <a:t>烧（烤、煨）管、熬沥青、炒沙子、铁锤击打（产生火花）物件，喷砂、电钻、砂轮和产生火花的其他作业</a:t>
            </a:r>
            <a:r>
              <a:rPr lang="zh-CN" altLang="ru-RU" sz="2200" dirty="0">
                <a:solidFill>
                  <a:srgbClr val="FF33CC"/>
                </a:solidFill>
                <a:latin typeface="方正黑体简体" charset="-122"/>
                <a:ea typeface="方正黑体简体" charset="-122"/>
              </a:rPr>
              <a:t> </a:t>
            </a:r>
            <a:r>
              <a:rPr lang="zh-CN" altLang="ru-RU" sz="2200" b="1" dirty="0">
                <a:latin typeface="方正黑体简体" charset="-122"/>
                <a:ea typeface="方正黑体简体" charset="-122"/>
              </a:rPr>
              <a:t>。</a:t>
            </a:r>
            <a:endParaRPr lang="zh-CN" altLang="ru-RU" sz="22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ru-RU" altLang="zh-CN" sz="2200" b="1" dirty="0">
                <a:latin typeface="方正黑体简体" charset="-122"/>
                <a:ea typeface="方正黑体简体" charset="-122"/>
              </a:rPr>
              <a:t>(4)</a:t>
            </a:r>
            <a:r>
              <a:rPr lang="zh-CN" altLang="ru-RU" sz="2200" b="1" dirty="0">
                <a:latin typeface="方正黑体简体" charset="-122"/>
                <a:ea typeface="方正黑体简体" charset="-122"/>
              </a:rPr>
              <a:t>使用非防爆电器设备和电动工具。</a:t>
            </a:r>
            <a:endParaRPr lang="zh-CN" altLang="ru-RU" sz="2200" b="1" dirty="0">
              <a:latin typeface="方正黑体简体" charset="-122"/>
              <a:ea typeface="方正黑体简体" charset="-122"/>
            </a:endParaRPr>
          </a:p>
          <a:p>
            <a:pPr indent="419100" eaLnBrk="1" hangingPunct="1">
              <a:lnSpc>
                <a:spcPct val="110000"/>
              </a:lnSpc>
              <a:buClr>
                <a:srgbClr val="FF3300"/>
              </a:buClr>
              <a:buSzPct val="100000"/>
              <a:buFont typeface="Wingdings" panose="05000000000000000000" pitchFamily="2" charset="2"/>
            </a:pPr>
            <a:r>
              <a:rPr lang="ru-RU" altLang="zh-CN" sz="2200" b="1" dirty="0">
                <a:latin typeface="方正黑体简体" charset="-122"/>
                <a:ea typeface="方正黑体简体" charset="-122"/>
              </a:rPr>
              <a:t>(5)</a:t>
            </a:r>
            <a:r>
              <a:rPr lang="zh-CN" altLang="ru-RU" sz="2200" b="1" dirty="0">
                <a:latin typeface="方正黑体简体" charset="-122"/>
                <a:ea typeface="方正黑体简体" charset="-122"/>
              </a:rPr>
              <a:t>机动车辆及畜力车进入罐区和爆炸危险区。</a:t>
            </a:r>
            <a:endParaRPr lang="zh-CN" altLang="ru-RU" sz="2200" b="1" dirty="0">
              <a:latin typeface="方正黑体简体" charset="-122"/>
              <a:ea typeface="方正黑体简体" charset="-122"/>
            </a:endParaRPr>
          </a:p>
        </p:txBody>
      </p:sp>
      <p:sp>
        <p:nvSpPr>
          <p:cNvPr id="122886" name="Rectangle 382"/>
          <p:cNvSpPr/>
          <p:nvPr/>
        </p:nvSpPr>
        <p:spPr>
          <a:xfrm>
            <a:off x="1690688" y="1700213"/>
            <a:ext cx="1403350" cy="493712"/>
          </a:xfrm>
          <a:prstGeom prst="rect">
            <a:avLst/>
          </a:prstGeom>
          <a:noFill/>
          <a:ln w="9525">
            <a:noFill/>
          </a:ln>
        </p:spPr>
        <p:txBody>
          <a:bodyPr wrap="none" anchor="ctr" anchorCtr="0"/>
          <a:p>
            <a:pPr eaLnBrk="1" hangingPunct="1">
              <a:lnSpc>
                <a:spcPct val="110000"/>
              </a:lnSpc>
              <a:buSzPct val="100000"/>
            </a:pPr>
            <a:r>
              <a:rPr lang="zh-CN" altLang="ru-RU" sz="2400" dirty="0">
                <a:latin typeface="方正大黑简体" charset="-122"/>
                <a:ea typeface="方正大黑简体" charset="-122"/>
              </a:rPr>
              <a:t>动火管理</a:t>
            </a:r>
            <a:endParaRPr lang="zh-CN" altLang="ru-RU" sz="2400" dirty="0">
              <a:latin typeface="方正大黑简体" charset="-122"/>
              <a:ea typeface="方正大黑简体" charset="-122"/>
            </a:endParaRPr>
          </a:p>
        </p:txBody>
      </p:sp>
      <p:sp>
        <p:nvSpPr>
          <p:cNvPr id="122887" name="Line 383"/>
          <p:cNvSpPr/>
          <p:nvPr/>
        </p:nvSpPr>
        <p:spPr>
          <a:xfrm>
            <a:off x="1404938" y="2193925"/>
            <a:ext cx="1871662" cy="0"/>
          </a:xfrm>
          <a:prstGeom prst="line">
            <a:avLst/>
          </a:prstGeom>
          <a:ln w="9525" cap="flat" cmpd="sng">
            <a:solidFill>
              <a:srgbClr val="000000"/>
            </a:solidFill>
            <a:prstDash val="solid"/>
            <a:headEnd type="none" w="med" len="med"/>
            <a:tailEnd type="oval" w="med" len="med"/>
          </a:ln>
        </p:spPr>
      </p:sp>
      <p:sp>
        <p:nvSpPr>
          <p:cNvPr id="122888" name="Oval 384"/>
          <p:cNvSpPr/>
          <p:nvPr/>
        </p:nvSpPr>
        <p:spPr>
          <a:xfrm>
            <a:off x="1189038" y="1762125"/>
            <a:ext cx="431800" cy="428625"/>
          </a:xfrm>
          <a:prstGeom prst="ellipse">
            <a:avLst/>
          </a:prstGeom>
          <a:solidFill>
            <a:srgbClr val="FFFF99"/>
          </a:solidFill>
          <a:ln w="9525" cap="flat" cmpd="sng">
            <a:solidFill>
              <a:srgbClr val="000000"/>
            </a:solidFill>
            <a:prstDash val="solid"/>
            <a:headEnd type="none" w="med" len="med"/>
            <a:tailEnd type="none" w="med" len="med"/>
          </a:ln>
          <a:effectLst>
            <a:outerShdw dist="35921" dir="2699999" algn="ctr" rotWithShape="0">
              <a:schemeClr val="bg2">
                <a:alpha val="50000"/>
              </a:schemeClr>
            </a:outerShdw>
          </a:effectLst>
        </p:spPr>
        <p:txBody>
          <a:bodyPr wrap="none" anchor="ctr" anchorCtr="0"/>
          <a:p>
            <a:pPr algn="ctr" eaLnBrk="1" hangingPunct="1">
              <a:buSzPct val="100000"/>
            </a:pPr>
            <a:r>
              <a:rPr lang="ru-RU" altLang="zh-CN" sz="2800" dirty="0">
                <a:latin typeface="方正大黑简体" charset="-122"/>
                <a:ea typeface="方正大黑简体" charset="-122"/>
              </a:rPr>
              <a:t>1</a:t>
            </a:r>
            <a:endParaRPr lang="ru-RU" altLang="zh-CN" sz="2800" dirty="0">
              <a:latin typeface="方正大黑简体" charset="-122"/>
              <a:ea typeface="方正大黑简体" charset="-122"/>
            </a:endParaRPr>
          </a:p>
        </p:txBody>
      </p:sp>
    </p:spTree>
  </p:cSld>
  <p:clrMapOvr>
    <a:masterClrMapping/>
  </p:clrMapOvr>
  <p:transition>
    <p:cut/>
  </p:transition>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0F8FF"/>
        </a:solidFill>
        <a:effectLst/>
      </p:bgPr>
    </p:bg>
    <p:spTree>
      <p:nvGrpSpPr>
        <p:cNvPr id="1" name=""/>
        <p:cNvGrpSpPr/>
        <p:nvPr/>
      </p:nvGrpSpPr>
      <p:grpSpPr/>
      <p:sp>
        <p:nvSpPr>
          <p:cNvPr id="4" name="灯片编号占位符 3"/>
          <p:cNvSpPr txBox="1">
            <a:spLocks noGrp="1"/>
          </p:cNvSpPr>
          <p:nvPr>
            <p:ph type="sldNum" sz="quarter" idx="12"/>
          </p:nvPr>
        </p:nvSpPr>
        <p:spPr bwMode="auto"/>
        <p:txBody>
          <a:bodyPr vert="horz"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r" eaLnBrk="1" hangingPunct="1">
              <a:buSzPct val="100000"/>
              <a:buFont typeface="方正黑体简体" charset="-122"/>
            </a:pPr>
            <a:fld id="{9A0DB2DC-4C9A-4742-B13C-FB6460FD3503}" type="slidenum">
              <a:rPr lang="ru-RU" altLang="zh-CN" dirty="0">
                <a:latin typeface="方正黑体简体" charset="-122"/>
                <a:ea typeface="方正黑体简体" charset="-122"/>
              </a:rPr>
            </a:fld>
            <a:endParaRPr lang="ru-RU" altLang="zh-CN" dirty="0">
              <a:latin typeface="方正黑体简体" charset="-122"/>
              <a:ea typeface="方正黑体简体" charset="-122"/>
            </a:endParaRPr>
          </a:p>
        </p:txBody>
      </p:sp>
      <p:sp>
        <p:nvSpPr>
          <p:cNvPr id="2435" name="Rectangle 387"/>
          <p:cNvSpPr>
            <a:spLocks noChangeArrowheads="1"/>
          </p:cNvSpPr>
          <p:nvPr/>
        </p:nvSpPr>
        <p:spPr bwMode="auto">
          <a:xfrm>
            <a:off x="1187450" y="274638"/>
            <a:ext cx="6769100" cy="633413"/>
          </a:xfrm>
          <a:prstGeom prst="rect">
            <a:avLst/>
          </a:prstGeom>
          <a:noFill/>
          <a:ln>
            <a:noFill/>
          </a:ln>
          <a:effectLst/>
        </p:spPr>
        <p:txBody>
          <a:bodyPr anchor="ctr"/>
          <a:lstStyle/>
          <a:p>
            <a:pPr marL="0" marR="0" lvl="0" indent="0" algn="ctr" defTabSz="914400" rtl="0" eaLnBrk="1" fontAlgn="base" latinLnBrk="0" hangingPunct="1">
              <a:lnSpc>
                <a:spcPct val="100000"/>
              </a:lnSpc>
              <a:spcBef>
                <a:spcPct val="0"/>
              </a:spcBef>
              <a:spcAft>
                <a:spcPct val="0"/>
              </a:spcAft>
              <a:buClrTx/>
              <a:buSzPct val="100000"/>
              <a:buFontTx/>
              <a:buNone/>
              <a:defRPr/>
            </a:pPr>
            <a:endParaRPr kumimoji="1" lang="zh-CN" altLang="zh-CN" sz="2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endParaRPr>
          </a:p>
        </p:txBody>
      </p:sp>
      <p:sp>
        <p:nvSpPr>
          <p:cNvPr id="124932" name="Rectangle 388"/>
          <p:cNvSpPr/>
          <p:nvPr/>
        </p:nvSpPr>
        <p:spPr>
          <a:xfrm>
            <a:off x="755650" y="1557338"/>
            <a:ext cx="7129463" cy="2335212"/>
          </a:xfrm>
          <a:prstGeom prst="rect">
            <a:avLst/>
          </a:prstGeom>
          <a:noFill/>
          <a:ln w="9525">
            <a:noFill/>
          </a:ln>
        </p:spPr>
        <p:txBody>
          <a:bodyPr anchor="ctr" anchorCtr="0"/>
          <a:p>
            <a:pPr indent="419100" eaLnBrk="1" hangingPunct="1">
              <a:lnSpc>
                <a:spcPct val="110000"/>
              </a:lnSpc>
              <a:buClr>
                <a:srgbClr val="FF3300"/>
              </a:buClr>
              <a:buSzPct val="100000"/>
              <a:buFont typeface="Wingdings" panose="05000000000000000000" pitchFamily="2" charset="2"/>
            </a:pPr>
            <a:r>
              <a:rPr lang="ru-RU" altLang="zh-CN" sz="2200" dirty="0">
                <a:latin typeface="方正大黑简体" charset="-122"/>
                <a:ea typeface="方正大黑简体" charset="-122"/>
              </a:rPr>
              <a:t>  </a:t>
            </a:r>
            <a:r>
              <a:rPr lang="zh-CN" altLang="ru-RU" sz="2200" dirty="0">
                <a:latin typeface="方正大黑简体" charset="-122"/>
                <a:ea typeface="方正大黑简体" charset="-122"/>
              </a:rPr>
              <a:t>动火管理原则： 没有批准动火票不动火，监护人不在场不动火，防护措施不落实不动火，与动火票内容不符不动火。</a:t>
            </a:r>
            <a:endParaRPr lang="zh-CN" altLang="ru-RU" sz="2200" dirty="0">
              <a:latin typeface="方正大黑简体" charset="-122"/>
              <a:ea typeface="方正大黑简体" charset="-122"/>
            </a:endParaRPr>
          </a:p>
          <a:p>
            <a:pPr indent="419100" eaLnBrk="1" hangingPunct="1">
              <a:lnSpc>
                <a:spcPct val="110000"/>
              </a:lnSpc>
              <a:buClr>
                <a:srgbClr val="FF3300"/>
              </a:buClr>
              <a:buSzPct val="100000"/>
              <a:buFont typeface="Wingdings" panose="05000000000000000000" pitchFamily="2" charset="2"/>
            </a:pPr>
            <a:r>
              <a:rPr lang="zh-CN" altLang="ru-RU" sz="2200" dirty="0">
                <a:latin typeface="方正大黑简体" charset="-122"/>
                <a:ea typeface="方正大黑简体" charset="-122"/>
              </a:rPr>
              <a:t>  动火完毕后，由监护人和动火人共同对现场进行检查和清理。经防火责任人确认后，方可离开。</a:t>
            </a:r>
            <a:endParaRPr lang="zh-CN" altLang="ru-RU" sz="2200" dirty="0">
              <a:latin typeface="方正大黑简体" charset="-122"/>
              <a:ea typeface="方正大黑简体" charset="-122"/>
            </a:endParaRPr>
          </a:p>
          <a:p>
            <a:pPr indent="419100" eaLnBrk="1" hangingPunct="1">
              <a:lnSpc>
                <a:spcPct val="110000"/>
              </a:lnSpc>
              <a:buClr>
                <a:srgbClr val="FF3300"/>
              </a:buClr>
              <a:buSzPct val="100000"/>
              <a:buFont typeface="Wingdings" panose="05000000000000000000" pitchFamily="2" charset="2"/>
            </a:pPr>
            <a:endParaRPr lang="ru-RU" altLang="zh-CN" sz="2400" dirty="0">
              <a:latin typeface="方正大黑简体" charset="-122"/>
              <a:ea typeface="方正大黑简体" charset="-122"/>
            </a:endParaRPr>
          </a:p>
        </p:txBody>
      </p:sp>
    </p:spTree>
  </p:cSld>
  <p:clrMapOvr>
    <a:masterClrMapping/>
  </p:clrMapOvr>
  <p:transition>
    <p:cut/>
  </p:transition>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0F8FF"/>
        </a:solidFill>
        <a:effectLst/>
      </p:bgPr>
    </p:bg>
    <p:spTree>
      <p:nvGrpSpPr>
        <p:cNvPr id="1" name=""/>
        <p:cNvGrpSpPr/>
        <p:nvPr/>
      </p:nvGrpSpPr>
      <p:grpSpPr/>
      <p:sp>
        <p:nvSpPr>
          <p:cNvPr id="4" name="灯片编号占位符 3"/>
          <p:cNvSpPr txBox="1">
            <a:spLocks noGrp="1"/>
          </p:cNvSpPr>
          <p:nvPr>
            <p:ph type="sldNum" sz="quarter" idx="12"/>
          </p:nvPr>
        </p:nvSpPr>
        <p:spPr bwMode="auto"/>
        <p:txBody>
          <a:bodyPr vert="horz"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r" eaLnBrk="1" hangingPunct="1">
              <a:buSzPct val="100000"/>
              <a:buFont typeface="方正黑体简体" charset="-122"/>
            </a:pPr>
            <a:fld id="{9A0DB2DC-4C9A-4742-B13C-FB6460FD3503}" type="slidenum">
              <a:rPr lang="ru-RU" altLang="zh-CN" dirty="0">
                <a:latin typeface="方正黑体简体" charset="-122"/>
                <a:ea typeface="方正黑体简体" charset="-122"/>
              </a:rPr>
            </a:fld>
            <a:endParaRPr lang="ru-RU" altLang="zh-CN" dirty="0">
              <a:latin typeface="方正黑体简体" charset="-122"/>
              <a:ea typeface="方正黑体简体" charset="-122"/>
            </a:endParaRPr>
          </a:p>
        </p:txBody>
      </p:sp>
      <p:sp>
        <p:nvSpPr>
          <p:cNvPr id="2439" name="Rectangle 391"/>
          <p:cNvSpPr>
            <a:spLocks noChangeArrowheads="1"/>
          </p:cNvSpPr>
          <p:nvPr/>
        </p:nvSpPr>
        <p:spPr bwMode="auto">
          <a:xfrm>
            <a:off x="1187450" y="274638"/>
            <a:ext cx="6769100" cy="633413"/>
          </a:xfrm>
          <a:prstGeom prst="rect">
            <a:avLst/>
          </a:prstGeom>
          <a:noFill/>
          <a:ln>
            <a:noFill/>
          </a:ln>
          <a:effectLst/>
        </p:spPr>
        <p:txBody>
          <a:bodyPr anchor="ctr"/>
          <a:lstStyle/>
          <a:p>
            <a:pPr marL="0" marR="0" lvl="0" indent="0" algn="ctr" defTabSz="914400" rtl="0" eaLnBrk="1" fontAlgn="base" latinLnBrk="0" hangingPunct="1">
              <a:lnSpc>
                <a:spcPct val="100000"/>
              </a:lnSpc>
              <a:spcBef>
                <a:spcPct val="0"/>
              </a:spcBef>
              <a:spcAft>
                <a:spcPct val="0"/>
              </a:spcAft>
              <a:buClrTx/>
              <a:buSzPct val="100000"/>
              <a:buFontTx/>
              <a:buNone/>
              <a:defRPr/>
            </a:pPr>
            <a:endParaRPr kumimoji="1" lang="zh-CN" altLang="zh-CN" sz="2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endParaRPr>
          </a:p>
        </p:txBody>
      </p:sp>
      <p:sp>
        <p:nvSpPr>
          <p:cNvPr id="126980" name="Rectangle 392"/>
          <p:cNvSpPr/>
          <p:nvPr/>
        </p:nvSpPr>
        <p:spPr>
          <a:xfrm>
            <a:off x="611188" y="1806575"/>
            <a:ext cx="7416800" cy="4143375"/>
          </a:xfrm>
          <a:prstGeom prst="rect">
            <a:avLst/>
          </a:prstGeom>
          <a:noFill/>
          <a:ln w="9525">
            <a:noFill/>
          </a:ln>
        </p:spPr>
        <p:txBody>
          <a:bodyPr anchor="ctr" anchorCtr="0"/>
          <a:p>
            <a:pPr indent="419100" eaLnBrk="1" hangingPunct="1">
              <a:lnSpc>
                <a:spcPct val="110000"/>
              </a:lnSpc>
              <a:buClr>
                <a:srgbClr val="FF3300"/>
              </a:buClr>
              <a:buSzPct val="100000"/>
              <a:buFont typeface="Wingdings" panose="05000000000000000000" pitchFamily="2" charset="2"/>
              <a:buChar char="Ø"/>
            </a:pPr>
            <a:r>
              <a:rPr lang="zh-CN" altLang="ru-RU" sz="2200" dirty="0">
                <a:latin typeface="方正大黑简体" charset="-122"/>
                <a:ea typeface="方正大黑简体" charset="-122"/>
              </a:rPr>
              <a:t>高空作业指在坠落高度基准面</a:t>
            </a:r>
            <a:r>
              <a:rPr lang="ru-RU" altLang="zh-CN" sz="2200" dirty="0">
                <a:latin typeface="方正大黑简体" charset="-122"/>
                <a:ea typeface="方正大黑简体" charset="-122"/>
              </a:rPr>
              <a:t>2m</a:t>
            </a:r>
            <a:r>
              <a:rPr lang="zh-CN" altLang="ru-RU" sz="2200" dirty="0">
                <a:latin typeface="方正大黑简体" charset="-122"/>
                <a:ea typeface="方正大黑简体" charset="-122"/>
              </a:rPr>
              <a:t>以上（含</a:t>
            </a:r>
            <a:r>
              <a:rPr lang="ru-RU" altLang="zh-CN" sz="2200" dirty="0">
                <a:latin typeface="方正大黑简体" charset="-122"/>
                <a:ea typeface="方正大黑简体" charset="-122"/>
              </a:rPr>
              <a:t>2m</a:t>
            </a:r>
            <a:r>
              <a:rPr lang="zh-CN" altLang="ru-RU" sz="2200" dirty="0">
                <a:latin typeface="方正大黑简体" charset="-122"/>
                <a:ea typeface="方正大黑简体" charset="-122"/>
              </a:rPr>
              <a:t>），有坠落可能的登高架设、拆除、维修、高层建（构）筑物表面清洗等作业。</a:t>
            </a:r>
            <a:endParaRPr lang="zh-CN" altLang="ru-RU" sz="2200" dirty="0">
              <a:latin typeface="方正大黑简体" charset="-122"/>
              <a:ea typeface="方正大黑简体" charset="-122"/>
            </a:endParaRPr>
          </a:p>
          <a:p>
            <a:pPr indent="419100" eaLnBrk="1" hangingPunct="1">
              <a:lnSpc>
                <a:spcPct val="110000"/>
              </a:lnSpc>
              <a:buClr>
                <a:srgbClr val="FF3300"/>
              </a:buClr>
              <a:buSzPct val="100000"/>
              <a:buFont typeface="Wingdings" panose="05000000000000000000" pitchFamily="2" charset="2"/>
              <a:buChar char="Ø"/>
            </a:pPr>
            <a:r>
              <a:rPr lang="zh-CN" altLang="ru-RU" sz="2200" dirty="0">
                <a:latin typeface="方正大黑简体" charset="-122"/>
                <a:ea typeface="方正大黑简体" charset="-122"/>
              </a:rPr>
              <a:t>高空作业要求：</a:t>
            </a:r>
            <a:endParaRPr lang="zh-CN" altLang="ru-RU" sz="2200" dirty="0">
              <a:latin typeface="方正大黑简体" charset="-122"/>
              <a:ea typeface="方正大黑简体" charset="-122"/>
            </a:endParaRPr>
          </a:p>
          <a:p>
            <a:pPr indent="419100" eaLnBrk="1" hangingPunct="1">
              <a:lnSpc>
                <a:spcPct val="110000"/>
              </a:lnSpc>
              <a:buClr>
                <a:srgbClr val="FF3300"/>
              </a:buClr>
              <a:buSzPct val="100000"/>
              <a:buFont typeface="Wingdings" panose="05000000000000000000" pitchFamily="2" charset="2"/>
            </a:pPr>
            <a:r>
              <a:rPr lang="ru-RU" altLang="zh-CN" sz="2200" dirty="0">
                <a:latin typeface="方正大黑简体" charset="-122"/>
                <a:ea typeface="方正大黑简体" charset="-122"/>
              </a:rPr>
              <a:t>1.</a:t>
            </a:r>
            <a:r>
              <a:rPr lang="zh-CN" altLang="ru-RU" sz="2200" dirty="0">
                <a:latin typeface="方正大黑简体" charset="-122"/>
                <a:ea typeface="方正大黑简体" charset="-122"/>
              </a:rPr>
              <a:t>患有高血压、心脏病、贫血、癫痫病、精神病以及其他不适于高处作业的人员，不得从事高处作业。</a:t>
            </a:r>
            <a:endParaRPr lang="zh-CN" altLang="ru-RU" sz="2200" dirty="0">
              <a:latin typeface="方正大黑简体" charset="-122"/>
              <a:ea typeface="方正大黑简体" charset="-122"/>
            </a:endParaRPr>
          </a:p>
          <a:p>
            <a:pPr indent="419100" eaLnBrk="1" hangingPunct="1">
              <a:lnSpc>
                <a:spcPct val="110000"/>
              </a:lnSpc>
              <a:buClr>
                <a:srgbClr val="FF3300"/>
              </a:buClr>
              <a:buSzPct val="100000"/>
              <a:buFont typeface="Wingdings" panose="05000000000000000000" pitchFamily="2" charset="2"/>
            </a:pPr>
            <a:r>
              <a:rPr lang="ru-RU" altLang="zh-CN" sz="2200" dirty="0">
                <a:latin typeface="方正大黑简体" charset="-122"/>
                <a:ea typeface="方正大黑简体" charset="-122"/>
              </a:rPr>
              <a:t>2.</a:t>
            </a:r>
            <a:r>
              <a:rPr lang="zh-CN" altLang="ru-RU" sz="2200" dirty="0">
                <a:latin typeface="方正大黑简体" charset="-122"/>
                <a:ea typeface="方正大黑简体" charset="-122"/>
              </a:rPr>
              <a:t>高空作业人员应佩戴安全带和安全帽。安全带应系挂在作业上方牢固构件上。</a:t>
            </a:r>
            <a:endParaRPr lang="zh-CN" altLang="ru-RU" sz="2200" dirty="0">
              <a:latin typeface="方正大黑简体" charset="-122"/>
              <a:ea typeface="方正大黑简体" charset="-122"/>
            </a:endParaRPr>
          </a:p>
          <a:p>
            <a:pPr indent="419100" eaLnBrk="1" hangingPunct="1">
              <a:lnSpc>
                <a:spcPct val="110000"/>
              </a:lnSpc>
              <a:buClr>
                <a:srgbClr val="FF3300"/>
              </a:buClr>
              <a:buSzPct val="100000"/>
              <a:buFont typeface="Wingdings" panose="05000000000000000000" pitchFamily="2" charset="2"/>
            </a:pPr>
            <a:r>
              <a:rPr lang="ru-RU" altLang="zh-CN" sz="2200" dirty="0">
                <a:latin typeface="方正大黑简体" charset="-122"/>
                <a:ea typeface="方正大黑简体" charset="-122"/>
              </a:rPr>
              <a:t>3.</a:t>
            </a:r>
            <a:r>
              <a:rPr lang="zh-CN" altLang="ru-RU" sz="2200" dirty="0">
                <a:latin typeface="方正大黑简体" charset="-122"/>
                <a:ea typeface="方正大黑简体" charset="-122"/>
              </a:rPr>
              <a:t>高空作业严禁上下投掷工具、材料和杂物等，所用材料应对放平稳。在同一坠落方向上，一般不得进行上下交叉作业，如需进行交叉作业，中间应设置安全防护层。</a:t>
            </a:r>
            <a:endParaRPr lang="zh-CN" altLang="ru-RU" sz="2200" dirty="0">
              <a:latin typeface="方正大黑简体" charset="-122"/>
              <a:ea typeface="方正大黑简体" charset="-122"/>
            </a:endParaRPr>
          </a:p>
        </p:txBody>
      </p:sp>
      <p:sp>
        <p:nvSpPr>
          <p:cNvPr id="126981" name="Rectangle 393"/>
          <p:cNvSpPr/>
          <p:nvPr/>
        </p:nvSpPr>
        <p:spPr>
          <a:xfrm>
            <a:off x="1546225" y="1135063"/>
            <a:ext cx="1403350" cy="493712"/>
          </a:xfrm>
          <a:prstGeom prst="rect">
            <a:avLst/>
          </a:prstGeom>
          <a:noFill/>
          <a:ln w="9525">
            <a:noFill/>
          </a:ln>
        </p:spPr>
        <p:txBody>
          <a:bodyPr wrap="none" anchor="ctr" anchorCtr="0"/>
          <a:p>
            <a:pPr eaLnBrk="1" hangingPunct="1">
              <a:lnSpc>
                <a:spcPct val="110000"/>
              </a:lnSpc>
              <a:buSzPct val="100000"/>
            </a:pPr>
            <a:r>
              <a:rPr lang="zh-CN" altLang="ru-RU" sz="2400" dirty="0">
                <a:latin typeface="方正大黑简体" charset="-122"/>
                <a:ea typeface="方正大黑简体" charset="-122"/>
              </a:rPr>
              <a:t>高空作业</a:t>
            </a:r>
            <a:endParaRPr lang="zh-CN" altLang="ru-RU" sz="2400" dirty="0">
              <a:latin typeface="方正大黑简体" charset="-122"/>
              <a:ea typeface="方正大黑简体" charset="-122"/>
            </a:endParaRPr>
          </a:p>
        </p:txBody>
      </p:sp>
      <p:sp>
        <p:nvSpPr>
          <p:cNvPr id="126982" name="Line 394"/>
          <p:cNvSpPr/>
          <p:nvPr/>
        </p:nvSpPr>
        <p:spPr>
          <a:xfrm>
            <a:off x="1260475" y="1628775"/>
            <a:ext cx="1871663" cy="0"/>
          </a:xfrm>
          <a:prstGeom prst="line">
            <a:avLst/>
          </a:prstGeom>
          <a:ln w="9525" cap="flat" cmpd="sng">
            <a:solidFill>
              <a:srgbClr val="000000"/>
            </a:solidFill>
            <a:prstDash val="solid"/>
            <a:headEnd type="none" w="med" len="med"/>
            <a:tailEnd type="oval" w="med" len="med"/>
          </a:ln>
        </p:spPr>
      </p:sp>
      <p:sp>
        <p:nvSpPr>
          <p:cNvPr id="126983" name="Oval 395"/>
          <p:cNvSpPr/>
          <p:nvPr/>
        </p:nvSpPr>
        <p:spPr>
          <a:xfrm>
            <a:off x="1044575" y="1196975"/>
            <a:ext cx="431800" cy="428625"/>
          </a:xfrm>
          <a:prstGeom prst="ellipse">
            <a:avLst/>
          </a:prstGeom>
          <a:solidFill>
            <a:srgbClr val="FFFF99"/>
          </a:solidFill>
          <a:ln w="9525" cap="flat" cmpd="sng">
            <a:solidFill>
              <a:srgbClr val="000000"/>
            </a:solidFill>
            <a:prstDash val="solid"/>
            <a:headEnd type="none" w="med" len="med"/>
            <a:tailEnd type="none" w="med" len="med"/>
          </a:ln>
          <a:effectLst>
            <a:outerShdw dist="35921" dir="2699999" algn="ctr" rotWithShape="0">
              <a:schemeClr val="bg2">
                <a:alpha val="50000"/>
              </a:schemeClr>
            </a:outerShdw>
          </a:effectLst>
        </p:spPr>
        <p:txBody>
          <a:bodyPr wrap="none" anchor="ctr" anchorCtr="0"/>
          <a:p>
            <a:pPr algn="ctr" eaLnBrk="1" hangingPunct="1">
              <a:buSzPct val="100000"/>
            </a:pPr>
            <a:r>
              <a:rPr lang="ru-RU" altLang="zh-CN" sz="2800" dirty="0">
                <a:latin typeface="方正大黑简体" charset="-122"/>
                <a:ea typeface="方正大黑简体" charset="-122"/>
              </a:rPr>
              <a:t>2</a:t>
            </a:r>
            <a:endParaRPr lang="ru-RU" altLang="zh-CN" sz="2800" dirty="0">
              <a:latin typeface="方正大黑简体" charset="-122"/>
              <a:ea typeface="方正大黑简体" charset="-122"/>
            </a:endParaRPr>
          </a:p>
        </p:txBody>
      </p:sp>
    </p:spTree>
  </p:cSld>
  <p:clrMapOvr>
    <a:masterClrMapping/>
  </p:clrMapOvr>
  <p:transition>
    <p:cut/>
  </p:transition>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0F8FF"/>
        </a:solidFill>
        <a:effectLst/>
      </p:bgPr>
    </p:bg>
    <p:spTree>
      <p:nvGrpSpPr>
        <p:cNvPr id="1" name=""/>
        <p:cNvGrpSpPr/>
        <p:nvPr/>
      </p:nvGrpSpPr>
      <p:grpSpPr/>
      <p:sp>
        <p:nvSpPr>
          <p:cNvPr id="4" name="灯片编号占位符 3"/>
          <p:cNvSpPr txBox="1">
            <a:spLocks noGrp="1"/>
          </p:cNvSpPr>
          <p:nvPr>
            <p:ph type="sldNum" sz="quarter" idx="12"/>
          </p:nvPr>
        </p:nvSpPr>
        <p:spPr bwMode="auto"/>
        <p:txBody>
          <a:bodyPr vert="horz"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r" eaLnBrk="1" hangingPunct="1">
              <a:buSzPct val="100000"/>
              <a:buFont typeface="方正黑体简体" charset="-122"/>
            </a:pPr>
            <a:fld id="{9A0DB2DC-4C9A-4742-B13C-FB6460FD3503}" type="slidenum">
              <a:rPr lang="ru-RU" altLang="zh-CN" dirty="0">
                <a:latin typeface="方正黑体简体" charset="-122"/>
                <a:ea typeface="方正黑体简体" charset="-122"/>
              </a:rPr>
            </a:fld>
            <a:endParaRPr lang="ru-RU" altLang="zh-CN" dirty="0">
              <a:latin typeface="方正黑体简体" charset="-122"/>
              <a:ea typeface="方正黑体简体" charset="-122"/>
            </a:endParaRPr>
          </a:p>
        </p:txBody>
      </p:sp>
      <p:sp>
        <p:nvSpPr>
          <p:cNvPr id="2446" name="Rectangle 398"/>
          <p:cNvSpPr>
            <a:spLocks noChangeArrowheads="1"/>
          </p:cNvSpPr>
          <p:nvPr/>
        </p:nvSpPr>
        <p:spPr bwMode="auto">
          <a:xfrm>
            <a:off x="1187450" y="274638"/>
            <a:ext cx="6769100" cy="633413"/>
          </a:xfrm>
          <a:prstGeom prst="rect">
            <a:avLst/>
          </a:prstGeom>
          <a:noFill/>
          <a:ln>
            <a:noFill/>
          </a:ln>
          <a:effectLst/>
        </p:spPr>
        <p:txBody>
          <a:bodyPr anchor="ctr"/>
          <a:lstStyle/>
          <a:p>
            <a:pPr marL="0" marR="0" lvl="0" indent="0" algn="ctr" defTabSz="914400" rtl="0" eaLnBrk="1" fontAlgn="base" latinLnBrk="0" hangingPunct="1">
              <a:lnSpc>
                <a:spcPct val="100000"/>
              </a:lnSpc>
              <a:spcBef>
                <a:spcPct val="0"/>
              </a:spcBef>
              <a:spcAft>
                <a:spcPct val="0"/>
              </a:spcAft>
              <a:buClrTx/>
              <a:buSzPct val="100000"/>
              <a:buFontTx/>
              <a:buNone/>
              <a:defRPr/>
            </a:pPr>
            <a:endParaRPr kumimoji="1" lang="zh-CN" altLang="zh-CN" sz="2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endParaRPr>
          </a:p>
        </p:txBody>
      </p:sp>
      <p:sp>
        <p:nvSpPr>
          <p:cNvPr id="129028" name="Rectangle 399"/>
          <p:cNvSpPr/>
          <p:nvPr/>
        </p:nvSpPr>
        <p:spPr>
          <a:xfrm>
            <a:off x="755650" y="1773238"/>
            <a:ext cx="7200900" cy="2670175"/>
          </a:xfrm>
          <a:prstGeom prst="rect">
            <a:avLst/>
          </a:prstGeom>
          <a:noFill/>
          <a:ln w="9525">
            <a:noFill/>
          </a:ln>
        </p:spPr>
        <p:txBody>
          <a:bodyPr anchor="ctr" anchorCtr="0"/>
          <a:p>
            <a:pPr indent="419100" eaLnBrk="1" hangingPunct="1">
              <a:lnSpc>
                <a:spcPct val="110000"/>
              </a:lnSpc>
              <a:buClr>
                <a:srgbClr val="FF3300"/>
              </a:buClr>
              <a:buSzPct val="100000"/>
              <a:buFont typeface="Wingdings" panose="05000000000000000000" pitchFamily="2" charset="2"/>
            </a:pPr>
            <a:r>
              <a:rPr lang="ru-RU" altLang="zh-CN" sz="2200" dirty="0">
                <a:latin typeface="方正大黑简体" charset="-122"/>
                <a:ea typeface="方正大黑简体" charset="-122"/>
              </a:rPr>
              <a:t>4.</a:t>
            </a:r>
            <a:r>
              <a:rPr lang="zh-CN" altLang="ru-RU" sz="2200" dirty="0">
                <a:latin typeface="方正大黑简体" charset="-122"/>
                <a:ea typeface="方正大黑简体" charset="-122"/>
              </a:rPr>
              <a:t>作业前，应仔细检查所用的安全设施是否牢固。脚手架的搭设必须符合国家有关规程和标准。</a:t>
            </a:r>
            <a:endParaRPr lang="zh-CN" altLang="ru-RU" sz="2200" dirty="0">
              <a:latin typeface="方正大黑简体" charset="-122"/>
              <a:ea typeface="方正大黑简体" charset="-122"/>
            </a:endParaRPr>
          </a:p>
          <a:p>
            <a:pPr indent="419100" eaLnBrk="1" hangingPunct="1">
              <a:lnSpc>
                <a:spcPct val="110000"/>
              </a:lnSpc>
              <a:buClr>
                <a:srgbClr val="FF3300"/>
              </a:buClr>
              <a:buSzPct val="100000"/>
              <a:buFont typeface="Wingdings" panose="05000000000000000000" pitchFamily="2" charset="2"/>
              <a:buChar char="Ø"/>
            </a:pPr>
            <a:endParaRPr lang="zh-CN" altLang="ru-RU" sz="2200" dirty="0">
              <a:latin typeface="方正大黑简体" charset="-122"/>
              <a:ea typeface="方正大黑简体" charset="-122"/>
            </a:endParaRPr>
          </a:p>
          <a:p>
            <a:pPr indent="419100" eaLnBrk="1" hangingPunct="1">
              <a:lnSpc>
                <a:spcPct val="110000"/>
              </a:lnSpc>
              <a:buClr>
                <a:srgbClr val="FF3300"/>
              </a:buClr>
              <a:buSzPct val="100000"/>
              <a:buFont typeface="Wingdings" panose="05000000000000000000" pitchFamily="2" charset="2"/>
            </a:pPr>
            <a:r>
              <a:rPr lang="ru-RU" altLang="zh-CN" sz="2200" dirty="0">
                <a:latin typeface="方正大黑简体" charset="-122"/>
                <a:ea typeface="方正大黑简体" charset="-122"/>
              </a:rPr>
              <a:t>5.</a:t>
            </a:r>
            <a:r>
              <a:rPr lang="zh-CN" altLang="ru-RU" sz="2200" dirty="0">
                <a:latin typeface="方正大黑简体" charset="-122"/>
                <a:ea typeface="方正大黑简体" charset="-122"/>
              </a:rPr>
              <a:t>夜间高处作业应有充足的照明。</a:t>
            </a:r>
            <a:endParaRPr lang="zh-CN" altLang="ru-RU" sz="2200" dirty="0">
              <a:latin typeface="方正大黑简体" charset="-122"/>
              <a:ea typeface="方正大黑简体" charset="-122"/>
            </a:endParaRPr>
          </a:p>
          <a:p>
            <a:pPr indent="419100" eaLnBrk="1" hangingPunct="1">
              <a:lnSpc>
                <a:spcPct val="110000"/>
              </a:lnSpc>
              <a:buClr>
                <a:srgbClr val="FF3300"/>
              </a:buClr>
              <a:buSzPct val="100000"/>
              <a:buFont typeface="Wingdings" panose="05000000000000000000" pitchFamily="2" charset="2"/>
              <a:buChar char="Ø"/>
            </a:pPr>
            <a:endParaRPr lang="zh-CN" altLang="ru-RU" sz="2200" dirty="0">
              <a:latin typeface="方正大黑简体" charset="-122"/>
              <a:ea typeface="方正大黑简体" charset="-122"/>
            </a:endParaRPr>
          </a:p>
          <a:p>
            <a:pPr indent="419100" eaLnBrk="1" hangingPunct="1">
              <a:lnSpc>
                <a:spcPct val="110000"/>
              </a:lnSpc>
              <a:buClr>
                <a:srgbClr val="FF3300"/>
              </a:buClr>
              <a:buSzPct val="100000"/>
              <a:buFont typeface="Wingdings" panose="05000000000000000000" pitchFamily="2" charset="2"/>
            </a:pPr>
            <a:r>
              <a:rPr lang="ru-RU" altLang="zh-CN" sz="2200" dirty="0">
                <a:latin typeface="方正大黑简体" charset="-122"/>
                <a:ea typeface="方正大黑简体" charset="-122"/>
              </a:rPr>
              <a:t>6.</a:t>
            </a:r>
            <a:r>
              <a:rPr lang="zh-CN" altLang="ru-RU" sz="2200" dirty="0">
                <a:latin typeface="方正大黑简体" charset="-122"/>
                <a:ea typeface="方正大黑简体" charset="-122"/>
              </a:rPr>
              <a:t>严禁在恶劣天气（如六级风以上、雷电、暴雨、大雾等）条件下，进行高处作业。</a:t>
            </a:r>
            <a:endParaRPr lang="zh-CN" altLang="ru-RU" sz="2200" dirty="0">
              <a:latin typeface="方正大黑简体" charset="-122"/>
              <a:ea typeface="方正大黑简体" charset="-122"/>
            </a:endParaRPr>
          </a:p>
        </p:txBody>
      </p:sp>
    </p:spTree>
  </p:cSld>
  <p:clrMapOvr>
    <a:masterClrMapping/>
  </p:clrMapOvr>
  <p:transition>
    <p:cut/>
  </p:transition>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0F8FF"/>
        </a:solidFill>
        <a:effectLst/>
      </p:bgPr>
    </p:bg>
    <p:spTree>
      <p:nvGrpSpPr>
        <p:cNvPr id="1" name=""/>
        <p:cNvGrpSpPr/>
        <p:nvPr/>
      </p:nvGrpSpPr>
      <p:grpSpPr/>
      <p:sp>
        <p:nvSpPr>
          <p:cNvPr id="4" name="灯片编号占位符 3"/>
          <p:cNvSpPr txBox="1">
            <a:spLocks noGrp="1"/>
          </p:cNvSpPr>
          <p:nvPr>
            <p:ph type="sldNum" sz="quarter" idx="12"/>
          </p:nvPr>
        </p:nvSpPr>
        <p:spPr bwMode="auto"/>
        <p:txBody>
          <a:bodyPr vert="horz"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r" eaLnBrk="1" hangingPunct="1">
              <a:buSzPct val="100000"/>
              <a:buFont typeface="方正黑体简体" charset="-122"/>
            </a:pPr>
            <a:fld id="{9A0DB2DC-4C9A-4742-B13C-FB6460FD3503}" type="slidenum">
              <a:rPr lang="ru-RU" altLang="zh-CN" dirty="0">
                <a:latin typeface="方正黑体简体" charset="-122"/>
                <a:ea typeface="方正黑体简体" charset="-122"/>
              </a:rPr>
            </a:fld>
            <a:endParaRPr lang="ru-RU" altLang="zh-CN" dirty="0">
              <a:latin typeface="方正黑体简体" charset="-122"/>
              <a:ea typeface="方正黑体简体" charset="-122"/>
            </a:endParaRPr>
          </a:p>
        </p:txBody>
      </p:sp>
      <p:sp>
        <p:nvSpPr>
          <p:cNvPr id="2450" name="Rectangle 402"/>
          <p:cNvSpPr>
            <a:spLocks noChangeArrowheads="1"/>
          </p:cNvSpPr>
          <p:nvPr/>
        </p:nvSpPr>
        <p:spPr bwMode="auto">
          <a:xfrm>
            <a:off x="1187450" y="274638"/>
            <a:ext cx="6769100" cy="633413"/>
          </a:xfrm>
          <a:prstGeom prst="rect">
            <a:avLst/>
          </a:prstGeom>
          <a:noFill/>
          <a:ln>
            <a:noFill/>
          </a:ln>
          <a:effectLst/>
        </p:spPr>
        <p:txBody>
          <a:bodyPr anchor="ctr"/>
          <a:lstStyle/>
          <a:p>
            <a:pPr marL="0" marR="0" lvl="0" indent="0" algn="ctr" defTabSz="914400" rtl="0" eaLnBrk="1" fontAlgn="base" latinLnBrk="0" hangingPunct="1">
              <a:lnSpc>
                <a:spcPct val="100000"/>
              </a:lnSpc>
              <a:spcBef>
                <a:spcPct val="0"/>
              </a:spcBef>
              <a:spcAft>
                <a:spcPct val="0"/>
              </a:spcAft>
              <a:buClrTx/>
              <a:buSzPct val="100000"/>
              <a:buFontTx/>
              <a:buNone/>
              <a:defRPr/>
            </a:pPr>
            <a:endParaRPr kumimoji="1" lang="zh-CN" altLang="zh-CN" sz="2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endParaRPr>
          </a:p>
        </p:txBody>
      </p:sp>
      <p:sp>
        <p:nvSpPr>
          <p:cNvPr id="131076" name="Rectangle 403"/>
          <p:cNvSpPr/>
          <p:nvPr/>
        </p:nvSpPr>
        <p:spPr>
          <a:xfrm>
            <a:off x="755650" y="1954213"/>
            <a:ext cx="7200900" cy="3706812"/>
          </a:xfrm>
          <a:prstGeom prst="rect">
            <a:avLst/>
          </a:prstGeom>
          <a:noFill/>
          <a:ln w="9525">
            <a:noFill/>
          </a:ln>
        </p:spPr>
        <p:txBody>
          <a:bodyPr anchor="ctr" anchorCtr="0"/>
          <a:p>
            <a:pPr indent="419100" eaLnBrk="1" hangingPunct="1">
              <a:lnSpc>
                <a:spcPct val="110000"/>
              </a:lnSpc>
              <a:buClr>
                <a:srgbClr val="FF3300"/>
              </a:buClr>
              <a:buSzPct val="100000"/>
              <a:buFont typeface="Wingdings" panose="05000000000000000000" pitchFamily="2" charset="2"/>
              <a:buChar char="Ø"/>
            </a:pPr>
            <a:r>
              <a:rPr lang="zh-CN" altLang="ru-RU" sz="2400" dirty="0">
                <a:latin typeface="方正大黑简体" charset="-122"/>
                <a:ea typeface="方正大黑简体" charset="-122"/>
              </a:rPr>
              <a:t>凡进入有限空间作业，必须按照先检测后作业的原则，使用经检定合格的合适测试仪（同型号的两个）准确测定作业环境氧气、有毒有害等气体浓度，做好记录，办理</a:t>
            </a:r>
            <a:r>
              <a:rPr lang="ru-RU" altLang="zh-CN" sz="2400" dirty="0">
                <a:latin typeface="方正大黑简体" charset="-122"/>
                <a:ea typeface="方正大黑简体" charset="-122"/>
              </a:rPr>
              <a:t>《</a:t>
            </a:r>
            <a:r>
              <a:rPr lang="zh-CN" altLang="ru-RU" sz="2400" dirty="0">
                <a:latin typeface="方正大黑简体" charset="-122"/>
                <a:ea typeface="方正大黑简体" charset="-122"/>
              </a:rPr>
              <a:t>进入有限空间作业许可票</a:t>
            </a:r>
            <a:r>
              <a:rPr lang="ru-RU" altLang="zh-CN" sz="2400" dirty="0">
                <a:latin typeface="方正大黑简体" charset="-122"/>
                <a:ea typeface="方正大黑简体" charset="-122"/>
              </a:rPr>
              <a:t>》</a:t>
            </a:r>
            <a:r>
              <a:rPr lang="zh-CN" altLang="ru-RU" sz="2400" dirty="0">
                <a:latin typeface="方正大黑简体" charset="-122"/>
                <a:ea typeface="方正大黑简体" charset="-122"/>
              </a:rPr>
              <a:t>并采取安全防护措施，方可作业， 一张作业许可票只限一处使用。</a:t>
            </a:r>
            <a:endParaRPr lang="zh-CN" altLang="ru-RU" sz="2400" dirty="0">
              <a:latin typeface="方正大黑简体" charset="-122"/>
              <a:ea typeface="方正大黑简体" charset="-122"/>
            </a:endParaRPr>
          </a:p>
          <a:p>
            <a:pPr indent="419100" eaLnBrk="1" hangingPunct="1">
              <a:lnSpc>
                <a:spcPct val="110000"/>
              </a:lnSpc>
              <a:buClr>
                <a:srgbClr val="FF3300"/>
              </a:buClr>
              <a:buSzPct val="100000"/>
              <a:buFont typeface="Wingdings" panose="05000000000000000000" pitchFamily="2" charset="2"/>
              <a:buChar char="Ø"/>
            </a:pPr>
            <a:r>
              <a:rPr lang="ru-RU" altLang="zh-CN" sz="2400" dirty="0">
                <a:latin typeface="方正大黑简体" charset="-122"/>
                <a:ea typeface="方正大黑简体" charset="-122"/>
              </a:rPr>
              <a:t>《</a:t>
            </a:r>
            <a:r>
              <a:rPr lang="zh-CN" altLang="ru-RU" sz="2400" dirty="0">
                <a:latin typeface="方正大黑简体" charset="-122"/>
                <a:ea typeface="方正大黑简体" charset="-122"/>
              </a:rPr>
              <a:t>进入有限空间作业票</a:t>
            </a:r>
            <a:r>
              <a:rPr lang="ru-RU" altLang="zh-CN" sz="2400" dirty="0">
                <a:latin typeface="方正大黑简体" charset="-122"/>
                <a:ea typeface="方正大黑简体" charset="-122"/>
              </a:rPr>
              <a:t>》</a:t>
            </a:r>
            <a:r>
              <a:rPr lang="zh-CN" altLang="ru-RU" sz="2400" dirty="0">
                <a:latin typeface="方正大黑简体" charset="-122"/>
                <a:ea typeface="方正大黑简体" charset="-122"/>
              </a:rPr>
              <a:t>有效期不超过</a:t>
            </a:r>
            <a:r>
              <a:rPr lang="ru-RU" altLang="zh-CN" sz="2400" dirty="0">
                <a:latin typeface="方正大黑简体" charset="-122"/>
                <a:ea typeface="方正大黑简体" charset="-122"/>
              </a:rPr>
              <a:t>24</a:t>
            </a:r>
            <a:r>
              <a:rPr lang="zh-CN" altLang="ru-RU" sz="2400" dirty="0">
                <a:latin typeface="方正大黑简体" charset="-122"/>
                <a:ea typeface="方正大黑简体" charset="-122"/>
              </a:rPr>
              <a:t>小时。全面停产检修期间，经全面检查合格后，“有限空间作业票”有效时间不超过</a:t>
            </a:r>
            <a:r>
              <a:rPr lang="ru-RU" altLang="zh-CN" sz="2400" dirty="0">
                <a:latin typeface="方正大黑简体" charset="-122"/>
                <a:ea typeface="方正大黑简体" charset="-122"/>
              </a:rPr>
              <a:t>72</a:t>
            </a:r>
            <a:r>
              <a:rPr lang="zh-CN" altLang="ru-RU" sz="2400" dirty="0">
                <a:latin typeface="方正大黑简体" charset="-122"/>
                <a:ea typeface="方正大黑简体" charset="-122"/>
              </a:rPr>
              <a:t>小时。</a:t>
            </a:r>
            <a:r>
              <a:rPr lang="zh-CN" altLang="ru-RU" sz="2200" dirty="0">
                <a:solidFill>
                  <a:srgbClr val="FF33CC"/>
                </a:solidFill>
                <a:latin typeface="方正黑体简体" charset="-122"/>
                <a:ea typeface="方正黑体简体" charset="-122"/>
              </a:rPr>
              <a:t> </a:t>
            </a:r>
            <a:endParaRPr lang="zh-CN" altLang="ru-RU" sz="2200" dirty="0">
              <a:solidFill>
                <a:srgbClr val="FF33CC"/>
              </a:solidFill>
              <a:latin typeface="方正黑体简体" charset="-122"/>
              <a:ea typeface="方正黑体简体" charset="-122"/>
            </a:endParaRPr>
          </a:p>
        </p:txBody>
      </p:sp>
      <p:sp>
        <p:nvSpPr>
          <p:cNvPr id="131077" name="Rectangle 404"/>
          <p:cNvSpPr/>
          <p:nvPr/>
        </p:nvSpPr>
        <p:spPr>
          <a:xfrm>
            <a:off x="1544638" y="1279525"/>
            <a:ext cx="2622550" cy="493713"/>
          </a:xfrm>
          <a:prstGeom prst="rect">
            <a:avLst/>
          </a:prstGeom>
          <a:noFill/>
          <a:ln w="9525">
            <a:noFill/>
          </a:ln>
        </p:spPr>
        <p:txBody>
          <a:bodyPr wrap="none" anchor="ctr" anchorCtr="0"/>
          <a:p>
            <a:pPr eaLnBrk="1" hangingPunct="1">
              <a:lnSpc>
                <a:spcPct val="110000"/>
              </a:lnSpc>
              <a:buSzPct val="100000"/>
            </a:pPr>
            <a:r>
              <a:rPr lang="zh-CN" altLang="ru-RU" sz="2400" dirty="0">
                <a:latin typeface="方正大黑简体" charset="-122"/>
                <a:ea typeface="方正大黑简体" charset="-122"/>
              </a:rPr>
              <a:t>进入有限空间作业</a:t>
            </a:r>
            <a:endParaRPr lang="zh-CN" altLang="ru-RU" sz="2400" dirty="0">
              <a:latin typeface="方正大黑简体" charset="-122"/>
              <a:ea typeface="方正大黑简体" charset="-122"/>
            </a:endParaRPr>
          </a:p>
        </p:txBody>
      </p:sp>
      <p:sp>
        <p:nvSpPr>
          <p:cNvPr id="131078" name="Line 405"/>
          <p:cNvSpPr/>
          <p:nvPr/>
        </p:nvSpPr>
        <p:spPr>
          <a:xfrm>
            <a:off x="1331913" y="1773238"/>
            <a:ext cx="2808287" cy="0"/>
          </a:xfrm>
          <a:prstGeom prst="line">
            <a:avLst/>
          </a:prstGeom>
          <a:ln w="9525" cap="flat" cmpd="sng">
            <a:solidFill>
              <a:srgbClr val="000000"/>
            </a:solidFill>
            <a:prstDash val="solid"/>
            <a:headEnd type="none" w="med" len="med"/>
            <a:tailEnd type="oval" w="med" len="med"/>
          </a:ln>
        </p:spPr>
      </p:sp>
      <p:sp>
        <p:nvSpPr>
          <p:cNvPr id="131079" name="Oval 406"/>
          <p:cNvSpPr/>
          <p:nvPr/>
        </p:nvSpPr>
        <p:spPr>
          <a:xfrm>
            <a:off x="1116013" y="1341438"/>
            <a:ext cx="431800" cy="428625"/>
          </a:xfrm>
          <a:prstGeom prst="ellipse">
            <a:avLst/>
          </a:prstGeom>
          <a:solidFill>
            <a:srgbClr val="FFFF99"/>
          </a:solidFill>
          <a:ln w="9525" cap="flat" cmpd="sng">
            <a:solidFill>
              <a:srgbClr val="000000"/>
            </a:solidFill>
            <a:prstDash val="solid"/>
            <a:headEnd type="none" w="med" len="med"/>
            <a:tailEnd type="none" w="med" len="med"/>
          </a:ln>
          <a:effectLst>
            <a:outerShdw dist="35921" dir="2699999" algn="ctr" rotWithShape="0">
              <a:schemeClr val="bg2">
                <a:alpha val="50000"/>
              </a:schemeClr>
            </a:outerShdw>
          </a:effectLst>
        </p:spPr>
        <p:txBody>
          <a:bodyPr wrap="none" anchor="ctr" anchorCtr="0"/>
          <a:p>
            <a:pPr algn="ctr" eaLnBrk="1" hangingPunct="1">
              <a:buSzPct val="100000"/>
            </a:pPr>
            <a:r>
              <a:rPr lang="ru-RU" altLang="zh-CN" sz="2800" dirty="0">
                <a:latin typeface="方正大黑简体" charset="-122"/>
                <a:ea typeface="方正大黑简体" charset="-122"/>
              </a:rPr>
              <a:t>3</a:t>
            </a:r>
            <a:endParaRPr lang="ru-RU" altLang="zh-CN" sz="2800" dirty="0">
              <a:latin typeface="方正大黑简体" charset="-122"/>
              <a:ea typeface="方正大黑简体" charset="-122"/>
            </a:endParaRPr>
          </a:p>
        </p:txBody>
      </p:sp>
    </p:spTree>
  </p:cSld>
  <p:clrMapOvr>
    <a:masterClrMapping/>
  </p:clrMapOvr>
  <p:transition>
    <p:cut/>
  </p:transition>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0F8FF"/>
        </a:solidFill>
        <a:effectLst/>
      </p:bgPr>
    </p:bg>
    <p:spTree>
      <p:nvGrpSpPr>
        <p:cNvPr id="1" name=""/>
        <p:cNvGrpSpPr/>
        <p:nvPr/>
      </p:nvGrpSpPr>
      <p:grpSpPr/>
      <p:sp>
        <p:nvSpPr>
          <p:cNvPr id="4" name="灯片编号占位符 3"/>
          <p:cNvSpPr txBox="1">
            <a:spLocks noGrp="1"/>
          </p:cNvSpPr>
          <p:nvPr>
            <p:ph type="sldNum" sz="quarter" idx="12"/>
          </p:nvPr>
        </p:nvSpPr>
        <p:spPr bwMode="auto"/>
        <p:txBody>
          <a:bodyPr vert="horz"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r" eaLnBrk="1" hangingPunct="1">
              <a:buSzPct val="100000"/>
              <a:buFont typeface="方正黑体简体" charset="-122"/>
            </a:pPr>
            <a:fld id="{9A0DB2DC-4C9A-4742-B13C-FB6460FD3503}" type="slidenum">
              <a:rPr lang="ru-RU" altLang="zh-CN" dirty="0">
                <a:latin typeface="方正黑体简体" charset="-122"/>
                <a:ea typeface="方正黑体简体" charset="-122"/>
              </a:rPr>
            </a:fld>
            <a:endParaRPr lang="ru-RU" altLang="zh-CN" dirty="0">
              <a:latin typeface="方正黑体简体" charset="-122"/>
              <a:ea typeface="方正黑体简体" charset="-122"/>
            </a:endParaRPr>
          </a:p>
        </p:txBody>
      </p:sp>
      <p:sp>
        <p:nvSpPr>
          <p:cNvPr id="2457" name="Rectangle 409"/>
          <p:cNvSpPr>
            <a:spLocks noChangeArrowheads="1"/>
          </p:cNvSpPr>
          <p:nvPr/>
        </p:nvSpPr>
        <p:spPr bwMode="auto">
          <a:xfrm>
            <a:off x="1187450" y="274638"/>
            <a:ext cx="6769100" cy="633413"/>
          </a:xfrm>
          <a:prstGeom prst="rect">
            <a:avLst/>
          </a:prstGeom>
          <a:noFill/>
          <a:ln>
            <a:noFill/>
          </a:ln>
          <a:effectLst/>
        </p:spPr>
        <p:txBody>
          <a:bodyPr anchor="ctr"/>
          <a:lstStyle/>
          <a:p>
            <a:pPr marL="0" marR="0" lvl="0" indent="0" algn="ctr" defTabSz="914400" rtl="0" eaLnBrk="1" fontAlgn="base" latinLnBrk="0" hangingPunct="1">
              <a:lnSpc>
                <a:spcPct val="100000"/>
              </a:lnSpc>
              <a:spcBef>
                <a:spcPct val="0"/>
              </a:spcBef>
              <a:spcAft>
                <a:spcPct val="0"/>
              </a:spcAft>
              <a:buClrTx/>
              <a:buSzPct val="100000"/>
              <a:buFontTx/>
              <a:buNone/>
              <a:defRPr/>
            </a:pPr>
            <a:endParaRPr kumimoji="1" lang="zh-CN" altLang="zh-CN" sz="2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endParaRPr>
          </a:p>
        </p:txBody>
      </p:sp>
      <p:sp>
        <p:nvSpPr>
          <p:cNvPr id="133124" name="Rectangle 410"/>
          <p:cNvSpPr/>
          <p:nvPr/>
        </p:nvSpPr>
        <p:spPr>
          <a:xfrm>
            <a:off x="755650" y="1573213"/>
            <a:ext cx="7488238" cy="4911725"/>
          </a:xfrm>
          <a:prstGeom prst="rect">
            <a:avLst/>
          </a:prstGeom>
          <a:noFill/>
          <a:ln w="9525">
            <a:noFill/>
          </a:ln>
        </p:spPr>
        <p:txBody>
          <a:bodyPr anchor="ctr" anchorCtr="0"/>
          <a:p>
            <a:pPr indent="419100" eaLnBrk="1" hangingPunct="1">
              <a:lnSpc>
                <a:spcPct val="110000"/>
              </a:lnSpc>
              <a:buClr>
                <a:srgbClr val="FF3300"/>
              </a:buClr>
              <a:buSzPct val="100000"/>
              <a:buFont typeface="Wingdings" panose="05000000000000000000" pitchFamily="2" charset="2"/>
              <a:buChar char="Ø"/>
            </a:pPr>
            <a:r>
              <a:rPr lang="zh-CN" altLang="ru-RU" sz="2400" dirty="0">
                <a:latin typeface="方正大黑简体" charset="-122"/>
                <a:ea typeface="方正大黑简体" charset="-122"/>
              </a:rPr>
              <a:t>主要防护措施：</a:t>
            </a:r>
            <a:endParaRPr lang="zh-CN" altLang="ru-RU" sz="2400" dirty="0">
              <a:latin typeface="方正大黑简体" charset="-122"/>
              <a:ea typeface="方正大黑简体" charset="-122"/>
            </a:endParaRPr>
          </a:p>
          <a:p>
            <a:pPr indent="419100" eaLnBrk="1" hangingPunct="1">
              <a:lnSpc>
                <a:spcPct val="110000"/>
              </a:lnSpc>
              <a:buClr>
                <a:srgbClr val="FF3300"/>
              </a:buClr>
              <a:buSzPct val="100000"/>
              <a:buFont typeface="Wingdings" panose="05000000000000000000" pitchFamily="2" charset="2"/>
            </a:pPr>
            <a:r>
              <a:rPr lang="zh-CN" altLang="ru-RU" sz="2400" dirty="0">
                <a:latin typeface="方正大黑简体" charset="-122"/>
                <a:ea typeface="方正大黑简体" charset="-122"/>
              </a:rPr>
              <a:t>在采取排除油气的通风措施后，当油气浓度为：</a:t>
            </a:r>
            <a:endParaRPr lang="zh-CN" altLang="ru-RU" sz="2400" dirty="0">
              <a:latin typeface="方正大黑简体" charset="-122"/>
              <a:ea typeface="方正大黑简体" charset="-122"/>
            </a:endParaRPr>
          </a:p>
          <a:p>
            <a:pPr indent="419100" eaLnBrk="1" hangingPunct="1">
              <a:lnSpc>
                <a:spcPct val="110000"/>
              </a:lnSpc>
              <a:buClr>
                <a:srgbClr val="FF3300"/>
              </a:buClr>
              <a:buSzPct val="100000"/>
              <a:buFont typeface="Wingdings" panose="05000000000000000000" pitchFamily="2" charset="2"/>
            </a:pPr>
            <a:r>
              <a:rPr lang="ru-RU" altLang="zh-CN" sz="2400" dirty="0">
                <a:latin typeface="方正大黑简体" charset="-122"/>
                <a:ea typeface="方正大黑简体" charset="-122"/>
              </a:rPr>
              <a:t>a)</a:t>
            </a:r>
            <a:r>
              <a:rPr lang="zh-CN" altLang="ru-RU" sz="2400" dirty="0">
                <a:latin typeface="方正大黑简体" charset="-122"/>
                <a:ea typeface="方正大黑简体" charset="-122"/>
              </a:rPr>
              <a:t>体积浓度（Ｖ％）为爆炸下限的１％时，允许不戴呼吸器进行８小时作业。</a:t>
            </a:r>
            <a:endParaRPr lang="zh-CN" altLang="ru-RU" sz="2400" dirty="0">
              <a:latin typeface="方正大黑简体" charset="-122"/>
              <a:ea typeface="方正大黑简体" charset="-122"/>
            </a:endParaRPr>
          </a:p>
          <a:p>
            <a:pPr indent="419100" eaLnBrk="1" hangingPunct="1">
              <a:lnSpc>
                <a:spcPct val="110000"/>
              </a:lnSpc>
              <a:buClr>
                <a:srgbClr val="FF3300"/>
              </a:buClr>
              <a:buSzPct val="100000"/>
              <a:buFont typeface="Wingdings" panose="05000000000000000000" pitchFamily="2" charset="2"/>
            </a:pPr>
            <a:r>
              <a:rPr lang="ru-RU" altLang="zh-CN" sz="2400" dirty="0">
                <a:latin typeface="方正大黑简体" charset="-122"/>
                <a:ea typeface="方正大黑简体" charset="-122"/>
              </a:rPr>
              <a:t>b)</a:t>
            </a:r>
            <a:r>
              <a:rPr lang="zh-CN" altLang="ru-RU" sz="2400" dirty="0">
                <a:latin typeface="方正大黑简体" charset="-122"/>
                <a:ea typeface="方正大黑简体" charset="-122"/>
              </a:rPr>
              <a:t>体积浓度（Ｖ％）为爆炸下限的１％－４％时，允许不戴呼吸器进行３０分钟作业。</a:t>
            </a:r>
            <a:endParaRPr lang="zh-CN" altLang="ru-RU" sz="2400" dirty="0">
              <a:latin typeface="方正大黑简体" charset="-122"/>
              <a:ea typeface="方正大黑简体" charset="-122"/>
            </a:endParaRPr>
          </a:p>
          <a:p>
            <a:pPr indent="419100" eaLnBrk="1" hangingPunct="1">
              <a:lnSpc>
                <a:spcPct val="110000"/>
              </a:lnSpc>
              <a:buClr>
                <a:srgbClr val="FF3300"/>
              </a:buClr>
              <a:buSzPct val="100000"/>
              <a:buFont typeface="Wingdings" panose="05000000000000000000" pitchFamily="2" charset="2"/>
            </a:pPr>
            <a:r>
              <a:rPr lang="ru-RU" altLang="zh-CN" sz="2400" dirty="0">
                <a:latin typeface="方正大黑简体" charset="-122"/>
                <a:ea typeface="方正大黑简体" charset="-122"/>
              </a:rPr>
              <a:t>c)</a:t>
            </a:r>
            <a:r>
              <a:rPr lang="zh-CN" altLang="ru-RU" sz="2400" dirty="0">
                <a:latin typeface="方正大黑简体" charset="-122"/>
                <a:ea typeface="方正大黑简体" charset="-122"/>
              </a:rPr>
              <a:t>体积浓度（Ｖ％）为爆炸下限的４％－２５％时，不戴呼吸器不准进入作业。</a:t>
            </a:r>
            <a:endParaRPr lang="zh-CN" altLang="ru-RU" sz="2400" dirty="0">
              <a:latin typeface="方正大黑简体" charset="-122"/>
              <a:ea typeface="方正大黑简体" charset="-122"/>
            </a:endParaRPr>
          </a:p>
          <a:p>
            <a:pPr indent="419100" eaLnBrk="1" hangingPunct="1">
              <a:lnSpc>
                <a:spcPct val="110000"/>
              </a:lnSpc>
              <a:buClr>
                <a:srgbClr val="FF3300"/>
              </a:buClr>
              <a:buSzPct val="100000"/>
              <a:buFont typeface="Wingdings" panose="05000000000000000000" pitchFamily="2" charset="2"/>
            </a:pPr>
            <a:r>
              <a:rPr lang="ru-RU" altLang="zh-CN" sz="2400" dirty="0">
                <a:latin typeface="方正大黑简体" charset="-122"/>
                <a:ea typeface="方正大黑简体" charset="-122"/>
              </a:rPr>
              <a:t>d)</a:t>
            </a:r>
            <a:r>
              <a:rPr lang="zh-CN" altLang="ru-RU" sz="2400" dirty="0">
                <a:latin typeface="方正大黑简体" charset="-122"/>
                <a:ea typeface="方正大黑简体" charset="-122"/>
              </a:rPr>
              <a:t>体积浓度（Ｖ％）为爆炸下限的２５％－４０％时，不经专门批准不准人员进入。</a:t>
            </a:r>
            <a:endParaRPr lang="zh-CN" altLang="ru-RU" sz="2400" dirty="0">
              <a:latin typeface="方正大黑简体" charset="-122"/>
              <a:ea typeface="方正大黑简体" charset="-122"/>
            </a:endParaRPr>
          </a:p>
          <a:p>
            <a:pPr indent="419100" eaLnBrk="1" hangingPunct="1">
              <a:lnSpc>
                <a:spcPct val="110000"/>
              </a:lnSpc>
              <a:buClr>
                <a:srgbClr val="FF3300"/>
              </a:buClr>
              <a:buSzPct val="100000"/>
              <a:buFont typeface="Wingdings" panose="05000000000000000000" pitchFamily="2" charset="2"/>
            </a:pPr>
            <a:r>
              <a:rPr lang="ru-RU" altLang="zh-CN" sz="2400" dirty="0">
                <a:latin typeface="方正大黑简体" charset="-122"/>
                <a:ea typeface="方正大黑简体" charset="-122"/>
              </a:rPr>
              <a:t>e)</a:t>
            </a:r>
            <a:r>
              <a:rPr lang="zh-CN" altLang="ru-RU" sz="2400" dirty="0">
                <a:latin typeface="方正大黑简体" charset="-122"/>
                <a:ea typeface="方正大黑简体" charset="-122"/>
              </a:rPr>
              <a:t>体积浓度（Ｖ％）为爆炸下限的４０％以上，严禁人员进入。 </a:t>
            </a:r>
            <a:endParaRPr lang="zh-CN" altLang="ru-RU" sz="2400" dirty="0">
              <a:latin typeface="方正大黑简体" charset="-122"/>
              <a:ea typeface="方正大黑简体" charset="-122"/>
            </a:endParaRPr>
          </a:p>
        </p:txBody>
      </p:sp>
      <p:sp>
        <p:nvSpPr>
          <p:cNvPr id="133125" name="Rectangle 411"/>
          <p:cNvSpPr/>
          <p:nvPr/>
        </p:nvSpPr>
        <p:spPr>
          <a:xfrm>
            <a:off x="1400175" y="1125538"/>
            <a:ext cx="2622550" cy="493712"/>
          </a:xfrm>
          <a:prstGeom prst="rect">
            <a:avLst/>
          </a:prstGeom>
          <a:noFill/>
          <a:ln w="9525">
            <a:noFill/>
          </a:ln>
        </p:spPr>
        <p:txBody>
          <a:bodyPr wrap="none" anchor="ctr" anchorCtr="0"/>
          <a:p>
            <a:pPr eaLnBrk="1" hangingPunct="1">
              <a:lnSpc>
                <a:spcPct val="110000"/>
              </a:lnSpc>
              <a:buSzPct val="100000"/>
            </a:pPr>
            <a:r>
              <a:rPr lang="zh-CN" altLang="ru-RU" sz="2400" dirty="0">
                <a:latin typeface="方正大黑简体" charset="-122"/>
                <a:ea typeface="方正大黑简体" charset="-122"/>
              </a:rPr>
              <a:t>进入有限空间作业</a:t>
            </a:r>
            <a:endParaRPr lang="zh-CN" altLang="ru-RU" sz="2400" dirty="0">
              <a:latin typeface="方正大黑简体" charset="-122"/>
              <a:ea typeface="方正大黑简体" charset="-122"/>
            </a:endParaRPr>
          </a:p>
        </p:txBody>
      </p:sp>
      <p:sp>
        <p:nvSpPr>
          <p:cNvPr id="133126" name="Line 412"/>
          <p:cNvSpPr/>
          <p:nvPr/>
        </p:nvSpPr>
        <p:spPr>
          <a:xfrm>
            <a:off x="1187450" y="1619250"/>
            <a:ext cx="2808288" cy="0"/>
          </a:xfrm>
          <a:prstGeom prst="line">
            <a:avLst/>
          </a:prstGeom>
          <a:ln w="9525" cap="flat" cmpd="sng">
            <a:solidFill>
              <a:srgbClr val="000000"/>
            </a:solidFill>
            <a:prstDash val="solid"/>
            <a:headEnd type="none" w="med" len="med"/>
            <a:tailEnd type="oval" w="med" len="med"/>
          </a:ln>
        </p:spPr>
      </p:sp>
      <p:sp>
        <p:nvSpPr>
          <p:cNvPr id="133127" name="Oval 413"/>
          <p:cNvSpPr/>
          <p:nvPr/>
        </p:nvSpPr>
        <p:spPr>
          <a:xfrm>
            <a:off x="971550" y="1187450"/>
            <a:ext cx="431800" cy="428625"/>
          </a:xfrm>
          <a:prstGeom prst="ellipse">
            <a:avLst/>
          </a:prstGeom>
          <a:solidFill>
            <a:srgbClr val="FFFF99"/>
          </a:solidFill>
          <a:ln w="9525" cap="flat" cmpd="sng">
            <a:solidFill>
              <a:srgbClr val="000000"/>
            </a:solidFill>
            <a:prstDash val="solid"/>
            <a:headEnd type="none" w="med" len="med"/>
            <a:tailEnd type="none" w="med" len="med"/>
          </a:ln>
          <a:effectLst>
            <a:outerShdw dist="35921" dir="2699999" algn="ctr" rotWithShape="0">
              <a:schemeClr val="bg2">
                <a:alpha val="50000"/>
              </a:schemeClr>
            </a:outerShdw>
          </a:effectLst>
        </p:spPr>
        <p:txBody>
          <a:bodyPr wrap="none" anchor="ctr" anchorCtr="0"/>
          <a:p>
            <a:pPr algn="ctr" eaLnBrk="1" hangingPunct="1">
              <a:buSzPct val="100000"/>
            </a:pPr>
            <a:r>
              <a:rPr lang="ru-RU" altLang="zh-CN" sz="2800" dirty="0">
                <a:latin typeface="方正大黑简体" charset="-122"/>
                <a:ea typeface="方正大黑简体" charset="-122"/>
              </a:rPr>
              <a:t>3</a:t>
            </a:r>
            <a:endParaRPr lang="ru-RU" altLang="zh-CN" sz="2800" dirty="0">
              <a:latin typeface="方正大黑简体" charset="-122"/>
              <a:ea typeface="方正大黑简体" charset="-122"/>
            </a:endParaRPr>
          </a:p>
        </p:txBody>
      </p:sp>
    </p:spTree>
  </p:cSld>
  <p:clrMapOvr>
    <a:masterClrMapping/>
  </p:clrMapOvr>
  <p:transition>
    <p:cut/>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879465" y="3968750"/>
            <a:ext cx="2949575"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bg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916930" y="4220845"/>
            <a:ext cx="1026160"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bg1"/>
                </a:solidFill>
                <a:latin typeface="宋体" panose="02010600030101010101" pitchFamily="2" charset="-122"/>
                <a:ea typeface="宋体" panose="02010600030101010101" pitchFamily="2" charset="-122"/>
              </a:rPr>
              <a:t>扫码关注我们</a:t>
            </a:r>
            <a:endParaRPr lang="zh-CN" altLang="en-US" sz="1050" dirty="0">
              <a:solidFill>
                <a:schemeClr val="bg1"/>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bg1"/>
                </a:solidFill>
                <a:latin typeface="微软雅黑" panose="020B0503020204020204" charset="-122"/>
                <a:ea typeface="微软雅黑" panose="020B0503020204020204" charset="-122"/>
              </a:rPr>
              <a:t>获取第一手安全资讯</a:t>
            </a:r>
            <a:endParaRPr lang="zh-CN" altLang="en-US" sz="1050" b="1" dirty="0">
              <a:solidFill>
                <a:schemeClr val="bg1"/>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7004685" y="4907915"/>
            <a:ext cx="753745" cy="218440"/>
          </a:xfrm>
          <a:prstGeom prst="rect">
            <a:avLst/>
          </a:prstGeom>
          <a:noFill/>
        </p:spPr>
        <p:txBody>
          <a:bodyPr wrap="square" rtlCol="0">
            <a:spAutoFit/>
          </a:bodyPr>
          <a:lstStyle/>
          <a:p>
            <a:pPr algn="ctr"/>
            <a:r>
              <a:rPr lang="zh-CN" altLang="en-US" sz="825" dirty="0">
                <a:solidFill>
                  <a:schemeClr val="bg1"/>
                </a:solidFill>
              </a:rPr>
              <a:t>微信公众号</a:t>
            </a:r>
            <a:endParaRPr lang="zh-CN" altLang="en-US" sz="825" dirty="0">
              <a:solidFill>
                <a:schemeClr val="bg1"/>
              </a:solidFill>
            </a:endParaRPr>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solidFill>
                  <a:schemeClr val="bg1"/>
                </a:solidFill>
              </a:rPr>
              <a:t>抖音</a:t>
            </a:r>
            <a:endParaRPr lang="zh-CN" altLang="en-US" sz="825" dirty="0">
              <a:solidFill>
                <a:schemeClr val="bg1"/>
              </a:solidFill>
            </a:endParaRPr>
          </a:p>
        </p:txBody>
      </p:sp>
    </p:spTree>
    <p:custDataLst>
      <p:tags r:id="rId8"/>
    </p:custData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0F8FF"/>
        </a:solidFill>
        <a:effectLst/>
      </p:bgPr>
    </p:bg>
    <p:spTree>
      <p:nvGrpSpPr>
        <p:cNvPr id="1" name=""/>
        <p:cNvGrpSpPr/>
        <p:nvPr/>
      </p:nvGrpSpPr>
      <p:grpSpPr/>
      <p:sp>
        <p:nvSpPr>
          <p:cNvPr id="4" name="灯片编号占位符 3"/>
          <p:cNvSpPr txBox="1">
            <a:spLocks noGrp="1"/>
          </p:cNvSpPr>
          <p:nvPr>
            <p:ph type="sldNum" sz="quarter" idx="12"/>
          </p:nvPr>
        </p:nvSpPr>
        <p:spPr bwMode="auto"/>
        <p:txBody>
          <a:bodyPr vert="horz"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r" eaLnBrk="1" hangingPunct="1">
              <a:buSzPct val="100000"/>
              <a:buFont typeface="方正黑体简体" charset="-122"/>
            </a:pPr>
            <a:fld id="{9A0DB2DC-4C9A-4742-B13C-FB6460FD3503}" type="slidenum">
              <a:rPr lang="ru-RU" altLang="zh-CN" dirty="0">
                <a:latin typeface="方正黑体简体" charset="-122"/>
                <a:ea typeface="方正黑体简体" charset="-122"/>
              </a:rPr>
            </a:fld>
            <a:endParaRPr lang="ru-RU" altLang="zh-CN" dirty="0">
              <a:latin typeface="方正黑体简体" charset="-122"/>
              <a:ea typeface="方正黑体简体" charset="-122"/>
            </a:endParaRPr>
          </a:p>
        </p:txBody>
      </p:sp>
      <p:sp>
        <p:nvSpPr>
          <p:cNvPr id="14339" name="Rectangle 38"/>
          <p:cNvSpPr/>
          <p:nvPr/>
        </p:nvSpPr>
        <p:spPr>
          <a:xfrm>
            <a:off x="0" y="-771525"/>
            <a:ext cx="9144000" cy="0"/>
          </a:xfrm>
          <a:prstGeom prst="rect">
            <a:avLst/>
          </a:prstGeom>
          <a:noFill/>
          <a:ln w="9525">
            <a:noFill/>
          </a:ln>
          <a:effectLst>
            <a:outerShdw dist="53882" dir="2699999" algn="ctr" rotWithShape="0">
              <a:schemeClr val="tx1"/>
            </a:outerShdw>
          </a:effectLst>
        </p:spPr>
        <p:txBody>
          <a:bodyPr/>
          <a:p>
            <a:pPr eaLnBrk="1" hangingPunct="1">
              <a:buSzPct val="100000"/>
            </a:pPr>
            <a:endParaRPr lang="zh-CN" altLang="zh-CN" dirty="0">
              <a:latin typeface="Arial" panose="020B0604020202020204" pitchFamily="34" charset="0"/>
              <a:ea typeface="宋体" panose="02010600030101010101" pitchFamily="2" charset="-122"/>
            </a:endParaRPr>
          </a:p>
        </p:txBody>
      </p:sp>
      <p:sp>
        <p:nvSpPr>
          <p:cNvPr id="14340" name="Rectangle 39"/>
          <p:cNvSpPr/>
          <p:nvPr/>
        </p:nvSpPr>
        <p:spPr>
          <a:xfrm>
            <a:off x="-34925" y="3573463"/>
            <a:ext cx="9144000" cy="0"/>
          </a:xfrm>
          <a:prstGeom prst="rect">
            <a:avLst/>
          </a:prstGeom>
          <a:noFill/>
          <a:ln w="9525">
            <a:noFill/>
          </a:ln>
          <a:effectLst>
            <a:outerShdw dist="53882" dir="2699999" algn="ctr" rotWithShape="0">
              <a:schemeClr val="tx1"/>
            </a:outerShdw>
          </a:effectLst>
        </p:spPr>
        <p:txBody>
          <a:bodyPr/>
          <a:p>
            <a:pPr eaLnBrk="1" hangingPunct="1">
              <a:buSzPct val="100000"/>
            </a:pPr>
            <a:endParaRPr lang="zh-CN" altLang="zh-CN" dirty="0">
              <a:latin typeface="Arial" panose="020B0604020202020204" pitchFamily="34" charset="0"/>
              <a:ea typeface="宋体" panose="02010600030101010101" pitchFamily="2" charset="-122"/>
            </a:endParaRPr>
          </a:p>
        </p:txBody>
      </p:sp>
      <p:sp>
        <p:nvSpPr>
          <p:cNvPr id="14341" name="Rectangle 40"/>
          <p:cNvSpPr/>
          <p:nvPr/>
        </p:nvSpPr>
        <p:spPr>
          <a:xfrm>
            <a:off x="0" y="7629525"/>
            <a:ext cx="9144000" cy="0"/>
          </a:xfrm>
          <a:prstGeom prst="rect">
            <a:avLst/>
          </a:prstGeom>
          <a:noFill/>
          <a:ln w="9525">
            <a:noFill/>
          </a:ln>
          <a:effectLst>
            <a:outerShdw dist="53882" dir="2699999" algn="ctr" rotWithShape="0">
              <a:schemeClr val="tx1"/>
            </a:outerShdw>
          </a:effectLst>
        </p:spPr>
        <p:txBody>
          <a:bodyPr wrap="none" anchor="ctr" anchorCtr="0"/>
          <a:p>
            <a:pPr eaLnBrk="1" hangingPunct="1"/>
            <a:endParaRPr lang="zh-CN" altLang="zh-CN" dirty="0">
              <a:latin typeface="Calibri" panose="020F0502020204030204" charset="0"/>
              <a:ea typeface="方正黑体简体" charset="-122"/>
            </a:endParaRPr>
          </a:p>
        </p:txBody>
      </p:sp>
      <p:sp>
        <p:nvSpPr>
          <p:cNvPr id="14342" name="Rectangle 41"/>
          <p:cNvSpPr/>
          <p:nvPr/>
        </p:nvSpPr>
        <p:spPr>
          <a:xfrm>
            <a:off x="-612775" y="3573463"/>
            <a:ext cx="9144000" cy="0"/>
          </a:xfrm>
          <a:prstGeom prst="rect">
            <a:avLst/>
          </a:prstGeom>
          <a:noFill/>
          <a:ln w="9525">
            <a:noFill/>
          </a:ln>
          <a:effectLst>
            <a:outerShdw dist="53882" dir="2699999" algn="ctr" rotWithShape="0">
              <a:schemeClr val="tx1"/>
            </a:outerShdw>
          </a:effectLst>
        </p:spPr>
        <p:txBody>
          <a:bodyPr/>
          <a:p>
            <a:pPr eaLnBrk="1" hangingPunct="1">
              <a:buSzPct val="100000"/>
            </a:pPr>
            <a:endParaRPr lang="zh-CN" altLang="zh-CN" dirty="0">
              <a:latin typeface="Arial" panose="020B0604020202020204" pitchFamily="34" charset="0"/>
              <a:ea typeface="宋体" panose="02010600030101010101" pitchFamily="2" charset="-122"/>
            </a:endParaRPr>
          </a:p>
        </p:txBody>
      </p:sp>
      <p:sp>
        <p:nvSpPr>
          <p:cNvPr id="2090" name="Rectangle 42"/>
          <p:cNvSpPr>
            <a:spLocks noChangeArrowheads="1"/>
          </p:cNvSpPr>
          <p:nvPr/>
        </p:nvSpPr>
        <p:spPr bwMode="auto">
          <a:xfrm>
            <a:off x="1187450" y="274638"/>
            <a:ext cx="6769100" cy="633413"/>
          </a:xfrm>
          <a:prstGeom prst="rect">
            <a:avLst/>
          </a:prstGeom>
          <a:noFill/>
          <a:ln>
            <a:noFill/>
          </a:ln>
          <a:effectLst/>
        </p:spPr>
        <p:txBody>
          <a:bodyPr anchor="ctr"/>
          <a:lstStyle/>
          <a:p>
            <a:pPr marL="0" marR="0" lvl="0" indent="0" algn="ctr" defTabSz="914400" rtl="0" eaLnBrk="1" fontAlgn="base" latinLnBrk="0" hangingPunct="1">
              <a:lnSpc>
                <a:spcPct val="100000"/>
              </a:lnSpc>
              <a:spcBef>
                <a:spcPct val="0"/>
              </a:spcBef>
              <a:spcAft>
                <a:spcPct val="0"/>
              </a:spcAft>
              <a:buClrTx/>
              <a:buSzPct val="100000"/>
              <a:buFontTx/>
              <a:buNone/>
              <a:defRPr/>
            </a:pPr>
            <a:endParaRPr kumimoji="1" lang="zh-CN" altLang="zh-CN" sz="2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endParaRPr>
          </a:p>
        </p:txBody>
      </p:sp>
      <p:sp>
        <p:nvSpPr>
          <p:cNvPr id="2091" name="Rectangle 43"/>
          <p:cNvSpPr>
            <a:spLocks noChangeArrowheads="1"/>
          </p:cNvSpPr>
          <p:nvPr/>
        </p:nvSpPr>
        <p:spPr bwMode="auto">
          <a:xfrm>
            <a:off x="900113" y="260350"/>
            <a:ext cx="7559675" cy="792163"/>
          </a:xfrm>
          <a:prstGeom prst="rect">
            <a:avLst/>
          </a:prstGeom>
          <a:noFill/>
          <a:ln>
            <a:noFill/>
          </a:ln>
          <a:effectLst/>
        </p:spPr>
        <p:txBody>
          <a:bodyPr anchor="ctr"/>
          <a:lstStyle>
            <a:lvl1pPr>
              <a:defRPr>
                <a:solidFill>
                  <a:schemeClr val="tx1"/>
                </a:solidFill>
                <a:latin typeface="Calibri" panose="020F0502020204030204" charset="0"/>
                <a:cs typeface="Calibri" panose="020F0502020204030204" charset="0"/>
              </a:defRPr>
            </a:lvl1pPr>
            <a:lvl2pPr>
              <a:defRPr>
                <a:solidFill>
                  <a:schemeClr val="tx1"/>
                </a:solidFill>
                <a:latin typeface="Calibri" panose="020F0502020204030204" charset="0"/>
                <a:cs typeface="Calibri" panose="020F0502020204030204" charset="0"/>
              </a:defRPr>
            </a:lvl2pPr>
            <a:lvl3pPr>
              <a:defRPr>
                <a:solidFill>
                  <a:schemeClr val="tx1"/>
                </a:solidFill>
                <a:latin typeface="Calibri" panose="020F0502020204030204" charset="0"/>
                <a:cs typeface="Calibri" panose="020F0502020204030204" charset="0"/>
              </a:defRPr>
            </a:lvl3pPr>
            <a:lvl4pPr>
              <a:defRPr>
                <a:solidFill>
                  <a:schemeClr val="tx1"/>
                </a:solidFill>
                <a:latin typeface="Calibri" panose="020F0502020204030204" charset="0"/>
                <a:cs typeface="Calibri" panose="020F0502020204030204" charset="0"/>
              </a:defRPr>
            </a:lvl4pPr>
            <a:lvl5pPr>
              <a:defRPr>
                <a:solidFill>
                  <a:schemeClr val="tx1"/>
                </a:solidFill>
                <a:latin typeface="Calibri" panose="020F0502020204030204" charset="0"/>
                <a:cs typeface="Calibri" panose="020F0502020204030204" charset="0"/>
              </a:defRPr>
            </a:lvl5pPr>
            <a:lvl6pPr fontAlgn="base">
              <a:spcBef>
                <a:spcPct val="0"/>
              </a:spcBef>
              <a:spcAft>
                <a:spcPct val="0"/>
              </a:spcAft>
              <a:defRPr>
                <a:solidFill>
                  <a:schemeClr val="tx1"/>
                </a:solidFill>
                <a:latin typeface="Calibri" panose="020F0502020204030204" charset="0"/>
                <a:cs typeface="Calibri" panose="020F0502020204030204" charset="0"/>
              </a:defRPr>
            </a:lvl6pPr>
            <a:lvl7pPr fontAlgn="base">
              <a:spcBef>
                <a:spcPct val="0"/>
              </a:spcBef>
              <a:spcAft>
                <a:spcPct val="0"/>
              </a:spcAft>
              <a:defRPr>
                <a:solidFill>
                  <a:schemeClr val="tx1"/>
                </a:solidFill>
                <a:latin typeface="Calibri" panose="020F0502020204030204" charset="0"/>
                <a:cs typeface="Calibri" panose="020F0502020204030204" charset="0"/>
              </a:defRPr>
            </a:lvl7pPr>
            <a:lvl8pPr fontAlgn="base">
              <a:spcBef>
                <a:spcPct val="0"/>
              </a:spcBef>
              <a:spcAft>
                <a:spcPct val="0"/>
              </a:spcAft>
              <a:defRPr>
                <a:solidFill>
                  <a:schemeClr val="tx1"/>
                </a:solidFill>
                <a:latin typeface="Calibri" panose="020F0502020204030204" charset="0"/>
                <a:cs typeface="Calibri" panose="020F0502020204030204" charset="0"/>
              </a:defRPr>
            </a:lvl8pPr>
            <a:lvl9pPr fontAlgn="base">
              <a:spcBef>
                <a:spcPct val="0"/>
              </a:spcBef>
              <a:spcAft>
                <a:spcPct val="0"/>
              </a:spcAft>
              <a:defRPr>
                <a:solidFill>
                  <a:schemeClr val="tx1"/>
                </a:solidFill>
                <a:latin typeface="Calibri" panose="020F0502020204030204" charset="0"/>
                <a:cs typeface="Calibri" panose="020F0502020204030204"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defRPr/>
            </a:pPr>
            <a:r>
              <a:rPr kumimoji="1" lang="zh-CN" altLang="ru-RU" sz="2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rPr>
              <a:t>油品知识</a:t>
            </a:r>
            <a:endParaRPr kumimoji="1" lang="zh-CN" altLang="ru-RU" sz="2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endParaRPr>
          </a:p>
        </p:txBody>
      </p:sp>
      <p:sp>
        <p:nvSpPr>
          <p:cNvPr id="2092" name="Rectangle 44"/>
          <p:cNvSpPr>
            <a:spLocks noChangeArrowheads="1"/>
          </p:cNvSpPr>
          <p:nvPr/>
        </p:nvSpPr>
        <p:spPr bwMode="auto">
          <a:xfrm>
            <a:off x="1403350" y="1557338"/>
            <a:ext cx="7056438" cy="4032250"/>
          </a:xfrm>
          <a:prstGeom prst="rect">
            <a:avLst/>
          </a:prstGeom>
          <a:noFill/>
          <a:ln>
            <a:noFill/>
          </a:ln>
          <a:effectLst/>
        </p:spPr>
        <p:txBody>
          <a:bodyPr anchor="ctr"/>
          <a:lstStyle>
            <a:lvl1pPr>
              <a:defRPr>
                <a:solidFill>
                  <a:schemeClr val="tx1"/>
                </a:solidFill>
                <a:latin typeface="Calibri" panose="020F0502020204030204" charset="0"/>
                <a:cs typeface="Calibri" panose="020F0502020204030204" charset="0"/>
              </a:defRPr>
            </a:lvl1pPr>
            <a:lvl2pPr>
              <a:defRPr>
                <a:solidFill>
                  <a:schemeClr val="tx1"/>
                </a:solidFill>
                <a:latin typeface="Calibri" panose="020F0502020204030204" charset="0"/>
                <a:cs typeface="Calibri" panose="020F0502020204030204" charset="0"/>
              </a:defRPr>
            </a:lvl2pPr>
            <a:lvl3pPr>
              <a:defRPr>
                <a:solidFill>
                  <a:schemeClr val="tx1"/>
                </a:solidFill>
                <a:latin typeface="Calibri" panose="020F0502020204030204" charset="0"/>
                <a:cs typeface="Calibri" panose="020F0502020204030204" charset="0"/>
              </a:defRPr>
            </a:lvl3pPr>
            <a:lvl4pPr>
              <a:defRPr>
                <a:solidFill>
                  <a:schemeClr val="tx1"/>
                </a:solidFill>
                <a:latin typeface="Calibri" panose="020F0502020204030204" charset="0"/>
                <a:cs typeface="Calibri" panose="020F0502020204030204" charset="0"/>
              </a:defRPr>
            </a:lvl4pPr>
            <a:lvl5pPr>
              <a:defRPr>
                <a:solidFill>
                  <a:schemeClr val="tx1"/>
                </a:solidFill>
                <a:latin typeface="Calibri" panose="020F0502020204030204" charset="0"/>
                <a:cs typeface="Calibri" panose="020F0502020204030204" charset="0"/>
              </a:defRPr>
            </a:lvl5pPr>
            <a:lvl6pPr fontAlgn="base">
              <a:spcBef>
                <a:spcPct val="0"/>
              </a:spcBef>
              <a:spcAft>
                <a:spcPct val="0"/>
              </a:spcAft>
              <a:defRPr>
                <a:solidFill>
                  <a:schemeClr val="tx1"/>
                </a:solidFill>
                <a:latin typeface="Calibri" panose="020F0502020204030204" charset="0"/>
                <a:cs typeface="Calibri" panose="020F0502020204030204" charset="0"/>
              </a:defRPr>
            </a:lvl6pPr>
            <a:lvl7pPr fontAlgn="base">
              <a:spcBef>
                <a:spcPct val="0"/>
              </a:spcBef>
              <a:spcAft>
                <a:spcPct val="0"/>
              </a:spcAft>
              <a:defRPr>
                <a:solidFill>
                  <a:schemeClr val="tx1"/>
                </a:solidFill>
                <a:latin typeface="Calibri" panose="020F0502020204030204" charset="0"/>
                <a:cs typeface="Calibri" panose="020F0502020204030204" charset="0"/>
              </a:defRPr>
            </a:lvl7pPr>
            <a:lvl8pPr fontAlgn="base">
              <a:spcBef>
                <a:spcPct val="0"/>
              </a:spcBef>
              <a:spcAft>
                <a:spcPct val="0"/>
              </a:spcAft>
              <a:defRPr>
                <a:solidFill>
                  <a:schemeClr val="tx1"/>
                </a:solidFill>
                <a:latin typeface="Calibri" panose="020F0502020204030204" charset="0"/>
                <a:cs typeface="Calibri" panose="020F0502020204030204" charset="0"/>
              </a:defRPr>
            </a:lvl8pPr>
            <a:lvl9pPr fontAlgn="base">
              <a:spcBef>
                <a:spcPct val="0"/>
              </a:spcBef>
              <a:spcAft>
                <a:spcPct val="0"/>
              </a:spcAft>
              <a:defRPr>
                <a:solidFill>
                  <a:schemeClr val="tx1"/>
                </a:solidFill>
                <a:latin typeface="Calibri" panose="020F0502020204030204" charset="0"/>
                <a:cs typeface="Calibri" panose="020F050202020403020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defRPr/>
            </a:pPr>
            <a:endParaRPr kumimoji="1" lang="zh-CN" altLang="zh-CN" sz="2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endParaRPr>
          </a:p>
        </p:txBody>
      </p:sp>
      <p:sp>
        <p:nvSpPr>
          <p:cNvPr id="14346" name="Rectangle 45"/>
          <p:cNvSpPr/>
          <p:nvPr/>
        </p:nvSpPr>
        <p:spPr>
          <a:xfrm>
            <a:off x="755650" y="1268413"/>
            <a:ext cx="7200900" cy="4911725"/>
          </a:xfrm>
          <a:prstGeom prst="rect">
            <a:avLst/>
          </a:prstGeom>
          <a:noFill/>
          <a:ln w="9525">
            <a:noFill/>
          </a:ln>
        </p:spPr>
        <p:txBody>
          <a:bodyPr/>
          <a:p>
            <a:pPr indent="457200" eaLnBrk="1" hangingPunct="1">
              <a:lnSpc>
                <a:spcPct val="110000"/>
              </a:lnSpc>
              <a:buClr>
                <a:srgbClr val="FF3300"/>
              </a:buClr>
              <a:buSzPct val="100000"/>
              <a:buFont typeface="Wingdings" panose="05000000000000000000" pitchFamily="2" charset="2"/>
            </a:pPr>
            <a:r>
              <a:rPr lang="zh-CN" altLang="ru-RU" sz="2400" b="1" dirty="0">
                <a:latin typeface="方正黑体简体" charset="-122"/>
                <a:ea typeface="方正黑体简体" charset="-122"/>
              </a:rPr>
              <a:t>三、汽油、柴油的质量要求</a:t>
            </a:r>
            <a:endParaRPr lang="zh-CN" altLang="ru-RU" sz="2400" b="1" dirty="0">
              <a:latin typeface="方正黑体简体" charset="-122"/>
              <a:ea typeface="方正黑体简体" charset="-122"/>
            </a:endParaRPr>
          </a:p>
          <a:p>
            <a:pPr indent="457200" eaLnBrk="1" hangingPunct="1">
              <a:lnSpc>
                <a:spcPct val="110000"/>
              </a:lnSpc>
              <a:buClr>
                <a:srgbClr val="FF3300"/>
              </a:buClr>
              <a:buSzPct val="100000"/>
              <a:buFont typeface="Wingdings" panose="05000000000000000000" pitchFamily="2" charset="2"/>
            </a:pPr>
            <a:r>
              <a:rPr lang="ru-RU" altLang="zh-CN" sz="2400" b="1" dirty="0">
                <a:latin typeface="方正黑体简体" charset="-122"/>
                <a:ea typeface="方正黑体简体" charset="-122"/>
              </a:rPr>
              <a:t>1</a:t>
            </a:r>
            <a:r>
              <a:rPr lang="zh-CN" altLang="ru-RU" sz="2400" b="1" dirty="0">
                <a:latin typeface="方正黑体简体" charset="-122"/>
                <a:ea typeface="方正黑体简体" charset="-122"/>
              </a:rPr>
              <a:t>、汽油的质量要求</a:t>
            </a:r>
            <a:endParaRPr lang="zh-CN" altLang="ru-RU" sz="2400" b="1" dirty="0">
              <a:latin typeface="方正黑体简体" charset="-122"/>
              <a:ea typeface="方正黑体简体" charset="-122"/>
            </a:endParaRPr>
          </a:p>
          <a:p>
            <a:pPr indent="457200" eaLnBrk="1" hangingPunct="1">
              <a:lnSpc>
                <a:spcPct val="110000"/>
              </a:lnSpc>
              <a:buClr>
                <a:srgbClr val="FF3300"/>
              </a:buClr>
              <a:buSzPct val="100000"/>
              <a:buFont typeface="Wingdings" panose="05000000000000000000" pitchFamily="2" charset="2"/>
              <a:buChar char="l"/>
            </a:pPr>
            <a:r>
              <a:rPr lang="zh-CN" altLang="ru-RU" sz="2400" b="1" dirty="0">
                <a:latin typeface="方正黑体简体" charset="-122"/>
                <a:ea typeface="方正黑体简体" charset="-122"/>
              </a:rPr>
              <a:t>良好的蒸发性。以保证发动机在冬季易于启动；在夏季不易产生气阻，并能较完全燃烧。</a:t>
            </a:r>
            <a:endParaRPr lang="zh-CN" altLang="ru-RU" sz="2400" b="1" dirty="0">
              <a:latin typeface="方正黑体简体" charset="-122"/>
              <a:ea typeface="方正黑体简体" charset="-122"/>
            </a:endParaRPr>
          </a:p>
          <a:p>
            <a:pPr indent="457200" eaLnBrk="1" hangingPunct="1">
              <a:lnSpc>
                <a:spcPct val="110000"/>
              </a:lnSpc>
              <a:buClr>
                <a:srgbClr val="FF3300"/>
              </a:buClr>
              <a:buSzPct val="100000"/>
              <a:buFont typeface="Wingdings" panose="05000000000000000000" pitchFamily="2" charset="2"/>
              <a:buChar char="l"/>
            </a:pPr>
            <a:r>
              <a:rPr lang="zh-CN" altLang="ru-RU" sz="2400" b="1" dirty="0">
                <a:latin typeface="方正黑体简体" charset="-122"/>
                <a:ea typeface="方正黑体简体" charset="-122"/>
              </a:rPr>
              <a:t>足够的抗爆性。以保证发动机正常运转，不发生爆震，充分发挥功率。</a:t>
            </a:r>
            <a:endParaRPr lang="zh-CN" altLang="ru-RU" sz="2400" b="1" dirty="0">
              <a:latin typeface="方正黑体简体" charset="-122"/>
              <a:ea typeface="方正黑体简体" charset="-122"/>
            </a:endParaRPr>
          </a:p>
          <a:p>
            <a:pPr indent="457200" eaLnBrk="1" hangingPunct="1">
              <a:lnSpc>
                <a:spcPct val="110000"/>
              </a:lnSpc>
              <a:buClr>
                <a:srgbClr val="FF3300"/>
              </a:buClr>
              <a:buSzPct val="100000"/>
              <a:buFont typeface="Wingdings" panose="05000000000000000000" pitchFamily="2" charset="2"/>
              <a:buChar char="l"/>
            </a:pPr>
            <a:r>
              <a:rPr lang="zh-CN" altLang="ru-RU" sz="2400" b="1" dirty="0">
                <a:latin typeface="方正黑体简体" charset="-122"/>
                <a:ea typeface="方正黑体简体" charset="-122"/>
              </a:rPr>
              <a:t>有一定的化学安全性。要求诱导期要长（不小于</a:t>
            </a:r>
            <a:r>
              <a:rPr lang="ru-RU" altLang="zh-CN" sz="2400" b="1" dirty="0">
                <a:latin typeface="方正黑体简体" charset="-122"/>
                <a:ea typeface="方正黑体简体" charset="-122"/>
              </a:rPr>
              <a:t>480</a:t>
            </a:r>
            <a:r>
              <a:rPr lang="zh-CN" altLang="ru-RU" sz="2400" b="1" dirty="0">
                <a:latin typeface="方正黑体简体" charset="-122"/>
                <a:ea typeface="方正黑体简体" charset="-122"/>
              </a:rPr>
              <a:t>分钟），实际胶质要小（不大于</a:t>
            </a:r>
            <a:r>
              <a:rPr lang="ru-RU" altLang="zh-CN" sz="2400" b="1" dirty="0">
                <a:latin typeface="方正黑体简体" charset="-122"/>
                <a:ea typeface="方正黑体简体" charset="-122"/>
              </a:rPr>
              <a:t>5mg/100ml</a:t>
            </a:r>
            <a:r>
              <a:rPr lang="zh-CN" altLang="ru-RU" sz="2400" b="1" dirty="0">
                <a:latin typeface="方正黑体简体" charset="-122"/>
                <a:ea typeface="方正黑体简体" charset="-122"/>
              </a:rPr>
              <a:t>），以保证长期储存时不会发生明显的生成胶质和酸性物质，以及辛烷值降低和颜色变深等质量变化。</a:t>
            </a:r>
            <a:endParaRPr lang="zh-CN" altLang="ru-RU" sz="2400" b="1" dirty="0">
              <a:latin typeface="方正黑体简体" charset="-122"/>
              <a:ea typeface="方正黑体简体" charset="-122"/>
            </a:endParaRPr>
          </a:p>
          <a:p>
            <a:pPr indent="457200" eaLnBrk="1" hangingPunct="1">
              <a:lnSpc>
                <a:spcPct val="110000"/>
              </a:lnSpc>
              <a:buClr>
                <a:srgbClr val="FF3300"/>
              </a:buClr>
              <a:buSzPct val="100000"/>
              <a:buFont typeface="Wingdings" panose="05000000000000000000" pitchFamily="2" charset="2"/>
              <a:buChar char="l"/>
            </a:pPr>
            <a:r>
              <a:rPr lang="zh-CN" altLang="ru-RU" sz="2400" b="1" dirty="0">
                <a:latin typeface="方正黑体简体" charset="-122"/>
                <a:ea typeface="方正黑体简体" charset="-122"/>
              </a:rPr>
              <a:t>有较好的抗腐蚀性。保证汽油在储存和使用中不腐蚀储油容器和汽油机机件。</a:t>
            </a:r>
            <a:endParaRPr lang="zh-CN" altLang="ru-RU" sz="2400" b="1" dirty="0">
              <a:latin typeface="方正黑体简体" charset="-122"/>
              <a:ea typeface="方正黑体简体" charset="-122"/>
            </a:endParaRPr>
          </a:p>
        </p:txBody>
      </p:sp>
    </p:spTree>
  </p:cSld>
  <p:clrMapOvr>
    <a:masterClrMapping/>
  </p:clrMapOvr>
  <p:transition>
    <p:cut/>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0F8FF"/>
        </a:solidFill>
        <a:effectLst/>
      </p:bgPr>
    </p:bg>
    <p:spTree>
      <p:nvGrpSpPr>
        <p:cNvPr id="1" name=""/>
        <p:cNvGrpSpPr/>
        <p:nvPr/>
      </p:nvGrpSpPr>
      <p:grpSpPr/>
      <p:sp>
        <p:nvSpPr>
          <p:cNvPr id="4" name="灯片编号占位符 3"/>
          <p:cNvSpPr txBox="1">
            <a:spLocks noGrp="1"/>
          </p:cNvSpPr>
          <p:nvPr>
            <p:ph type="sldNum" sz="quarter" idx="12"/>
          </p:nvPr>
        </p:nvSpPr>
        <p:spPr bwMode="auto"/>
        <p:txBody>
          <a:bodyPr vert="horz"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r" eaLnBrk="1" hangingPunct="1">
              <a:buSzPct val="100000"/>
              <a:buFont typeface="方正黑体简体" charset="-122"/>
            </a:pPr>
            <a:fld id="{9A0DB2DC-4C9A-4742-B13C-FB6460FD3503}" type="slidenum">
              <a:rPr lang="ru-RU" altLang="zh-CN" dirty="0">
                <a:latin typeface="方正黑体简体" charset="-122"/>
                <a:ea typeface="方正黑体简体" charset="-122"/>
              </a:rPr>
            </a:fld>
            <a:endParaRPr lang="ru-RU" altLang="zh-CN" dirty="0">
              <a:latin typeface="方正黑体简体" charset="-122"/>
              <a:ea typeface="方正黑体简体" charset="-122"/>
            </a:endParaRPr>
          </a:p>
        </p:txBody>
      </p:sp>
      <p:sp>
        <p:nvSpPr>
          <p:cNvPr id="16387" name="Rectangle 48"/>
          <p:cNvSpPr/>
          <p:nvPr/>
        </p:nvSpPr>
        <p:spPr>
          <a:xfrm>
            <a:off x="0" y="-771525"/>
            <a:ext cx="9144000" cy="0"/>
          </a:xfrm>
          <a:prstGeom prst="rect">
            <a:avLst/>
          </a:prstGeom>
          <a:noFill/>
          <a:ln w="9525">
            <a:noFill/>
          </a:ln>
          <a:effectLst>
            <a:outerShdw dist="53882" dir="2699999" algn="ctr" rotWithShape="0">
              <a:schemeClr val="tx1"/>
            </a:outerShdw>
          </a:effectLst>
        </p:spPr>
        <p:txBody>
          <a:bodyPr/>
          <a:p>
            <a:pPr eaLnBrk="1" hangingPunct="1">
              <a:buSzPct val="100000"/>
            </a:pPr>
            <a:endParaRPr lang="zh-CN" altLang="zh-CN" dirty="0">
              <a:latin typeface="Arial" panose="020B0604020202020204" pitchFamily="34" charset="0"/>
              <a:ea typeface="宋体" panose="02010600030101010101" pitchFamily="2" charset="-122"/>
            </a:endParaRPr>
          </a:p>
        </p:txBody>
      </p:sp>
      <p:sp>
        <p:nvSpPr>
          <p:cNvPr id="16388" name="Rectangle 49"/>
          <p:cNvSpPr/>
          <p:nvPr/>
        </p:nvSpPr>
        <p:spPr>
          <a:xfrm>
            <a:off x="-34925" y="3573463"/>
            <a:ext cx="9144000" cy="0"/>
          </a:xfrm>
          <a:prstGeom prst="rect">
            <a:avLst/>
          </a:prstGeom>
          <a:noFill/>
          <a:ln w="9525">
            <a:noFill/>
          </a:ln>
          <a:effectLst>
            <a:outerShdw dist="53882" dir="2699999" algn="ctr" rotWithShape="0">
              <a:schemeClr val="tx1"/>
            </a:outerShdw>
          </a:effectLst>
        </p:spPr>
        <p:txBody>
          <a:bodyPr/>
          <a:p>
            <a:pPr eaLnBrk="1" hangingPunct="1">
              <a:buSzPct val="100000"/>
            </a:pPr>
            <a:endParaRPr lang="zh-CN" altLang="zh-CN" dirty="0">
              <a:latin typeface="Arial" panose="020B0604020202020204" pitchFamily="34" charset="0"/>
              <a:ea typeface="宋体" panose="02010600030101010101" pitchFamily="2" charset="-122"/>
            </a:endParaRPr>
          </a:p>
        </p:txBody>
      </p:sp>
      <p:sp>
        <p:nvSpPr>
          <p:cNvPr id="16389" name="Rectangle 50"/>
          <p:cNvSpPr/>
          <p:nvPr/>
        </p:nvSpPr>
        <p:spPr>
          <a:xfrm>
            <a:off x="0" y="7629525"/>
            <a:ext cx="9144000" cy="0"/>
          </a:xfrm>
          <a:prstGeom prst="rect">
            <a:avLst/>
          </a:prstGeom>
          <a:noFill/>
          <a:ln w="9525">
            <a:noFill/>
          </a:ln>
          <a:effectLst>
            <a:outerShdw dist="53882" dir="2699999" algn="ctr" rotWithShape="0">
              <a:schemeClr val="tx1"/>
            </a:outerShdw>
          </a:effectLst>
        </p:spPr>
        <p:txBody>
          <a:bodyPr wrap="none" anchor="ctr" anchorCtr="0"/>
          <a:p>
            <a:pPr eaLnBrk="1" hangingPunct="1"/>
            <a:endParaRPr lang="zh-CN" altLang="zh-CN" dirty="0">
              <a:latin typeface="Calibri" panose="020F0502020204030204" charset="0"/>
              <a:ea typeface="方正黑体简体" charset="-122"/>
            </a:endParaRPr>
          </a:p>
        </p:txBody>
      </p:sp>
      <p:sp>
        <p:nvSpPr>
          <p:cNvPr id="16390" name="Rectangle 51"/>
          <p:cNvSpPr/>
          <p:nvPr/>
        </p:nvSpPr>
        <p:spPr>
          <a:xfrm>
            <a:off x="-612775" y="3573463"/>
            <a:ext cx="9144000" cy="0"/>
          </a:xfrm>
          <a:prstGeom prst="rect">
            <a:avLst/>
          </a:prstGeom>
          <a:noFill/>
          <a:ln w="9525">
            <a:noFill/>
          </a:ln>
          <a:effectLst>
            <a:outerShdw dist="53882" dir="2699999" algn="ctr" rotWithShape="0">
              <a:schemeClr val="tx1"/>
            </a:outerShdw>
          </a:effectLst>
        </p:spPr>
        <p:txBody>
          <a:bodyPr/>
          <a:p>
            <a:pPr eaLnBrk="1" hangingPunct="1">
              <a:buSzPct val="100000"/>
            </a:pPr>
            <a:endParaRPr lang="zh-CN" altLang="zh-CN" dirty="0">
              <a:latin typeface="Arial" panose="020B0604020202020204" pitchFamily="34" charset="0"/>
              <a:ea typeface="宋体" panose="02010600030101010101" pitchFamily="2" charset="-122"/>
            </a:endParaRPr>
          </a:p>
        </p:txBody>
      </p:sp>
      <p:sp>
        <p:nvSpPr>
          <p:cNvPr id="2100" name="Rectangle 52"/>
          <p:cNvSpPr>
            <a:spLocks noChangeArrowheads="1"/>
          </p:cNvSpPr>
          <p:nvPr/>
        </p:nvSpPr>
        <p:spPr bwMode="auto">
          <a:xfrm>
            <a:off x="1187450" y="274638"/>
            <a:ext cx="6769100" cy="633413"/>
          </a:xfrm>
          <a:prstGeom prst="rect">
            <a:avLst/>
          </a:prstGeom>
          <a:noFill/>
          <a:ln>
            <a:noFill/>
          </a:ln>
          <a:effectLst/>
        </p:spPr>
        <p:txBody>
          <a:bodyPr anchor="ctr"/>
          <a:lstStyle/>
          <a:p>
            <a:pPr marL="0" marR="0" lvl="0" indent="0" algn="ctr" defTabSz="914400" rtl="0" eaLnBrk="1" fontAlgn="base" latinLnBrk="0" hangingPunct="1">
              <a:lnSpc>
                <a:spcPct val="100000"/>
              </a:lnSpc>
              <a:spcBef>
                <a:spcPct val="0"/>
              </a:spcBef>
              <a:spcAft>
                <a:spcPct val="0"/>
              </a:spcAft>
              <a:buClrTx/>
              <a:buSzPct val="100000"/>
              <a:buFontTx/>
              <a:buNone/>
              <a:defRPr/>
            </a:pPr>
            <a:endParaRPr kumimoji="1" lang="zh-CN" altLang="zh-CN" sz="2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endParaRPr>
          </a:p>
        </p:txBody>
      </p:sp>
      <p:sp>
        <p:nvSpPr>
          <p:cNvPr id="2101" name="Rectangle 53"/>
          <p:cNvSpPr>
            <a:spLocks noChangeArrowheads="1"/>
          </p:cNvSpPr>
          <p:nvPr/>
        </p:nvSpPr>
        <p:spPr bwMode="auto">
          <a:xfrm>
            <a:off x="900113" y="260350"/>
            <a:ext cx="7559675" cy="792163"/>
          </a:xfrm>
          <a:prstGeom prst="rect">
            <a:avLst/>
          </a:prstGeom>
          <a:noFill/>
          <a:ln>
            <a:noFill/>
          </a:ln>
          <a:effectLst/>
        </p:spPr>
        <p:txBody>
          <a:bodyPr anchor="ctr"/>
          <a:lstStyle>
            <a:lvl1pPr>
              <a:defRPr>
                <a:solidFill>
                  <a:schemeClr val="tx1"/>
                </a:solidFill>
                <a:latin typeface="Calibri" panose="020F0502020204030204" charset="0"/>
                <a:cs typeface="Calibri" panose="020F0502020204030204" charset="0"/>
              </a:defRPr>
            </a:lvl1pPr>
            <a:lvl2pPr>
              <a:defRPr>
                <a:solidFill>
                  <a:schemeClr val="tx1"/>
                </a:solidFill>
                <a:latin typeface="Calibri" panose="020F0502020204030204" charset="0"/>
                <a:cs typeface="Calibri" panose="020F0502020204030204" charset="0"/>
              </a:defRPr>
            </a:lvl2pPr>
            <a:lvl3pPr>
              <a:defRPr>
                <a:solidFill>
                  <a:schemeClr val="tx1"/>
                </a:solidFill>
                <a:latin typeface="Calibri" panose="020F0502020204030204" charset="0"/>
                <a:cs typeface="Calibri" panose="020F0502020204030204" charset="0"/>
              </a:defRPr>
            </a:lvl3pPr>
            <a:lvl4pPr>
              <a:defRPr>
                <a:solidFill>
                  <a:schemeClr val="tx1"/>
                </a:solidFill>
                <a:latin typeface="Calibri" panose="020F0502020204030204" charset="0"/>
                <a:cs typeface="Calibri" panose="020F0502020204030204" charset="0"/>
              </a:defRPr>
            </a:lvl4pPr>
            <a:lvl5pPr>
              <a:defRPr>
                <a:solidFill>
                  <a:schemeClr val="tx1"/>
                </a:solidFill>
                <a:latin typeface="Calibri" panose="020F0502020204030204" charset="0"/>
                <a:cs typeface="Calibri" panose="020F0502020204030204" charset="0"/>
              </a:defRPr>
            </a:lvl5pPr>
            <a:lvl6pPr fontAlgn="base">
              <a:spcBef>
                <a:spcPct val="0"/>
              </a:spcBef>
              <a:spcAft>
                <a:spcPct val="0"/>
              </a:spcAft>
              <a:defRPr>
                <a:solidFill>
                  <a:schemeClr val="tx1"/>
                </a:solidFill>
                <a:latin typeface="Calibri" panose="020F0502020204030204" charset="0"/>
                <a:cs typeface="Calibri" panose="020F0502020204030204" charset="0"/>
              </a:defRPr>
            </a:lvl6pPr>
            <a:lvl7pPr fontAlgn="base">
              <a:spcBef>
                <a:spcPct val="0"/>
              </a:spcBef>
              <a:spcAft>
                <a:spcPct val="0"/>
              </a:spcAft>
              <a:defRPr>
                <a:solidFill>
                  <a:schemeClr val="tx1"/>
                </a:solidFill>
                <a:latin typeface="Calibri" panose="020F0502020204030204" charset="0"/>
                <a:cs typeface="Calibri" panose="020F0502020204030204" charset="0"/>
              </a:defRPr>
            </a:lvl7pPr>
            <a:lvl8pPr fontAlgn="base">
              <a:spcBef>
                <a:spcPct val="0"/>
              </a:spcBef>
              <a:spcAft>
                <a:spcPct val="0"/>
              </a:spcAft>
              <a:defRPr>
                <a:solidFill>
                  <a:schemeClr val="tx1"/>
                </a:solidFill>
                <a:latin typeface="Calibri" panose="020F0502020204030204" charset="0"/>
                <a:cs typeface="Calibri" panose="020F0502020204030204" charset="0"/>
              </a:defRPr>
            </a:lvl8pPr>
            <a:lvl9pPr fontAlgn="base">
              <a:spcBef>
                <a:spcPct val="0"/>
              </a:spcBef>
              <a:spcAft>
                <a:spcPct val="0"/>
              </a:spcAft>
              <a:defRPr>
                <a:solidFill>
                  <a:schemeClr val="tx1"/>
                </a:solidFill>
                <a:latin typeface="Calibri" panose="020F0502020204030204" charset="0"/>
                <a:cs typeface="Calibri" panose="020F0502020204030204"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defRPr/>
            </a:pPr>
            <a:r>
              <a:rPr kumimoji="1" lang="zh-CN" altLang="ru-RU" sz="2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rPr>
              <a:t>油品知识</a:t>
            </a:r>
            <a:endParaRPr kumimoji="1" lang="zh-CN" altLang="ru-RU" sz="2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endParaRPr>
          </a:p>
        </p:txBody>
      </p:sp>
      <p:sp>
        <p:nvSpPr>
          <p:cNvPr id="2102" name="Rectangle 54"/>
          <p:cNvSpPr>
            <a:spLocks noChangeArrowheads="1"/>
          </p:cNvSpPr>
          <p:nvPr/>
        </p:nvSpPr>
        <p:spPr bwMode="auto">
          <a:xfrm>
            <a:off x="1403350" y="1557338"/>
            <a:ext cx="7056438" cy="4032250"/>
          </a:xfrm>
          <a:prstGeom prst="rect">
            <a:avLst/>
          </a:prstGeom>
          <a:noFill/>
          <a:ln>
            <a:noFill/>
          </a:ln>
          <a:effectLst/>
        </p:spPr>
        <p:txBody>
          <a:bodyPr anchor="ctr"/>
          <a:lstStyle>
            <a:lvl1pPr>
              <a:defRPr>
                <a:solidFill>
                  <a:schemeClr val="tx1"/>
                </a:solidFill>
                <a:latin typeface="Calibri" panose="020F0502020204030204" charset="0"/>
                <a:cs typeface="Calibri" panose="020F0502020204030204" charset="0"/>
              </a:defRPr>
            </a:lvl1pPr>
            <a:lvl2pPr>
              <a:defRPr>
                <a:solidFill>
                  <a:schemeClr val="tx1"/>
                </a:solidFill>
                <a:latin typeface="Calibri" panose="020F0502020204030204" charset="0"/>
                <a:cs typeface="Calibri" panose="020F0502020204030204" charset="0"/>
              </a:defRPr>
            </a:lvl2pPr>
            <a:lvl3pPr>
              <a:defRPr>
                <a:solidFill>
                  <a:schemeClr val="tx1"/>
                </a:solidFill>
                <a:latin typeface="Calibri" panose="020F0502020204030204" charset="0"/>
                <a:cs typeface="Calibri" panose="020F0502020204030204" charset="0"/>
              </a:defRPr>
            </a:lvl3pPr>
            <a:lvl4pPr>
              <a:defRPr>
                <a:solidFill>
                  <a:schemeClr val="tx1"/>
                </a:solidFill>
                <a:latin typeface="Calibri" panose="020F0502020204030204" charset="0"/>
                <a:cs typeface="Calibri" panose="020F0502020204030204" charset="0"/>
              </a:defRPr>
            </a:lvl4pPr>
            <a:lvl5pPr>
              <a:defRPr>
                <a:solidFill>
                  <a:schemeClr val="tx1"/>
                </a:solidFill>
                <a:latin typeface="Calibri" panose="020F0502020204030204" charset="0"/>
                <a:cs typeface="Calibri" panose="020F0502020204030204" charset="0"/>
              </a:defRPr>
            </a:lvl5pPr>
            <a:lvl6pPr fontAlgn="base">
              <a:spcBef>
                <a:spcPct val="0"/>
              </a:spcBef>
              <a:spcAft>
                <a:spcPct val="0"/>
              </a:spcAft>
              <a:defRPr>
                <a:solidFill>
                  <a:schemeClr val="tx1"/>
                </a:solidFill>
                <a:latin typeface="Calibri" panose="020F0502020204030204" charset="0"/>
                <a:cs typeface="Calibri" panose="020F0502020204030204" charset="0"/>
              </a:defRPr>
            </a:lvl6pPr>
            <a:lvl7pPr fontAlgn="base">
              <a:spcBef>
                <a:spcPct val="0"/>
              </a:spcBef>
              <a:spcAft>
                <a:spcPct val="0"/>
              </a:spcAft>
              <a:defRPr>
                <a:solidFill>
                  <a:schemeClr val="tx1"/>
                </a:solidFill>
                <a:latin typeface="Calibri" panose="020F0502020204030204" charset="0"/>
                <a:cs typeface="Calibri" panose="020F0502020204030204" charset="0"/>
              </a:defRPr>
            </a:lvl7pPr>
            <a:lvl8pPr fontAlgn="base">
              <a:spcBef>
                <a:spcPct val="0"/>
              </a:spcBef>
              <a:spcAft>
                <a:spcPct val="0"/>
              </a:spcAft>
              <a:defRPr>
                <a:solidFill>
                  <a:schemeClr val="tx1"/>
                </a:solidFill>
                <a:latin typeface="Calibri" panose="020F0502020204030204" charset="0"/>
                <a:cs typeface="Calibri" panose="020F0502020204030204" charset="0"/>
              </a:defRPr>
            </a:lvl8pPr>
            <a:lvl9pPr fontAlgn="base">
              <a:spcBef>
                <a:spcPct val="0"/>
              </a:spcBef>
              <a:spcAft>
                <a:spcPct val="0"/>
              </a:spcAft>
              <a:defRPr>
                <a:solidFill>
                  <a:schemeClr val="tx1"/>
                </a:solidFill>
                <a:latin typeface="Calibri" panose="020F0502020204030204" charset="0"/>
                <a:cs typeface="Calibri" panose="020F050202020403020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defRPr/>
            </a:pPr>
            <a:endParaRPr kumimoji="1" lang="zh-CN" altLang="zh-CN" sz="2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endParaRPr>
          </a:p>
        </p:txBody>
      </p:sp>
      <p:sp>
        <p:nvSpPr>
          <p:cNvPr id="16394" name="Rectangle 55"/>
          <p:cNvSpPr/>
          <p:nvPr/>
        </p:nvSpPr>
        <p:spPr>
          <a:xfrm>
            <a:off x="755650" y="1438275"/>
            <a:ext cx="7345363" cy="4511675"/>
          </a:xfrm>
          <a:prstGeom prst="rect">
            <a:avLst/>
          </a:prstGeom>
          <a:noFill/>
          <a:ln w="9525">
            <a:noFill/>
          </a:ln>
        </p:spPr>
        <p:txBody>
          <a:bodyPr/>
          <a:p>
            <a:pPr indent="457200" eaLnBrk="1" hangingPunct="1">
              <a:lnSpc>
                <a:spcPct val="110000"/>
              </a:lnSpc>
              <a:buClr>
                <a:srgbClr val="FF3300"/>
              </a:buClr>
              <a:buSzPct val="100000"/>
              <a:buFont typeface="Wingdings" panose="05000000000000000000" pitchFamily="2" charset="2"/>
            </a:pPr>
            <a:r>
              <a:rPr lang="zh-CN" altLang="ru-RU" sz="2200" b="1" dirty="0">
                <a:latin typeface="方正黑体简体" charset="-122"/>
                <a:ea typeface="方正黑体简体" charset="-122"/>
              </a:rPr>
              <a:t>三、汽油、柴油的质量要求</a:t>
            </a:r>
            <a:endParaRPr lang="zh-CN" altLang="ru-RU" sz="2200" b="1" dirty="0">
              <a:latin typeface="方正黑体简体" charset="-122"/>
              <a:ea typeface="方正黑体简体" charset="-122"/>
            </a:endParaRPr>
          </a:p>
          <a:p>
            <a:pPr indent="457200" eaLnBrk="1" hangingPunct="1">
              <a:lnSpc>
                <a:spcPct val="110000"/>
              </a:lnSpc>
              <a:buClr>
                <a:srgbClr val="FF3300"/>
              </a:buClr>
              <a:buSzPct val="100000"/>
              <a:buFont typeface="Wingdings" panose="05000000000000000000" pitchFamily="2" charset="2"/>
            </a:pPr>
            <a:r>
              <a:rPr lang="ru-RU" altLang="zh-CN" sz="2200" b="1" dirty="0">
                <a:latin typeface="方正黑体简体" charset="-122"/>
                <a:ea typeface="方正黑体简体" charset="-122"/>
              </a:rPr>
              <a:t>1</a:t>
            </a:r>
            <a:r>
              <a:rPr lang="zh-CN" altLang="ru-RU" sz="2200" b="1" dirty="0">
                <a:latin typeface="方正黑体简体" charset="-122"/>
                <a:ea typeface="方正黑体简体" charset="-122"/>
              </a:rPr>
              <a:t>、柴油的质量要求</a:t>
            </a:r>
            <a:endParaRPr lang="zh-CN" altLang="ru-RU" sz="2200" b="1" dirty="0">
              <a:latin typeface="方正黑体简体" charset="-122"/>
              <a:ea typeface="方正黑体简体" charset="-122"/>
            </a:endParaRPr>
          </a:p>
          <a:p>
            <a:pPr indent="457200" eaLnBrk="1" hangingPunct="1">
              <a:lnSpc>
                <a:spcPct val="110000"/>
              </a:lnSpc>
              <a:buClr>
                <a:srgbClr val="FF3300"/>
              </a:buClr>
              <a:buSzPct val="100000"/>
              <a:buFont typeface="Wingdings" panose="05000000000000000000" pitchFamily="2" charset="2"/>
            </a:pPr>
            <a:r>
              <a:rPr lang="zh-CN" altLang="ru-RU" sz="2200" b="1" dirty="0">
                <a:latin typeface="方正黑体简体" charset="-122"/>
                <a:ea typeface="方正黑体简体" charset="-122"/>
              </a:rPr>
              <a:t>柴油按凝点分为</a:t>
            </a:r>
            <a:r>
              <a:rPr lang="ru-RU" altLang="zh-CN" sz="2200" b="1" dirty="0">
                <a:latin typeface="方正黑体简体" charset="-122"/>
                <a:ea typeface="方正黑体简体" charset="-122"/>
              </a:rPr>
              <a:t>10</a:t>
            </a:r>
            <a:r>
              <a:rPr lang="zh-CN" altLang="ru-RU" sz="2200" b="1" dirty="0">
                <a:latin typeface="方正黑体简体" charset="-122"/>
                <a:ea typeface="方正黑体简体" charset="-122"/>
              </a:rPr>
              <a:t>号、</a:t>
            </a:r>
            <a:r>
              <a:rPr lang="ru-RU" altLang="zh-CN" sz="2200" b="1" dirty="0">
                <a:latin typeface="方正黑体简体" charset="-122"/>
                <a:ea typeface="方正黑体简体" charset="-122"/>
              </a:rPr>
              <a:t>5</a:t>
            </a:r>
            <a:r>
              <a:rPr lang="zh-CN" altLang="ru-RU" sz="2200" b="1" dirty="0">
                <a:latin typeface="方正黑体简体" charset="-122"/>
                <a:ea typeface="方正黑体简体" charset="-122"/>
              </a:rPr>
              <a:t>号、</a:t>
            </a:r>
            <a:r>
              <a:rPr lang="ru-RU" altLang="zh-CN" sz="2200" b="1" dirty="0">
                <a:latin typeface="方正黑体简体" charset="-122"/>
                <a:ea typeface="方正黑体简体" charset="-122"/>
              </a:rPr>
              <a:t>0</a:t>
            </a:r>
            <a:r>
              <a:rPr lang="zh-CN" altLang="ru-RU" sz="2200" b="1" dirty="0">
                <a:latin typeface="方正黑体简体" charset="-122"/>
                <a:ea typeface="方正黑体简体" charset="-122"/>
              </a:rPr>
              <a:t>号、</a:t>
            </a:r>
            <a:r>
              <a:rPr lang="ru-RU" altLang="zh-CN" sz="2200" b="1" dirty="0">
                <a:latin typeface="方正黑体简体" charset="-122"/>
                <a:ea typeface="方正黑体简体" charset="-122"/>
              </a:rPr>
              <a:t>-10</a:t>
            </a:r>
            <a:r>
              <a:rPr lang="zh-CN" altLang="ru-RU" sz="2200" b="1" dirty="0">
                <a:latin typeface="方正黑体简体" charset="-122"/>
                <a:ea typeface="方正黑体简体" charset="-122"/>
              </a:rPr>
              <a:t>号、</a:t>
            </a:r>
            <a:r>
              <a:rPr lang="ru-RU" altLang="zh-CN" sz="2200" b="1" dirty="0">
                <a:latin typeface="方正黑体简体" charset="-122"/>
                <a:ea typeface="方正黑体简体" charset="-122"/>
              </a:rPr>
              <a:t>-20</a:t>
            </a:r>
            <a:r>
              <a:rPr lang="zh-CN" altLang="ru-RU" sz="2200" b="1" dirty="0">
                <a:latin typeface="方正黑体简体" charset="-122"/>
                <a:ea typeface="方正黑体简体" charset="-122"/>
              </a:rPr>
              <a:t>号、</a:t>
            </a:r>
            <a:r>
              <a:rPr lang="ru-RU" altLang="zh-CN" sz="2200" b="1" dirty="0">
                <a:latin typeface="方正黑体简体" charset="-122"/>
                <a:ea typeface="方正黑体简体" charset="-122"/>
              </a:rPr>
              <a:t>-35</a:t>
            </a:r>
            <a:r>
              <a:rPr lang="zh-CN" altLang="ru-RU" sz="2200" b="1" dirty="0">
                <a:latin typeface="方正黑体简体" charset="-122"/>
                <a:ea typeface="方正黑体简体" charset="-122"/>
              </a:rPr>
              <a:t>号、</a:t>
            </a:r>
            <a:r>
              <a:rPr lang="ru-RU" altLang="zh-CN" sz="2200" b="1" dirty="0">
                <a:latin typeface="方正黑体简体" charset="-122"/>
                <a:ea typeface="方正黑体简体" charset="-122"/>
              </a:rPr>
              <a:t>-50</a:t>
            </a:r>
            <a:r>
              <a:rPr lang="zh-CN" altLang="ru-RU" sz="2200" b="1" dirty="0">
                <a:latin typeface="方正黑体简体" charset="-122"/>
                <a:ea typeface="方正黑体简体" charset="-122"/>
              </a:rPr>
              <a:t>号七个牌号。</a:t>
            </a:r>
            <a:endParaRPr lang="zh-CN" altLang="ru-RU" sz="2200" b="1" dirty="0">
              <a:latin typeface="方正黑体简体" charset="-122"/>
              <a:ea typeface="方正黑体简体" charset="-122"/>
            </a:endParaRPr>
          </a:p>
          <a:p>
            <a:pPr indent="457200" eaLnBrk="1" hangingPunct="1">
              <a:lnSpc>
                <a:spcPct val="110000"/>
              </a:lnSpc>
              <a:buClr>
                <a:srgbClr val="FF3300"/>
              </a:buClr>
              <a:buSzPct val="100000"/>
              <a:buFont typeface="Wingdings" panose="05000000000000000000" pitchFamily="2" charset="2"/>
              <a:buChar char="u"/>
            </a:pPr>
            <a:r>
              <a:rPr lang="ru-RU" altLang="zh-CN" sz="2200" b="1" dirty="0">
                <a:latin typeface="方正黑体简体" charset="-122"/>
                <a:ea typeface="方正黑体简体" charset="-122"/>
              </a:rPr>
              <a:t>10</a:t>
            </a:r>
            <a:r>
              <a:rPr lang="zh-CN" altLang="ru-RU" sz="2200" b="1" dirty="0">
                <a:latin typeface="方正黑体简体" charset="-122"/>
                <a:ea typeface="方正黑体简体" charset="-122"/>
              </a:rPr>
              <a:t>号轻柴油适合于有预热设备的高速柴油机；</a:t>
            </a:r>
            <a:endParaRPr lang="zh-CN" altLang="ru-RU" sz="2200" b="1" dirty="0">
              <a:latin typeface="方正黑体简体" charset="-122"/>
              <a:ea typeface="方正黑体简体" charset="-122"/>
            </a:endParaRPr>
          </a:p>
          <a:p>
            <a:pPr indent="457200" eaLnBrk="1" hangingPunct="1">
              <a:lnSpc>
                <a:spcPct val="110000"/>
              </a:lnSpc>
              <a:buClr>
                <a:srgbClr val="FF3300"/>
              </a:buClr>
              <a:buSzPct val="100000"/>
              <a:buFont typeface="Wingdings" panose="05000000000000000000" pitchFamily="2" charset="2"/>
              <a:buChar char="u"/>
            </a:pPr>
            <a:r>
              <a:rPr lang="ru-RU" altLang="zh-CN" sz="2200" b="1" dirty="0">
                <a:latin typeface="方正黑体简体" charset="-122"/>
                <a:ea typeface="方正黑体简体" charset="-122"/>
              </a:rPr>
              <a:t>5</a:t>
            </a:r>
            <a:r>
              <a:rPr lang="zh-CN" altLang="ru-RU" sz="2200" b="1" dirty="0">
                <a:latin typeface="方正黑体简体" charset="-122"/>
                <a:ea typeface="方正黑体简体" charset="-122"/>
              </a:rPr>
              <a:t>号轻柴油适合于最低气温在</a:t>
            </a:r>
            <a:r>
              <a:rPr lang="ru-RU" altLang="zh-CN" sz="2200" b="1" dirty="0">
                <a:latin typeface="方正黑体简体" charset="-122"/>
                <a:ea typeface="方正黑体简体" charset="-122"/>
              </a:rPr>
              <a:t>8℃</a:t>
            </a:r>
            <a:r>
              <a:rPr lang="zh-CN" altLang="ru-RU" sz="2200" b="1" dirty="0">
                <a:latin typeface="方正黑体简体" charset="-122"/>
                <a:ea typeface="方正黑体简体" charset="-122"/>
              </a:rPr>
              <a:t>以上的地区使用；</a:t>
            </a:r>
            <a:endParaRPr lang="zh-CN" altLang="ru-RU" sz="2200" b="1" dirty="0">
              <a:latin typeface="方正黑体简体" charset="-122"/>
              <a:ea typeface="方正黑体简体" charset="-122"/>
            </a:endParaRPr>
          </a:p>
          <a:p>
            <a:pPr indent="457200" eaLnBrk="1" hangingPunct="1">
              <a:lnSpc>
                <a:spcPct val="110000"/>
              </a:lnSpc>
              <a:buClr>
                <a:srgbClr val="FF3300"/>
              </a:buClr>
              <a:buSzPct val="100000"/>
              <a:buFont typeface="Wingdings" panose="05000000000000000000" pitchFamily="2" charset="2"/>
              <a:buChar char="u"/>
            </a:pPr>
            <a:r>
              <a:rPr lang="ru-RU" altLang="zh-CN" sz="2200" b="1" dirty="0">
                <a:latin typeface="方正黑体简体" charset="-122"/>
                <a:ea typeface="方正黑体简体" charset="-122"/>
              </a:rPr>
              <a:t>0</a:t>
            </a:r>
            <a:r>
              <a:rPr lang="zh-CN" altLang="ru-RU" sz="2200" b="1" dirty="0">
                <a:latin typeface="方正黑体简体" charset="-122"/>
                <a:ea typeface="方正黑体简体" charset="-122"/>
              </a:rPr>
              <a:t>号轻柴油适合于最低气温在</a:t>
            </a:r>
            <a:r>
              <a:rPr lang="ru-RU" altLang="zh-CN" sz="2200" b="1" dirty="0">
                <a:latin typeface="方正黑体简体" charset="-122"/>
                <a:ea typeface="方正黑体简体" charset="-122"/>
              </a:rPr>
              <a:t>4℃</a:t>
            </a:r>
            <a:r>
              <a:rPr lang="zh-CN" altLang="ru-RU" sz="2200" b="1" dirty="0">
                <a:latin typeface="方正黑体简体" charset="-122"/>
                <a:ea typeface="方正黑体简体" charset="-122"/>
              </a:rPr>
              <a:t>以上的地区使用；</a:t>
            </a:r>
            <a:endParaRPr lang="zh-CN" altLang="ru-RU" sz="2200" b="1" dirty="0">
              <a:latin typeface="方正黑体简体" charset="-122"/>
              <a:ea typeface="方正黑体简体" charset="-122"/>
            </a:endParaRPr>
          </a:p>
          <a:p>
            <a:pPr indent="457200" eaLnBrk="1" hangingPunct="1">
              <a:lnSpc>
                <a:spcPct val="110000"/>
              </a:lnSpc>
              <a:buClr>
                <a:srgbClr val="FF3300"/>
              </a:buClr>
              <a:buSzPct val="100000"/>
              <a:buFont typeface="Wingdings" panose="05000000000000000000" pitchFamily="2" charset="2"/>
              <a:buChar char="u"/>
            </a:pPr>
            <a:r>
              <a:rPr lang="ru-RU" altLang="zh-CN" sz="2200" b="1" dirty="0">
                <a:latin typeface="方正黑体简体" charset="-122"/>
                <a:ea typeface="方正黑体简体" charset="-122"/>
              </a:rPr>
              <a:t>-10</a:t>
            </a:r>
            <a:r>
              <a:rPr lang="zh-CN" altLang="ru-RU" sz="2200" b="1" dirty="0">
                <a:latin typeface="方正黑体简体" charset="-122"/>
                <a:ea typeface="方正黑体简体" charset="-122"/>
              </a:rPr>
              <a:t>号轻柴油适合于最低气温在</a:t>
            </a:r>
            <a:r>
              <a:rPr lang="ru-RU" altLang="zh-CN" sz="2200" b="1" dirty="0">
                <a:latin typeface="方正黑体简体" charset="-122"/>
                <a:ea typeface="方正黑体简体" charset="-122"/>
              </a:rPr>
              <a:t>-5℃</a:t>
            </a:r>
            <a:r>
              <a:rPr lang="zh-CN" altLang="ru-RU" sz="2200" b="1" dirty="0">
                <a:latin typeface="方正黑体简体" charset="-122"/>
                <a:ea typeface="方正黑体简体" charset="-122"/>
              </a:rPr>
              <a:t>以上的地区使用；</a:t>
            </a:r>
            <a:endParaRPr lang="zh-CN" altLang="ru-RU" sz="2200" b="1" dirty="0">
              <a:latin typeface="方正黑体简体" charset="-122"/>
              <a:ea typeface="方正黑体简体" charset="-122"/>
            </a:endParaRPr>
          </a:p>
          <a:p>
            <a:pPr indent="457200" eaLnBrk="1" hangingPunct="1">
              <a:lnSpc>
                <a:spcPct val="110000"/>
              </a:lnSpc>
              <a:buClr>
                <a:srgbClr val="FF3300"/>
              </a:buClr>
              <a:buSzPct val="100000"/>
              <a:buFont typeface="Wingdings" panose="05000000000000000000" pitchFamily="2" charset="2"/>
              <a:buChar char="u"/>
            </a:pPr>
            <a:r>
              <a:rPr lang="ru-RU" altLang="zh-CN" sz="2200" b="1" dirty="0">
                <a:latin typeface="方正黑体简体" charset="-122"/>
                <a:ea typeface="方正黑体简体" charset="-122"/>
              </a:rPr>
              <a:t>-20</a:t>
            </a:r>
            <a:r>
              <a:rPr lang="zh-CN" altLang="ru-RU" sz="2200" b="1" dirty="0">
                <a:latin typeface="方正黑体简体" charset="-122"/>
                <a:ea typeface="方正黑体简体" charset="-122"/>
              </a:rPr>
              <a:t>号轻柴油适合于最低气温在</a:t>
            </a:r>
            <a:r>
              <a:rPr lang="ru-RU" altLang="zh-CN" sz="2200" b="1" dirty="0">
                <a:latin typeface="方正黑体简体" charset="-122"/>
                <a:ea typeface="方正黑体简体" charset="-122"/>
              </a:rPr>
              <a:t>-14℃</a:t>
            </a:r>
            <a:r>
              <a:rPr lang="zh-CN" altLang="ru-RU" sz="2200" b="1" dirty="0">
                <a:latin typeface="方正黑体简体" charset="-122"/>
                <a:ea typeface="方正黑体简体" charset="-122"/>
              </a:rPr>
              <a:t>以上的地区使用；</a:t>
            </a:r>
            <a:endParaRPr lang="zh-CN" altLang="ru-RU" sz="2200" b="1" dirty="0">
              <a:latin typeface="方正黑体简体" charset="-122"/>
              <a:ea typeface="方正黑体简体" charset="-122"/>
            </a:endParaRPr>
          </a:p>
          <a:p>
            <a:pPr indent="457200" eaLnBrk="1" hangingPunct="1">
              <a:lnSpc>
                <a:spcPct val="110000"/>
              </a:lnSpc>
              <a:buClr>
                <a:srgbClr val="FF3300"/>
              </a:buClr>
              <a:buSzPct val="100000"/>
              <a:buFont typeface="Wingdings" panose="05000000000000000000" pitchFamily="2" charset="2"/>
              <a:buChar char="u"/>
            </a:pPr>
            <a:r>
              <a:rPr lang="ru-RU" altLang="zh-CN" sz="2200" b="1" dirty="0">
                <a:latin typeface="方正黑体简体" charset="-122"/>
                <a:ea typeface="方正黑体简体" charset="-122"/>
              </a:rPr>
              <a:t>-35</a:t>
            </a:r>
            <a:r>
              <a:rPr lang="zh-CN" altLang="ru-RU" sz="2200" b="1" dirty="0">
                <a:latin typeface="方正黑体简体" charset="-122"/>
                <a:ea typeface="方正黑体简体" charset="-122"/>
              </a:rPr>
              <a:t>号轻柴油适合于最低气温在</a:t>
            </a:r>
            <a:r>
              <a:rPr lang="ru-RU" altLang="zh-CN" sz="2200" b="1" dirty="0">
                <a:latin typeface="方正黑体简体" charset="-122"/>
                <a:ea typeface="方正黑体简体" charset="-122"/>
              </a:rPr>
              <a:t>-29℃</a:t>
            </a:r>
            <a:r>
              <a:rPr lang="zh-CN" altLang="ru-RU" sz="2200" b="1" dirty="0">
                <a:latin typeface="方正黑体简体" charset="-122"/>
                <a:ea typeface="方正黑体简体" charset="-122"/>
              </a:rPr>
              <a:t>以上的地区使用；</a:t>
            </a:r>
            <a:endParaRPr lang="zh-CN" altLang="ru-RU" sz="2200" b="1" dirty="0">
              <a:latin typeface="方正黑体简体" charset="-122"/>
              <a:ea typeface="方正黑体简体" charset="-122"/>
            </a:endParaRPr>
          </a:p>
        </p:txBody>
      </p:sp>
    </p:spTree>
  </p:cSld>
  <p:clrMapOvr>
    <a:masterClrMapping/>
  </p:clrMapOvr>
  <p:transition>
    <p:cut/>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0F8FF"/>
        </a:solidFill>
        <a:effectLst/>
      </p:bgPr>
    </p:bg>
    <p:spTree>
      <p:nvGrpSpPr>
        <p:cNvPr id="1" name=""/>
        <p:cNvGrpSpPr/>
        <p:nvPr/>
      </p:nvGrpSpPr>
      <p:grpSpPr/>
      <p:sp>
        <p:nvSpPr>
          <p:cNvPr id="4" name="灯片编号占位符 3"/>
          <p:cNvSpPr txBox="1">
            <a:spLocks noGrp="1"/>
          </p:cNvSpPr>
          <p:nvPr>
            <p:ph type="sldNum" sz="quarter" idx="12"/>
          </p:nvPr>
        </p:nvSpPr>
        <p:spPr bwMode="auto"/>
        <p:txBody>
          <a:bodyPr vert="horz"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r" eaLnBrk="1" hangingPunct="1">
              <a:buSzPct val="100000"/>
              <a:buFont typeface="方正黑体简体" charset="-122"/>
            </a:pPr>
            <a:fld id="{9A0DB2DC-4C9A-4742-B13C-FB6460FD3503}" type="slidenum">
              <a:rPr lang="ru-RU" altLang="zh-CN" dirty="0">
                <a:latin typeface="方正黑体简体" charset="-122"/>
                <a:ea typeface="方正黑体简体" charset="-122"/>
              </a:rPr>
            </a:fld>
            <a:endParaRPr lang="ru-RU" altLang="zh-CN" dirty="0">
              <a:latin typeface="方正黑体简体" charset="-122"/>
              <a:ea typeface="方正黑体简体" charset="-122"/>
            </a:endParaRPr>
          </a:p>
        </p:txBody>
      </p:sp>
      <p:sp>
        <p:nvSpPr>
          <p:cNvPr id="18435" name="Rectangle 58"/>
          <p:cNvSpPr/>
          <p:nvPr/>
        </p:nvSpPr>
        <p:spPr>
          <a:xfrm>
            <a:off x="0" y="-771525"/>
            <a:ext cx="9144000" cy="0"/>
          </a:xfrm>
          <a:prstGeom prst="rect">
            <a:avLst/>
          </a:prstGeom>
          <a:noFill/>
          <a:ln w="9525">
            <a:noFill/>
          </a:ln>
          <a:effectLst>
            <a:outerShdw dist="53882" dir="2699999" algn="ctr" rotWithShape="0">
              <a:schemeClr val="tx1"/>
            </a:outerShdw>
          </a:effectLst>
        </p:spPr>
        <p:txBody>
          <a:bodyPr/>
          <a:p>
            <a:pPr eaLnBrk="1" hangingPunct="1">
              <a:buSzPct val="100000"/>
            </a:pPr>
            <a:endParaRPr lang="zh-CN" altLang="zh-CN" dirty="0">
              <a:latin typeface="Arial" panose="020B0604020202020204" pitchFamily="34" charset="0"/>
              <a:ea typeface="宋体" panose="02010600030101010101" pitchFamily="2" charset="-122"/>
            </a:endParaRPr>
          </a:p>
        </p:txBody>
      </p:sp>
      <p:sp>
        <p:nvSpPr>
          <p:cNvPr id="18436" name="Rectangle 59"/>
          <p:cNvSpPr/>
          <p:nvPr/>
        </p:nvSpPr>
        <p:spPr>
          <a:xfrm>
            <a:off x="-34925" y="3573463"/>
            <a:ext cx="9144000" cy="0"/>
          </a:xfrm>
          <a:prstGeom prst="rect">
            <a:avLst/>
          </a:prstGeom>
          <a:noFill/>
          <a:ln w="9525">
            <a:noFill/>
          </a:ln>
          <a:effectLst>
            <a:outerShdw dist="53882" dir="2699999" algn="ctr" rotWithShape="0">
              <a:schemeClr val="tx1"/>
            </a:outerShdw>
          </a:effectLst>
        </p:spPr>
        <p:txBody>
          <a:bodyPr/>
          <a:p>
            <a:pPr eaLnBrk="1" hangingPunct="1">
              <a:buSzPct val="100000"/>
            </a:pPr>
            <a:endParaRPr lang="zh-CN" altLang="zh-CN" dirty="0">
              <a:latin typeface="Arial" panose="020B0604020202020204" pitchFamily="34" charset="0"/>
              <a:ea typeface="宋体" panose="02010600030101010101" pitchFamily="2" charset="-122"/>
            </a:endParaRPr>
          </a:p>
        </p:txBody>
      </p:sp>
      <p:sp>
        <p:nvSpPr>
          <p:cNvPr id="18437" name="Rectangle 60"/>
          <p:cNvSpPr/>
          <p:nvPr/>
        </p:nvSpPr>
        <p:spPr>
          <a:xfrm>
            <a:off x="0" y="7629525"/>
            <a:ext cx="9144000" cy="0"/>
          </a:xfrm>
          <a:prstGeom prst="rect">
            <a:avLst/>
          </a:prstGeom>
          <a:noFill/>
          <a:ln w="9525">
            <a:noFill/>
          </a:ln>
          <a:effectLst>
            <a:outerShdw dist="53882" dir="2699999" algn="ctr" rotWithShape="0">
              <a:schemeClr val="tx1"/>
            </a:outerShdw>
          </a:effectLst>
        </p:spPr>
        <p:txBody>
          <a:bodyPr wrap="none" anchor="ctr" anchorCtr="0"/>
          <a:p>
            <a:pPr eaLnBrk="1" hangingPunct="1"/>
            <a:endParaRPr lang="zh-CN" altLang="zh-CN" dirty="0">
              <a:latin typeface="Calibri" panose="020F0502020204030204" charset="0"/>
              <a:ea typeface="方正黑体简体" charset="-122"/>
            </a:endParaRPr>
          </a:p>
        </p:txBody>
      </p:sp>
      <p:sp>
        <p:nvSpPr>
          <p:cNvPr id="18438" name="Rectangle 61"/>
          <p:cNvSpPr/>
          <p:nvPr/>
        </p:nvSpPr>
        <p:spPr>
          <a:xfrm>
            <a:off x="-612775" y="3573463"/>
            <a:ext cx="9144000" cy="0"/>
          </a:xfrm>
          <a:prstGeom prst="rect">
            <a:avLst/>
          </a:prstGeom>
          <a:noFill/>
          <a:ln w="9525">
            <a:noFill/>
          </a:ln>
          <a:effectLst>
            <a:outerShdw dist="53882" dir="2699999" algn="ctr" rotWithShape="0">
              <a:schemeClr val="tx1"/>
            </a:outerShdw>
          </a:effectLst>
        </p:spPr>
        <p:txBody>
          <a:bodyPr/>
          <a:p>
            <a:pPr eaLnBrk="1" hangingPunct="1">
              <a:buSzPct val="100000"/>
            </a:pPr>
            <a:endParaRPr lang="zh-CN" altLang="zh-CN" dirty="0">
              <a:latin typeface="Arial" panose="020B0604020202020204" pitchFamily="34" charset="0"/>
              <a:ea typeface="宋体" panose="02010600030101010101" pitchFamily="2" charset="-122"/>
            </a:endParaRPr>
          </a:p>
        </p:txBody>
      </p:sp>
      <p:sp>
        <p:nvSpPr>
          <p:cNvPr id="2110" name="Rectangle 62"/>
          <p:cNvSpPr>
            <a:spLocks noChangeArrowheads="1"/>
          </p:cNvSpPr>
          <p:nvPr/>
        </p:nvSpPr>
        <p:spPr bwMode="auto">
          <a:xfrm>
            <a:off x="1187450" y="274638"/>
            <a:ext cx="6769100" cy="633413"/>
          </a:xfrm>
          <a:prstGeom prst="rect">
            <a:avLst/>
          </a:prstGeom>
          <a:noFill/>
          <a:ln>
            <a:noFill/>
          </a:ln>
          <a:effectLst/>
        </p:spPr>
        <p:txBody>
          <a:bodyPr anchor="ctr"/>
          <a:lstStyle/>
          <a:p>
            <a:pPr marL="0" marR="0" lvl="0" indent="0" algn="ctr" defTabSz="914400" rtl="0" eaLnBrk="1" fontAlgn="base" latinLnBrk="0" hangingPunct="1">
              <a:lnSpc>
                <a:spcPct val="100000"/>
              </a:lnSpc>
              <a:spcBef>
                <a:spcPct val="0"/>
              </a:spcBef>
              <a:spcAft>
                <a:spcPct val="0"/>
              </a:spcAft>
              <a:buClrTx/>
              <a:buSzPct val="100000"/>
              <a:buFontTx/>
              <a:buNone/>
              <a:defRPr/>
            </a:pPr>
            <a:endParaRPr kumimoji="1" lang="zh-CN" altLang="zh-CN" sz="2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endParaRPr>
          </a:p>
        </p:txBody>
      </p:sp>
      <p:sp>
        <p:nvSpPr>
          <p:cNvPr id="2111" name="Rectangle 63"/>
          <p:cNvSpPr>
            <a:spLocks noChangeArrowheads="1"/>
          </p:cNvSpPr>
          <p:nvPr/>
        </p:nvSpPr>
        <p:spPr bwMode="auto">
          <a:xfrm>
            <a:off x="900113" y="260350"/>
            <a:ext cx="7559675" cy="792163"/>
          </a:xfrm>
          <a:prstGeom prst="rect">
            <a:avLst/>
          </a:prstGeom>
          <a:noFill/>
          <a:ln>
            <a:noFill/>
          </a:ln>
          <a:effectLst/>
        </p:spPr>
        <p:txBody>
          <a:bodyPr anchor="ctr"/>
          <a:lstStyle>
            <a:lvl1pPr>
              <a:defRPr>
                <a:solidFill>
                  <a:schemeClr val="tx1"/>
                </a:solidFill>
                <a:latin typeface="Calibri" panose="020F0502020204030204" charset="0"/>
                <a:cs typeface="Calibri" panose="020F0502020204030204" charset="0"/>
              </a:defRPr>
            </a:lvl1pPr>
            <a:lvl2pPr>
              <a:defRPr>
                <a:solidFill>
                  <a:schemeClr val="tx1"/>
                </a:solidFill>
                <a:latin typeface="Calibri" panose="020F0502020204030204" charset="0"/>
                <a:cs typeface="Calibri" panose="020F0502020204030204" charset="0"/>
              </a:defRPr>
            </a:lvl2pPr>
            <a:lvl3pPr>
              <a:defRPr>
                <a:solidFill>
                  <a:schemeClr val="tx1"/>
                </a:solidFill>
                <a:latin typeface="Calibri" panose="020F0502020204030204" charset="0"/>
                <a:cs typeface="Calibri" panose="020F0502020204030204" charset="0"/>
              </a:defRPr>
            </a:lvl3pPr>
            <a:lvl4pPr>
              <a:defRPr>
                <a:solidFill>
                  <a:schemeClr val="tx1"/>
                </a:solidFill>
                <a:latin typeface="Calibri" panose="020F0502020204030204" charset="0"/>
                <a:cs typeface="Calibri" panose="020F0502020204030204" charset="0"/>
              </a:defRPr>
            </a:lvl4pPr>
            <a:lvl5pPr>
              <a:defRPr>
                <a:solidFill>
                  <a:schemeClr val="tx1"/>
                </a:solidFill>
                <a:latin typeface="Calibri" panose="020F0502020204030204" charset="0"/>
                <a:cs typeface="Calibri" panose="020F0502020204030204" charset="0"/>
              </a:defRPr>
            </a:lvl5pPr>
            <a:lvl6pPr fontAlgn="base">
              <a:spcBef>
                <a:spcPct val="0"/>
              </a:spcBef>
              <a:spcAft>
                <a:spcPct val="0"/>
              </a:spcAft>
              <a:defRPr>
                <a:solidFill>
                  <a:schemeClr val="tx1"/>
                </a:solidFill>
                <a:latin typeface="Calibri" panose="020F0502020204030204" charset="0"/>
                <a:cs typeface="Calibri" panose="020F0502020204030204" charset="0"/>
              </a:defRPr>
            </a:lvl6pPr>
            <a:lvl7pPr fontAlgn="base">
              <a:spcBef>
                <a:spcPct val="0"/>
              </a:spcBef>
              <a:spcAft>
                <a:spcPct val="0"/>
              </a:spcAft>
              <a:defRPr>
                <a:solidFill>
                  <a:schemeClr val="tx1"/>
                </a:solidFill>
                <a:latin typeface="Calibri" panose="020F0502020204030204" charset="0"/>
                <a:cs typeface="Calibri" panose="020F0502020204030204" charset="0"/>
              </a:defRPr>
            </a:lvl7pPr>
            <a:lvl8pPr fontAlgn="base">
              <a:spcBef>
                <a:spcPct val="0"/>
              </a:spcBef>
              <a:spcAft>
                <a:spcPct val="0"/>
              </a:spcAft>
              <a:defRPr>
                <a:solidFill>
                  <a:schemeClr val="tx1"/>
                </a:solidFill>
                <a:latin typeface="Calibri" panose="020F0502020204030204" charset="0"/>
                <a:cs typeface="Calibri" panose="020F0502020204030204" charset="0"/>
              </a:defRPr>
            </a:lvl8pPr>
            <a:lvl9pPr fontAlgn="base">
              <a:spcBef>
                <a:spcPct val="0"/>
              </a:spcBef>
              <a:spcAft>
                <a:spcPct val="0"/>
              </a:spcAft>
              <a:defRPr>
                <a:solidFill>
                  <a:schemeClr val="tx1"/>
                </a:solidFill>
                <a:latin typeface="Calibri" panose="020F0502020204030204" charset="0"/>
                <a:cs typeface="Calibri" panose="020F0502020204030204"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defRPr/>
            </a:pPr>
            <a:r>
              <a:rPr kumimoji="1" lang="zh-CN" altLang="ru-RU" sz="2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rPr>
              <a:t>油品知识</a:t>
            </a:r>
            <a:endParaRPr kumimoji="1" lang="zh-CN" altLang="ru-RU" sz="2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endParaRPr>
          </a:p>
        </p:txBody>
      </p:sp>
      <p:sp>
        <p:nvSpPr>
          <p:cNvPr id="2112" name="Rectangle 64"/>
          <p:cNvSpPr>
            <a:spLocks noChangeArrowheads="1"/>
          </p:cNvSpPr>
          <p:nvPr/>
        </p:nvSpPr>
        <p:spPr bwMode="auto">
          <a:xfrm>
            <a:off x="1403350" y="1557338"/>
            <a:ext cx="7056438" cy="4032250"/>
          </a:xfrm>
          <a:prstGeom prst="rect">
            <a:avLst/>
          </a:prstGeom>
          <a:noFill/>
          <a:ln>
            <a:noFill/>
          </a:ln>
          <a:effectLst/>
        </p:spPr>
        <p:txBody>
          <a:bodyPr anchor="ctr"/>
          <a:lstStyle>
            <a:lvl1pPr>
              <a:defRPr>
                <a:solidFill>
                  <a:schemeClr val="tx1"/>
                </a:solidFill>
                <a:latin typeface="Calibri" panose="020F0502020204030204" charset="0"/>
                <a:cs typeface="Calibri" panose="020F0502020204030204" charset="0"/>
              </a:defRPr>
            </a:lvl1pPr>
            <a:lvl2pPr>
              <a:defRPr>
                <a:solidFill>
                  <a:schemeClr val="tx1"/>
                </a:solidFill>
                <a:latin typeface="Calibri" panose="020F0502020204030204" charset="0"/>
                <a:cs typeface="Calibri" panose="020F0502020204030204" charset="0"/>
              </a:defRPr>
            </a:lvl2pPr>
            <a:lvl3pPr>
              <a:defRPr>
                <a:solidFill>
                  <a:schemeClr val="tx1"/>
                </a:solidFill>
                <a:latin typeface="Calibri" panose="020F0502020204030204" charset="0"/>
                <a:cs typeface="Calibri" panose="020F0502020204030204" charset="0"/>
              </a:defRPr>
            </a:lvl3pPr>
            <a:lvl4pPr>
              <a:defRPr>
                <a:solidFill>
                  <a:schemeClr val="tx1"/>
                </a:solidFill>
                <a:latin typeface="Calibri" panose="020F0502020204030204" charset="0"/>
                <a:cs typeface="Calibri" panose="020F0502020204030204" charset="0"/>
              </a:defRPr>
            </a:lvl4pPr>
            <a:lvl5pPr>
              <a:defRPr>
                <a:solidFill>
                  <a:schemeClr val="tx1"/>
                </a:solidFill>
                <a:latin typeface="Calibri" panose="020F0502020204030204" charset="0"/>
                <a:cs typeface="Calibri" panose="020F0502020204030204" charset="0"/>
              </a:defRPr>
            </a:lvl5pPr>
            <a:lvl6pPr fontAlgn="base">
              <a:spcBef>
                <a:spcPct val="0"/>
              </a:spcBef>
              <a:spcAft>
                <a:spcPct val="0"/>
              </a:spcAft>
              <a:defRPr>
                <a:solidFill>
                  <a:schemeClr val="tx1"/>
                </a:solidFill>
                <a:latin typeface="Calibri" panose="020F0502020204030204" charset="0"/>
                <a:cs typeface="Calibri" panose="020F0502020204030204" charset="0"/>
              </a:defRPr>
            </a:lvl6pPr>
            <a:lvl7pPr fontAlgn="base">
              <a:spcBef>
                <a:spcPct val="0"/>
              </a:spcBef>
              <a:spcAft>
                <a:spcPct val="0"/>
              </a:spcAft>
              <a:defRPr>
                <a:solidFill>
                  <a:schemeClr val="tx1"/>
                </a:solidFill>
                <a:latin typeface="Calibri" panose="020F0502020204030204" charset="0"/>
                <a:cs typeface="Calibri" panose="020F0502020204030204" charset="0"/>
              </a:defRPr>
            </a:lvl7pPr>
            <a:lvl8pPr fontAlgn="base">
              <a:spcBef>
                <a:spcPct val="0"/>
              </a:spcBef>
              <a:spcAft>
                <a:spcPct val="0"/>
              </a:spcAft>
              <a:defRPr>
                <a:solidFill>
                  <a:schemeClr val="tx1"/>
                </a:solidFill>
                <a:latin typeface="Calibri" panose="020F0502020204030204" charset="0"/>
                <a:cs typeface="Calibri" panose="020F0502020204030204" charset="0"/>
              </a:defRPr>
            </a:lvl8pPr>
            <a:lvl9pPr fontAlgn="base">
              <a:spcBef>
                <a:spcPct val="0"/>
              </a:spcBef>
              <a:spcAft>
                <a:spcPct val="0"/>
              </a:spcAft>
              <a:defRPr>
                <a:solidFill>
                  <a:schemeClr val="tx1"/>
                </a:solidFill>
                <a:latin typeface="Calibri" panose="020F0502020204030204" charset="0"/>
                <a:cs typeface="Calibri" panose="020F0502020204030204"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defRPr/>
            </a:pPr>
            <a:endParaRPr kumimoji="1" lang="zh-CN" altLang="zh-CN" sz="2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方正黑体简体" charset="-122"/>
              <a:cs typeface="Calibri" panose="020F0502020204030204" charset="0"/>
            </a:endParaRPr>
          </a:p>
        </p:txBody>
      </p:sp>
      <p:sp>
        <p:nvSpPr>
          <p:cNvPr id="18442" name="Rectangle 65"/>
          <p:cNvSpPr/>
          <p:nvPr/>
        </p:nvSpPr>
        <p:spPr>
          <a:xfrm>
            <a:off x="827088" y="1628775"/>
            <a:ext cx="7129462" cy="3775075"/>
          </a:xfrm>
          <a:prstGeom prst="rect">
            <a:avLst/>
          </a:prstGeom>
          <a:noFill/>
          <a:ln w="9525">
            <a:noFill/>
          </a:ln>
        </p:spPr>
        <p:txBody>
          <a:bodyPr/>
          <a:p>
            <a:pPr indent="457200" eaLnBrk="1" hangingPunct="1">
              <a:lnSpc>
                <a:spcPct val="110000"/>
              </a:lnSpc>
              <a:buClr>
                <a:srgbClr val="FF3300"/>
              </a:buClr>
              <a:buSzPct val="100000"/>
              <a:buFont typeface="Wingdings" panose="05000000000000000000" pitchFamily="2" charset="2"/>
            </a:pPr>
            <a:r>
              <a:rPr lang="zh-CN" altLang="ru-RU" sz="2200" b="1" dirty="0">
                <a:latin typeface="方正黑体简体" charset="-122"/>
                <a:ea typeface="方正黑体简体" charset="-122"/>
              </a:rPr>
              <a:t>轻柴油的质量要求：</a:t>
            </a:r>
            <a:endParaRPr lang="zh-CN" altLang="ru-RU" sz="2200" b="1" dirty="0">
              <a:latin typeface="方正黑体简体" charset="-122"/>
              <a:ea typeface="方正黑体简体" charset="-122"/>
            </a:endParaRPr>
          </a:p>
          <a:p>
            <a:pPr indent="457200" eaLnBrk="1" hangingPunct="1">
              <a:lnSpc>
                <a:spcPct val="110000"/>
              </a:lnSpc>
              <a:buClr>
                <a:srgbClr val="FF3300"/>
              </a:buClr>
              <a:buSzPct val="100000"/>
              <a:buFont typeface="Wingdings" panose="05000000000000000000" pitchFamily="2" charset="2"/>
            </a:pPr>
            <a:endParaRPr lang="zh-CN" altLang="ru-RU" sz="2200" b="1" dirty="0">
              <a:latin typeface="方正黑体简体" charset="-122"/>
              <a:ea typeface="方正黑体简体" charset="-122"/>
            </a:endParaRPr>
          </a:p>
          <a:p>
            <a:pPr indent="457200" eaLnBrk="1" hangingPunct="1">
              <a:lnSpc>
                <a:spcPct val="110000"/>
              </a:lnSpc>
              <a:buClr>
                <a:srgbClr val="FF3300"/>
              </a:buClr>
              <a:buSzPct val="100000"/>
              <a:buFont typeface="Wingdings" panose="05000000000000000000" pitchFamily="2" charset="2"/>
              <a:buChar char="u"/>
            </a:pPr>
            <a:r>
              <a:rPr lang="zh-CN" altLang="ru-RU" sz="2200" b="1" dirty="0">
                <a:latin typeface="方正黑体简体" charset="-122"/>
                <a:ea typeface="方正黑体简体" charset="-122"/>
              </a:rPr>
              <a:t>燃烧性好。十六烷值适宜，自然点低，燃烧充分，发动机工作稳定，不易产生爆震现象。</a:t>
            </a:r>
            <a:endParaRPr lang="zh-CN" altLang="ru-RU" sz="2200" b="1" dirty="0">
              <a:latin typeface="方正黑体简体" charset="-122"/>
              <a:ea typeface="方正黑体简体" charset="-122"/>
            </a:endParaRPr>
          </a:p>
          <a:p>
            <a:pPr indent="457200" eaLnBrk="1" hangingPunct="1">
              <a:lnSpc>
                <a:spcPct val="110000"/>
              </a:lnSpc>
              <a:buClr>
                <a:srgbClr val="FF3300"/>
              </a:buClr>
              <a:buSzPct val="100000"/>
              <a:buFont typeface="Wingdings" panose="05000000000000000000" pitchFamily="2" charset="2"/>
              <a:buChar char="u"/>
            </a:pPr>
            <a:r>
              <a:rPr lang="zh-CN" altLang="ru-RU" sz="2200" b="1" dirty="0">
                <a:latin typeface="方正黑体简体" charset="-122"/>
                <a:ea typeface="方正黑体简体" charset="-122"/>
              </a:rPr>
              <a:t>蒸发性好。蒸发速度要合适，否则会导致发动机油耗增大，磨损加剧功率下降。</a:t>
            </a:r>
            <a:endParaRPr lang="zh-CN" altLang="ru-RU" sz="2200" b="1" dirty="0">
              <a:latin typeface="方正黑体简体" charset="-122"/>
              <a:ea typeface="方正黑体简体" charset="-122"/>
            </a:endParaRPr>
          </a:p>
          <a:p>
            <a:pPr indent="457200" eaLnBrk="1" hangingPunct="1">
              <a:lnSpc>
                <a:spcPct val="110000"/>
              </a:lnSpc>
              <a:buClr>
                <a:srgbClr val="FF3300"/>
              </a:buClr>
              <a:buSzPct val="100000"/>
              <a:buFont typeface="Wingdings" panose="05000000000000000000" pitchFamily="2" charset="2"/>
              <a:buChar char="u"/>
            </a:pPr>
            <a:r>
              <a:rPr lang="zh-CN" altLang="ru-RU" sz="2200" b="1" dirty="0">
                <a:latin typeface="方正黑体简体" charset="-122"/>
                <a:ea typeface="方正黑体简体" charset="-122"/>
              </a:rPr>
              <a:t>有合适的粘度。以保证高压油泵的润滑和雾化质量。</a:t>
            </a:r>
            <a:endParaRPr lang="zh-CN" altLang="ru-RU" sz="2200" b="1" dirty="0">
              <a:latin typeface="方正黑体简体" charset="-122"/>
              <a:ea typeface="方正黑体简体" charset="-122"/>
            </a:endParaRPr>
          </a:p>
          <a:p>
            <a:pPr indent="457200" eaLnBrk="1" hangingPunct="1">
              <a:lnSpc>
                <a:spcPct val="110000"/>
              </a:lnSpc>
              <a:buClr>
                <a:srgbClr val="FF3300"/>
              </a:buClr>
              <a:buSzPct val="100000"/>
              <a:buFont typeface="Wingdings" panose="05000000000000000000" pitchFamily="2" charset="2"/>
              <a:buChar char="u"/>
            </a:pPr>
            <a:r>
              <a:rPr lang="zh-CN" altLang="ru-RU" sz="2200" b="1" dirty="0">
                <a:latin typeface="方正黑体简体" charset="-122"/>
                <a:ea typeface="方正黑体简体" charset="-122"/>
              </a:rPr>
              <a:t>含硫量小。以保证不腐蚀发动机</a:t>
            </a:r>
            <a:r>
              <a:rPr lang="ru-RU" altLang="zh-CN" sz="2200" b="1" dirty="0">
                <a:latin typeface="方正黑体简体" charset="-122"/>
                <a:ea typeface="方正黑体简体" charset="-122"/>
              </a:rPr>
              <a:t>.</a:t>
            </a:r>
            <a:endParaRPr lang="ru-RU" altLang="zh-CN" sz="2200" b="1" dirty="0">
              <a:latin typeface="方正黑体简体" charset="-122"/>
              <a:ea typeface="方正黑体简体" charset="-122"/>
            </a:endParaRPr>
          </a:p>
          <a:p>
            <a:pPr indent="457200" eaLnBrk="1" hangingPunct="1">
              <a:lnSpc>
                <a:spcPct val="110000"/>
              </a:lnSpc>
              <a:buClr>
                <a:srgbClr val="FF3300"/>
              </a:buClr>
              <a:buSzPct val="100000"/>
              <a:buFont typeface="Wingdings" panose="05000000000000000000" pitchFamily="2" charset="2"/>
              <a:buChar char="u"/>
            </a:pPr>
            <a:r>
              <a:rPr lang="zh-CN" altLang="ru-RU" sz="2200" b="1" dirty="0">
                <a:latin typeface="方正黑体简体" charset="-122"/>
                <a:ea typeface="方正黑体简体" charset="-122"/>
              </a:rPr>
              <a:t>安定性好。在存储中生成胶质及燃烧后生成积碳的倾向小。</a:t>
            </a:r>
            <a:endParaRPr lang="zh-CN" altLang="ru-RU" sz="2200" b="1" dirty="0">
              <a:latin typeface="方正黑体简体" charset="-122"/>
              <a:ea typeface="方正黑体简体" charset="-122"/>
            </a:endParaRPr>
          </a:p>
        </p:txBody>
      </p:sp>
    </p:spTree>
  </p:cSld>
  <p:clrMapOvr>
    <a:masterClrMapping/>
  </p:clrMapOvr>
  <p:transition>
    <p:cut/>
  </p:transition>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9.xml><?xml version="1.0" encoding="utf-8"?>
<p:tagLst xmlns:p="http://schemas.openxmlformats.org/presentationml/2006/main">
  <p:tag name="commondata" val="eyJoZGlkIjoiZTVlNmE2ZmI1ZjYwNzY0MzcxMzc3ZmQ0YThkN2JhMWYi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heme/theme1.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主题​​">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 overriden">
  <a:themeElements>
    <a:clrScheme name=" overrid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 overriden">
      <a:majorFont>
        <a:latin typeface="Arial"/>
        <a:ea typeface="方正黑体简体"/>
        <a:cs typeface=""/>
      </a:majorFont>
      <a:minorFont>
        <a:latin typeface="Arial"/>
        <a:ea typeface="方正黑体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overrid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overrid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overrid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overrid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overrid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overrid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 overrid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 overrid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 overrid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 overrid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 overrid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 overrid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9866</Words>
  <Application>WPS 演示</Application>
  <PresentationFormat/>
  <Paragraphs>715</Paragraphs>
  <Slides>66</Slides>
  <Notes>65</Notes>
  <HiddenSlides>0</HiddenSlides>
  <MMClips>0</MMClips>
  <ScaleCrop>false</ScaleCrop>
  <HeadingPairs>
    <vt:vector size="6" baseType="variant">
      <vt:variant>
        <vt:lpstr>已用的字体</vt:lpstr>
      </vt:variant>
      <vt:variant>
        <vt:i4>18</vt:i4>
      </vt:variant>
      <vt:variant>
        <vt:lpstr>主题</vt:lpstr>
      </vt:variant>
      <vt:variant>
        <vt:i4>2</vt:i4>
      </vt:variant>
      <vt:variant>
        <vt:lpstr>幻灯片标题</vt:lpstr>
      </vt:variant>
      <vt:variant>
        <vt:i4>66</vt:i4>
      </vt:variant>
    </vt:vector>
  </HeadingPairs>
  <TitlesOfParts>
    <vt:vector size="86" baseType="lpstr">
      <vt:lpstr>Arial</vt:lpstr>
      <vt:lpstr>宋体</vt:lpstr>
      <vt:lpstr>Wingdings</vt:lpstr>
      <vt:lpstr>Calibri</vt:lpstr>
      <vt:lpstr>方正黑体简体</vt:lpstr>
      <vt:lpstr>微软雅黑</vt:lpstr>
      <vt:lpstr>方正仿宋简体</vt:lpstr>
      <vt:lpstr>等线</vt:lpstr>
      <vt:lpstr>方正大黑简体</vt:lpstr>
      <vt:lpstr>黑体</vt:lpstr>
      <vt:lpstr>方正小标宋简体</vt:lpstr>
      <vt:lpstr>Times New Roman</vt:lpstr>
      <vt:lpstr>Tahoma</vt:lpstr>
      <vt:lpstr>华文琥珀</vt:lpstr>
      <vt:lpstr>Arial Unicode MS</vt:lpstr>
      <vt:lpstr>楷体</vt:lpstr>
      <vt:lpstr>方正黑体简体</vt:lpstr>
      <vt:lpstr>汉仪旗黑-85S</vt:lpstr>
      <vt:lpstr>Office 主题​​</vt:lpstr>
      <vt:lpstr> overriden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little fairy</cp:lastModifiedBy>
  <cp:revision>3</cp:revision>
  <cp:lastPrinted>2019-01-22T16:32:41Z</cp:lastPrinted>
  <dcterms:created xsi:type="dcterms:W3CDTF">2019-01-22T16:32:41Z</dcterms:created>
  <dcterms:modified xsi:type="dcterms:W3CDTF">2024-05-24T02:34:38Z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1B0D66A95ABE48B1BA25B94ACCCF9A31_13</vt:lpwstr>
  </property>
  <property fmtid="{D5CDD505-2E9C-101B-9397-08002B2CF9AE}" pid="3" name="KSOProductBuildVer">
    <vt:lpwstr>2052-12.1.0.16929</vt:lpwstr>
  </property>
</Properties>
</file>