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3"/>
  </p:sldMasterIdLst>
  <p:notesMasterIdLst>
    <p:notesMasterId r:id="rId5"/>
  </p:notesMasterIdLst>
  <p:sldIdLst>
    <p:sldId id="1400" r:id="rId4"/>
    <p:sldId id="1456" r:id="rId6"/>
    <p:sldId id="1401" r:id="rId7"/>
    <p:sldId id="1402" r:id="rId8"/>
    <p:sldId id="1403" r:id="rId9"/>
    <p:sldId id="1404" r:id="rId10"/>
    <p:sldId id="1405" r:id="rId11"/>
    <p:sldId id="1406" r:id="rId12"/>
    <p:sldId id="1407" r:id="rId13"/>
    <p:sldId id="1408" r:id="rId14"/>
    <p:sldId id="1409" r:id="rId15"/>
    <p:sldId id="1433" r:id="rId16"/>
    <p:sldId id="1411" r:id="rId17"/>
    <p:sldId id="1412" r:id="rId18"/>
    <p:sldId id="1413" r:id="rId19"/>
    <p:sldId id="1414" r:id="rId20"/>
    <p:sldId id="1415" r:id="rId21"/>
    <p:sldId id="1416" r:id="rId22"/>
    <p:sldId id="1417" r:id="rId23"/>
    <p:sldId id="1418" r:id="rId24"/>
    <p:sldId id="1419" r:id="rId25"/>
    <p:sldId id="1420" r:id="rId26"/>
    <p:sldId id="1421" r:id="rId27"/>
    <p:sldId id="1422" r:id="rId28"/>
    <p:sldId id="1423" r:id="rId29"/>
    <p:sldId id="1424" r:id="rId30"/>
    <p:sldId id="1425" r:id="rId31"/>
    <p:sldId id="1426" r:id="rId32"/>
    <p:sldId id="1427" r:id="rId33"/>
    <p:sldId id="1428" r:id="rId34"/>
    <p:sldId id="1429" r:id="rId35"/>
    <p:sldId id="1430" r:id="rId36"/>
    <p:sldId id="1431" r:id="rId37"/>
    <p:sldId id="1432" r:id="rId38"/>
    <p:sldId id="1458" r:id="rId39"/>
  </p:sldIdLst>
  <p:sldSz cx="9144000" cy="6858000" type="screen4x3"/>
  <p:notesSz cx="6735445" cy="9869170"/>
  <p:custDataLst>
    <p:tags r:id="rId44"/>
  </p:custDataLst>
  <p:defaultTextStyle>
    <a:defPPr>
      <a:defRPr lang="zh-CN"/>
    </a:defPPr>
    <a:lvl1pPr marL="0" lvl="0"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1" i="0" u="none" kern="1200" baseline="0">
        <a:solidFill>
          <a:schemeClr val="tx1"/>
        </a:solidFill>
        <a:latin typeface="Times New Roman" panose="02020603050405020304" pitchFamily="2"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27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微软用户" initials="微"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FFFFFF"/>
    <a:srgbClr val="FF0000"/>
    <a:srgbClr val="4BA9D3"/>
    <a:srgbClr val="3A5EF8"/>
    <a:srgbClr val="4A74DA"/>
    <a:srgbClr val="4A74B0"/>
    <a:srgbClr val="4A74C8"/>
    <a:srgbClr val="3A66BE"/>
    <a:srgbClr val="638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3438" autoAdjust="0"/>
  </p:normalViewPr>
  <p:slideViewPr>
    <p:cSldViewPr showGuides="1">
      <p:cViewPr varScale="1">
        <p:scale>
          <a:sx n="59" d="100"/>
          <a:sy n="59" d="100"/>
        </p:scale>
        <p:origin x="1836" y="52"/>
      </p:cViewPr>
      <p:guideLst>
        <p:guide orient="horz" pos="2159"/>
        <p:guide pos="2796"/>
      </p:guideLst>
    </p:cSldViewPr>
  </p:slideViewPr>
  <p:notesTextViewPr>
    <p:cViewPr>
      <p:scale>
        <a:sx n="1" d="1"/>
        <a:sy n="1" d="1"/>
      </p:scale>
      <p:origin x="0" y="0"/>
    </p:cViewPr>
  </p:notesTextViewPr>
  <p:gridSpacing cx="180022" cy="180022"/>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4" Type="http://schemas.openxmlformats.org/officeDocument/2006/relationships/tags" Target="tags/tag452.xml"/><Relationship Id="rId43" Type="http://schemas.openxmlformats.org/officeDocument/2006/relationships/commentAuthors" Target="commentAuthors.xml"/><Relationship Id="rId42" Type="http://schemas.openxmlformats.org/officeDocument/2006/relationships/tableStyles" Target="tableStyles.xml"/><Relationship Id="rId41" Type="http://schemas.openxmlformats.org/officeDocument/2006/relationships/viewProps" Target="viewProps.xml"/><Relationship Id="rId40" Type="http://schemas.openxmlformats.org/officeDocument/2006/relationships/presProps" Target="presProps.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4338" name="页眉占位符 4097"/>
          <p:cNvSpPr>
            <a:spLocks noGrp="1"/>
          </p:cNvSpPr>
          <p:nvPr>
            <p:ph type="hdr" sz="quarter"/>
          </p:nvPr>
        </p:nvSpPr>
        <p:spPr>
          <a:xfrm>
            <a:off x="0" y="0"/>
            <a:ext cx="2919413" cy="493713"/>
          </a:xfrm>
          <a:prstGeom prst="rect">
            <a:avLst/>
          </a:prstGeom>
          <a:noFill/>
          <a:ln w="9525">
            <a:noFill/>
          </a:ln>
        </p:spPr>
        <p:txBody>
          <a:bodyPr/>
          <a:lstStyle/>
          <a:p>
            <a:pPr lvl="0" eaLnBrk="1" hangingPunct="1"/>
            <a:endParaRPr lang="en-US" altLang="en-US" sz="1200" b="0" dirty="0"/>
          </a:p>
        </p:txBody>
      </p:sp>
      <p:sp>
        <p:nvSpPr>
          <p:cNvPr id="14339" name="日期占位符 4098"/>
          <p:cNvSpPr>
            <a:spLocks noGrp="1"/>
          </p:cNvSpPr>
          <p:nvPr>
            <p:ph type="dt" idx="1"/>
          </p:nvPr>
        </p:nvSpPr>
        <p:spPr>
          <a:xfrm>
            <a:off x="3813175" y="0"/>
            <a:ext cx="2921000" cy="493713"/>
          </a:xfrm>
          <a:prstGeom prst="rect">
            <a:avLst/>
          </a:prstGeom>
          <a:noFill/>
          <a:ln w="9525">
            <a:noFill/>
          </a:ln>
        </p:spPr>
        <p:txBody>
          <a:bodyPr/>
          <a:lstStyle/>
          <a:p>
            <a:pPr lvl="0" algn="r" eaLnBrk="1" hangingPunct="1"/>
            <a:endParaRPr lang="en-US" altLang="en-US" sz="1200" b="0" dirty="0"/>
          </a:p>
        </p:txBody>
      </p:sp>
      <p:sp>
        <p:nvSpPr>
          <p:cNvPr id="14340" name="幻灯片图像占位符 4099"/>
          <p:cNvSpPr>
            <a:spLocks noGrp="1" noRot="1" noChangeAspect="1"/>
          </p:cNvSpPr>
          <p:nvPr>
            <p:ph type="sldImg"/>
          </p:nvPr>
        </p:nvSpPr>
        <p:spPr>
          <a:xfrm>
            <a:off x="898525" y="736600"/>
            <a:ext cx="4938713" cy="3703638"/>
          </a:xfrm>
          <a:prstGeom prst="rect">
            <a:avLst/>
          </a:prstGeom>
          <a:noFill/>
          <a:ln w="9525">
            <a:noFill/>
          </a:ln>
        </p:spPr>
      </p:sp>
      <p:sp>
        <p:nvSpPr>
          <p:cNvPr id="14341" name="文本占位符 4100"/>
          <p:cNvSpPr>
            <a:spLocks noGrp="1" noRot="1"/>
          </p:cNvSpPr>
          <p:nvPr>
            <p:ph type="body" sz="quarter"/>
          </p:nvPr>
        </p:nvSpPr>
        <p:spPr>
          <a:xfrm>
            <a:off x="673100" y="4684713"/>
            <a:ext cx="5387975" cy="4445000"/>
          </a:xfrm>
          <a:prstGeom prst="rect">
            <a:avLst/>
          </a:prstGeom>
          <a:noFill/>
          <a:ln w="9525">
            <a:noFill/>
          </a:ln>
        </p:spPr>
        <p:txBody>
          <a:bodyPr anchor="ct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4342" name="页脚占位符 4101"/>
          <p:cNvSpPr>
            <a:spLocks noGrp="1"/>
          </p:cNvSpPr>
          <p:nvPr>
            <p:ph type="ftr" sz="quarter" idx="4"/>
          </p:nvPr>
        </p:nvSpPr>
        <p:spPr>
          <a:xfrm>
            <a:off x="0" y="9374188"/>
            <a:ext cx="2919413" cy="493712"/>
          </a:xfrm>
          <a:prstGeom prst="rect">
            <a:avLst/>
          </a:prstGeom>
          <a:noFill/>
          <a:ln w="9525">
            <a:noFill/>
          </a:ln>
        </p:spPr>
        <p:txBody>
          <a:bodyPr anchor="b"/>
          <a:lstStyle/>
          <a:p>
            <a:pPr lvl="0" eaLnBrk="1" hangingPunct="1"/>
            <a:endParaRPr lang="en-US" altLang="en-US" sz="1200" b="0" dirty="0"/>
          </a:p>
        </p:txBody>
      </p:sp>
      <p:sp>
        <p:nvSpPr>
          <p:cNvPr id="14343" name="灯片编号占位符 4102"/>
          <p:cNvSpPr>
            <a:spLocks noGrp="1"/>
          </p:cNvSpPr>
          <p:nvPr>
            <p:ph type="sldNum" sz="quarter" idx="5"/>
          </p:nvPr>
        </p:nvSpPr>
        <p:spPr>
          <a:xfrm>
            <a:off x="3813175" y="9374188"/>
            <a:ext cx="2921000" cy="493712"/>
          </a:xfrm>
          <a:prstGeom prst="rect">
            <a:avLst/>
          </a:prstGeom>
          <a:noFill/>
          <a:ln w="9525">
            <a:noFill/>
          </a:ln>
        </p:spPr>
        <p:txBody>
          <a:bodyPr anchor="b"/>
          <a:lstStyle/>
          <a:p>
            <a:pPr lvl="0" algn="r" eaLnBrk="1" hangingPunct="1"/>
            <a:fld id="{9A0DB2DC-4C9A-4742-B13C-FB6460FD3503}" type="slidenum">
              <a:rPr lang="en-US" altLang="en-US" sz="1200" b="0" dirty="0">
                <a:ea typeface="宋体" panose="02010600030101010101" pitchFamily="2" charset="-122"/>
              </a:rPr>
            </a:fld>
            <a:endParaRPr lang="en-US" altLang="en-US"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1pPr>
    <a:lvl2pPr marL="457200" lvl="1"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2pPr>
    <a:lvl3pPr marL="914400" lvl="2"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3pPr>
    <a:lvl4pPr marL="1371600" lvl="3"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4pPr>
    <a:lvl5pPr marL="1828800" lvl="4"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5pPr>
    <a:lvl6pPr marL="2286000" lvl="5"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6pPr>
    <a:lvl7pPr marL="2743200" lvl="6"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7pPr>
    <a:lvl8pPr marL="3200400" lvl="7"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8pPr>
    <a:lvl9pPr marL="3657600" lvl="8" indent="0" algn="l" defTabSz="91440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pitchFamily="2"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2.png"/><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21.xml"/><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image" Target="../media/image1.jpeg"/><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image" Target="../media/image4.png"/><Relationship Id="rId4" Type="http://schemas.openxmlformats.org/officeDocument/2006/relationships/tags" Target="../tags/tag26.xml"/><Relationship Id="rId3" Type="http://schemas.openxmlformats.org/officeDocument/2006/relationships/image" Target="../media/image3.png"/><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image" Target="../media/image4.png"/><Relationship Id="rId5" Type="http://schemas.openxmlformats.org/officeDocument/2006/relationships/tags" Target="../tags/tag33.xml"/><Relationship Id="rId4" Type="http://schemas.openxmlformats.org/officeDocument/2006/relationships/image" Target="../media/image3.png"/><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4.png"/><Relationship Id="rId5" Type="http://schemas.openxmlformats.org/officeDocument/2006/relationships/tags" Target="../tags/tag41.xml"/><Relationship Id="rId4" Type="http://schemas.openxmlformats.org/officeDocument/2006/relationships/image" Target="../media/image3.png"/><Relationship Id="rId3" Type="http://schemas.openxmlformats.org/officeDocument/2006/relationships/tags" Target="../tags/tag40.xml"/><Relationship Id="rId2" Type="http://schemas.openxmlformats.org/officeDocument/2006/relationships/tags" Target="../tags/tag39.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image" Target="../media/image4.png"/><Relationship Id="rId5" Type="http://schemas.openxmlformats.org/officeDocument/2006/relationships/tags" Target="../tags/tag50.xml"/><Relationship Id="rId4" Type="http://schemas.openxmlformats.org/officeDocument/2006/relationships/image" Target="../media/image3.png"/><Relationship Id="rId3" Type="http://schemas.openxmlformats.org/officeDocument/2006/relationships/tags" Target="../tags/tag49.xml"/><Relationship Id="rId2" Type="http://schemas.openxmlformats.org/officeDocument/2006/relationships/tags" Target="../tags/tag48.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image" Target="../media/image4.png"/><Relationship Id="rId5" Type="http://schemas.openxmlformats.org/officeDocument/2006/relationships/tags" Target="../tags/tag59.xml"/><Relationship Id="rId4" Type="http://schemas.openxmlformats.org/officeDocument/2006/relationships/image" Target="../media/image3.png"/><Relationship Id="rId3" Type="http://schemas.openxmlformats.org/officeDocument/2006/relationships/tags" Target="../tags/tag58.xml"/><Relationship Id="rId2" Type="http://schemas.openxmlformats.org/officeDocument/2006/relationships/tags" Target="../tags/tag57.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image" Target="../media/image4.png"/><Relationship Id="rId5" Type="http://schemas.openxmlformats.org/officeDocument/2006/relationships/tags" Target="../tags/tag68.xml"/><Relationship Id="rId4" Type="http://schemas.openxmlformats.org/officeDocument/2006/relationships/image" Target="../media/image3.png"/><Relationship Id="rId3" Type="http://schemas.openxmlformats.org/officeDocument/2006/relationships/tags" Target="../tags/tag67.xml"/><Relationship Id="rId2" Type="http://schemas.openxmlformats.org/officeDocument/2006/relationships/tags" Target="../tags/tag66.xml"/><Relationship Id="rId14" Type="http://schemas.openxmlformats.org/officeDocument/2006/relationships/tags" Target="../tags/tag76.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image" Target="../media/image7.png"/><Relationship Id="rId5" Type="http://schemas.openxmlformats.org/officeDocument/2006/relationships/tags" Target="../tags/tag79.xml"/><Relationship Id="rId4" Type="http://schemas.openxmlformats.org/officeDocument/2006/relationships/image" Target="../media/image3.png"/><Relationship Id="rId3" Type="http://schemas.openxmlformats.org/officeDocument/2006/relationships/tags" Target="../tags/tag78.xml"/><Relationship Id="rId2" Type="http://schemas.openxmlformats.org/officeDocument/2006/relationships/tags" Target="../tags/tag77.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8.png"/><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5.xml"/><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ags" Target="../tags/tag12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6" Type="http://schemas.openxmlformats.org/officeDocument/2006/relationships/image" Target="../media/image9.png"/><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9.xml"/><Relationship Id="rId7" Type="http://schemas.openxmlformats.org/officeDocument/2006/relationships/image" Target="../media/image4.png"/><Relationship Id="rId6" Type="http://schemas.openxmlformats.org/officeDocument/2006/relationships/tags" Target="../tags/tag8.xml"/><Relationship Id="rId5" Type="http://schemas.openxmlformats.org/officeDocument/2006/relationships/image" Target="../media/image3.png"/><Relationship Id="rId4" Type="http://schemas.openxmlformats.org/officeDocument/2006/relationships/tags" Target="../tags/tag7.xml"/><Relationship Id="rId3" Type="http://schemas.openxmlformats.org/officeDocument/2006/relationships/image" Target="../media/image5.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1.xml"/><Relationship Id="rId3" Type="http://schemas.openxmlformats.org/officeDocument/2006/relationships/image" Target="../media/image3.png"/><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3.xml"/><Relationship Id="rId3" Type="http://schemas.openxmlformats.org/officeDocument/2006/relationships/image" Target="../media/image3.png"/><Relationship Id="rId2" Type="http://schemas.openxmlformats.org/officeDocument/2006/relationships/tags" Target="../tags/tag1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3.png"/><Relationship Id="rId4" Type="http://schemas.openxmlformats.org/officeDocument/2006/relationships/tags" Target="../tags/tag15.xml"/><Relationship Id="rId3" Type="http://schemas.openxmlformats.org/officeDocument/2006/relationships/image" Target="../media/image6.png"/><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7.xml"/><Relationship Id="rId3" Type="http://schemas.openxmlformats.org/officeDocument/2006/relationships/image" Target="../media/image3.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19.xml"/><Relationship Id="rId3" Type="http://schemas.openxmlformats.org/officeDocument/2006/relationships/image" Target="../media/image3.png"/><Relationship Id="rId2" Type="http://schemas.openxmlformats.org/officeDocument/2006/relationships/tags" Target="../tags/tag18.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1" name="图片 90"/>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16" name="日期占位符 15"/>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18" name="灯片编号占位符 17"/>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2" name="标题 1"/>
          <p:cNvSpPr>
            <a:spLocks noGrp="1"/>
          </p:cNvSpPr>
          <p:nvPr>
            <p:ph type="ctrTitle" idx="2" hasCustomPrompt="1"/>
            <p:custDataLst>
              <p:tags r:id="rId4"/>
            </p:custDataLst>
          </p:nvPr>
        </p:nvSpPr>
        <p:spPr>
          <a:xfrm>
            <a:off x="1297505" y="1246812"/>
            <a:ext cx="6550467" cy="1384994"/>
          </a:xfrm>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375" b="1" i="0" u="none" strike="noStrike" kern="1200" cap="none" spc="6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Arial" panose="020B0604020202020204" pitchFamily="34" charset="0"/>
              </a:defRPr>
            </a:lvl1pPr>
          </a:lstStyle>
          <a:p>
            <a:pPr lvl="0"/>
            <a:r>
              <a:rPr>
                <a:sym typeface="+mn-ea"/>
              </a:rPr>
              <a:t>编辑标题</a:t>
            </a:r>
            <a:endParaRPr>
              <a:sym typeface="+mn-ea"/>
            </a:endParaRPr>
          </a:p>
        </p:txBody>
      </p:sp>
      <p:sp>
        <p:nvSpPr>
          <p:cNvPr id="3" name="副标题 2"/>
          <p:cNvSpPr>
            <a:spLocks noGrp="1"/>
          </p:cNvSpPr>
          <p:nvPr>
            <p:ph type="subTitle" idx="3" hasCustomPrompt="1"/>
            <p:custDataLst>
              <p:tags r:id="rId5"/>
            </p:custDataLst>
          </p:nvPr>
        </p:nvSpPr>
        <p:spPr>
          <a:xfrm>
            <a:off x="1297505" y="3352295"/>
            <a:ext cx="6550943" cy="1897336"/>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sym typeface="Arial" panose="020B0604020202020204" pitchFamily="34" charset="0"/>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pic>
        <p:nvPicPr>
          <p:cNvPr id="8" name="图片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8603932" y="6132531"/>
            <a:ext cx="540068" cy="720090"/>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02447" y="1626121"/>
            <a:ext cx="8139178" cy="4041680"/>
          </a:xfrm>
        </p:spPr>
        <p:txBody>
          <a:bodyPr/>
          <a:lstStyle>
            <a:lvl1pPr>
              <a:defRPr>
                <a:solidFill>
                  <a:schemeClr val="tx1"/>
                </a:solidFill>
                <a:latin typeface="Arial" panose="020B0604020202020204" pitchFamily="34" charset="0"/>
                <a:ea typeface="微软雅黑" panose="020B0503020204020204" pitchFamily="34" charset="-122"/>
              </a:defRPr>
            </a:lvl1pPr>
            <a:lvl2pPr>
              <a:defRPr>
                <a:solidFill>
                  <a:schemeClr val="tx1"/>
                </a:solidFill>
                <a:latin typeface="Arial" panose="020B0604020202020204" pitchFamily="34" charset="0"/>
                <a:ea typeface="微软雅黑" panose="020B0503020204020204" pitchFamily="34" charset="-122"/>
              </a:defRPr>
            </a:lvl2pPr>
            <a:lvl3pPr>
              <a:defRPr>
                <a:solidFill>
                  <a:schemeClr val="tx1"/>
                </a:solidFill>
                <a:latin typeface="Arial" panose="020B0604020202020204" pitchFamily="34" charset="0"/>
                <a:ea typeface="微软雅黑" panose="020B0503020204020204" pitchFamily="34" charset="-122"/>
              </a:defRPr>
            </a:lvl3pPr>
            <a:lvl4pPr>
              <a:defRPr>
                <a:solidFill>
                  <a:schemeClr val="tx1"/>
                </a:solidFill>
                <a:latin typeface="Arial" panose="020B0604020202020204" pitchFamily="34" charset="0"/>
                <a:ea typeface="微软雅黑" panose="020B0503020204020204" pitchFamily="34" charset="-122"/>
              </a:defRPr>
            </a:lvl4pPr>
            <a:lvl5pPr>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91" name="图片 9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2" name="文本占位符 2"/>
          <p:cNvSpPr>
            <a:spLocks noGrp="1"/>
          </p:cNvSpPr>
          <p:nvPr>
            <p:ph type="body" idx="1" hasCustomPrompt="1"/>
            <p:custDataLst>
              <p:tags r:id="rId4"/>
            </p:custDataLst>
          </p:nvPr>
        </p:nvSpPr>
        <p:spPr>
          <a:xfrm>
            <a:off x="1239679" y="1791156"/>
            <a:ext cx="6667072" cy="846176"/>
          </a:xfrm>
        </p:spPr>
        <p:txBody>
          <a:bodyPr vert="horz" wrap="square" lIns="0" tIns="0" rIns="0" bIns="0" rtlCol="0" anchor="b"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350"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pitchFamily="34"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6" name="标题 4"/>
          <p:cNvSpPr>
            <a:spLocks noGrp="1"/>
          </p:cNvSpPr>
          <p:nvPr>
            <p:ph type="title" hasCustomPrompt="1"/>
            <p:custDataLst>
              <p:tags r:id="rId5"/>
            </p:custDataLst>
          </p:nvPr>
        </p:nvSpPr>
        <p:spPr>
          <a:xfrm>
            <a:off x="1239202" y="3215401"/>
            <a:ext cx="6667548" cy="1707833"/>
          </a:xfrm>
        </p:spPr>
        <p:txBody>
          <a:bodyPr vert="horz" wrap="square" lIns="0" tIns="0" rIns="0" bIns="0" rtlCol="0" anchor="t" anchorCtr="0">
            <a:normAutofit/>
          </a:bodyPr>
          <a:lstStyle>
            <a:lvl1pPr marL="0" marR="0" lvl="0" algn="ctr" defTabSz="914400" rtl="0" eaLnBrk="1" fontAlgn="auto" latinLnBrk="0" hangingPunct="1">
              <a:lnSpc>
                <a:spcPct val="100000"/>
              </a:lnSpc>
              <a:spcBef>
                <a:spcPct val="0"/>
              </a:spcBef>
              <a:spcAft>
                <a:spcPts val="0"/>
              </a:spcAft>
              <a:buClrTx/>
              <a:buSzTx/>
              <a:buFontTx/>
              <a:buNone/>
              <a:defRPr kumimoji="0" lang="zh-CN" altLang="en-US" sz="4165" b="1" i="0" u="none" strike="noStrike" kern="1200" cap="none" spc="700" normalizeH="0" baseline="0" noProof="0" dirty="0">
                <a:ln>
                  <a:noFill/>
                </a:ln>
                <a:solidFill>
                  <a:schemeClr val="lt1"/>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8603932" y="6132531"/>
            <a:ext cx="540068" cy="720090"/>
          </a:xfrm>
          <a:prstGeom prst="rect">
            <a:avLst/>
          </a:prstGeom>
        </p:spPr>
      </p:pic>
      <p:sp>
        <p:nvSpPr>
          <p:cNvPr id="2" name="标题 1"/>
          <p:cNvSpPr>
            <a:spLocks noGrp="1"/>
          </p:cNvSpPr>
          <p:nvPr>
            <p:ph type="title"/>
            <p:custDataLst>
              <p:tags r:id="rId6"/>
            </p:custDataLst>
          </p:nvPr>
        </p:nvSpPr>
        <p:spPr>
          <a:xfrm>
            <a:off x="502411" y="498476"/>
            <a:ext cx="8139178"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2"/>
            </p:custDataLst>
          </p:nvPr>
        </p:nvSpPr>
        <p:spPr>
          <a:xfrm>
            <a:off x="220950" y="302400"/>
            <a:ext cx="8702097" cy="6253188"/>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16" name="图片 15"/>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7"/>
            </p:custDataLst>
          </p:nvPr>
        </p:nvSpPr>
        <p:spPr>
          <a:xfrm>
            <a:off x="961200" y="1339650"/>
            <a:ext cx="7219800" cy="542700"/>
          </a:xfrm>
        </p:spPr>
        <p:txBody>
          <a:bodyPr anchor="ctr"/>
          <a:lstStyle>
            <a:lvl1pPr>
              <a:defRPr sz="18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2594250"/>
            <a:ext cx="7219950" cy="2583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3620691" cy="686879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10800"/>
            <a:ext cx="540068" cy="720090"/>
          </a:xfrm>
          <a:prstGeom prst="rect">
            <a:avLst/>
          </a:prstGeom>
        </p:spPr>
      </p:pic>
      <p:pic>
        <p:nvPicPr>
          <p:cNvPr id="16" name="图片 15"/>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hasCustomPrompt="1"/>
            <p:custDataLst>
              <p:tags r:id="rId7"/>
            </p:custDataLst>
          </p:nvPr>
        </p:nvSpPr>
        <p:spPr>
          <a:xfrm>
            <a:off x="437400" y="880650"/>
            <a:ext cx="2970000" cy="661500"/>
          </a:xfrm>
        </p:spPr>
        <p:txBody>
          <a:bodyPr anchor="ctr" anchorCtr="0"/>
          <a:lstStyle>
            <a:lvl1pPr>
              <a:defRPr sz="2025" baseline="0">
                <a:solidFill>
                  <a:schemeClr val="tx1"/>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40100" y="2275650"/>
            <a:ext cx="2967300" cy="30699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3825900" y="1405930"/>
            <a:ext cx="4860000" cy="3815953"/>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9142200" cy="2660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5"/>
            </p:custDataLst>
          </p:nvPr>
        </p:nvPicPr>
        <p:blipFill>
          <a:blip r:embed="rId6"/>
          <a:stretch>
            <a:fillRect/>
          </a:stretch>
        </p:blipFill>
        <p:spPr>
          <a:xfrm>
            <a:off x="8603932" y="6137910"/>
            <a:ext cx="540068" cy="720090"/>
          </a:xfrm>
          <a:prstGeom prst="rect">
            <a:avLst/>
          </a:prstGeom>
        </p:spPr>
      </p:pic>
      <p:sp>
        <p:nvSpPr>
          <p:cNvPr id="2" name="标题 1"/>
          <p:cNvSpPr>
            <a:spLocks noGrp="1"/>
          </p:cNvSpPr>
          <p:nvPr>
            <p:ph type="title"/>
            <p:custDataLst>
              <p:tags r:id="rId7"/>
            </p:custDataLst>
          </p:nvPr>
        </p:nvSpPr>
        <p:spPr>
          <a:xfrm>
            <a:off x="459000" y="859500"/>
            <a:ext cx="8232300" cy="469800"/>
          </a:xfrm>
        </p:spPr>
        <p:txBody>
          <a:bodyPr anchor="ctr"/>
          <a:lstStyle>
            <a:lvl1pPr algn="ctr">
              <a:defRPr sz="202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459000" y="1763100"/>
            <a:ext cx="8231981" cy="621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459581" y="3236850"/>
            <a:ext cx="8224200" cy="25731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2"/>
            </p:custDataLst>
          </p:nvPr>
        </p:nvSpPr>
        <p:spPr>
          <a:xfrm>
            <a:off x="0" y="5029200"/>
            <a:ext cx="9142200" cy="1828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0"/>
            <a:ext cx="540068" cy="720090"/>
          </a:xfrm>
          <a:prstGeom prst="rect">
            <a:avLst/>
          </a:prstGeom>
        </p:spPr>
      </p:pic>
      <p:pic>
        <p:nvPicPr>
          <p:cNvPr id="16" name="图片 15"/>
          <p:cNvPicPr>
            <a:picLocks noChangeAspect="1"/>
          </p:cNvPicPr>
          <p:nvPr>
            <p:custDataLst>
              <p:tags r:id="rId5"/>
            </p:custDataLst>
          </p:nvPr>
        </p:nvPicPr>
        <p:blipFill>
          <a:blip r:embed="rId6"/>
          <a:stretch>
            <a:fillRect/>
          </a:stretch>
        </p:blipFill>
        <p:spPr>
          <a:xfrm>
            <a:off x="8603932" y="-5379"/>
            <a:ext cx="540068" cy="720090"/>
          </a:xfrm>
          <a:prstGeom prst="rect">
            <a:avLst/>
          </a:prstGeom>
        </p:spPr>
      </p:pic>
      <p:sp>
        <p:nvSpPr>
          <p:cNvPr id="2" name="标题 1"/>
          <p:cNvSpPr>
            <a:spLocks noGrp="1"/>
          </p:cNvSpPr>
          <p:nvPr>
            <p:ph type="title"/>
            <p:custDataLst>
              <p:tags r:id="rId7"/>
            </p:custDataLst>
          </p:nvPr>
        </p:nvSpPr>
        <p:spPr>
          <a:xfrm>
            <a:off x="453600" y="740250"/>
            <a:ext cx="8232300" cy="423900"/>
          </a:xfrm>
        </p:spPr>
        <p:txBody>
          <a:bodyPr anchor="ctr" anchorCtr="0"/>
          <a:lstStyle>
            <a:lvl1pPr algn="ctr">
              <a:defRPr sz="1800"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53628" y="2082600"/>
            <a:ext cx="8243100" cy="24084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445500" y="5306850"/>
            <a:ext cx="8251200" cy="7587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2"/>
            </p:custDataLst>
          </p:nvPr>
        </p:nvSpPr>
        <p:spPr>
          <a:xfrm>
            <a:off x="0" y="-10800"/>
            <a:ext cx="9142200" cy="9144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8602133" y="-10800"/>
            <a:ext cx="540068" cy="720090"/>
          </a:xfrm>
          <a:prstGeom prst="rect">
            <a:avLst/>
          </a:prstGeom>
        </p:spPr>
      </p:pic>
      <p:pic>
        <p:nvPicPr>
          <p:cNvPr id="16" name="图片 15"/>
          <p:cNvPicPr>
            <a:picLocks noChangeAspect="1"/>
          </p:cNvPicPr>
          <p:nvPr>
            <p:custDataLst>
              <p:tags r:id="rId5"/>
            </p:custDataLst>
          </p:nvPr>
        </p:nvPicPr>
        <p:blipFill>
          <a:blip r:embed="rId6"/>
          <a:stretch>
            <a:fillRect/>
          </a:stretch>
        </p:blipFill>
        <p:spPr>
          <a:xfrm>
            <a:off x="0" y="6137910"/>
            <a:ext cx="540068" cy="720090"/>
          </a:xfrm>
          <a:prstGeom prst="rect">
            <a:avLst/>
          </a:prstGeom>
        </p:spPr>
      </p:pic>
      <p:sp>
        <p:nvSpPr>
          <p:cNvPr id="2" name="标题 1"/>
          <p:cNvSpPr>
            <a:spLocks noGrp="1"/>
          </p:cNvSpPr>
          <p:nvPr>
            <p:ph type="title"/>
            <p:custDataLst>
              <p:tags r:id="rId7"/>
            </p:custDataLst>
          </p:nvPr>
        </p:nvSpPr>
        <p:spPr>
          <a:xfrm>
            <a:off x="434700" y="292846"/>
            <a:ext cx="8278200" cy="331473"/>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434700" y="2025000"/>
            <a:ext cx="40068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681800" y="2025000"/>
            <a:ext cx="4025700" cy="2170800"/>
          </a:xfrm>
        </p:spPr>
        <p:txBody>
          <a:bodyPr/>
          <a:lstStyle>
            <a:lvl1pPr>
              <a:defRPr baseline="0">
                <a:solidFill>
                  <a:schemeClr val="tx1"/>
                </a:solidFill>
                <a:latin typeface="Arial" panose="020B0604020202020204" pitchFamily="34" charset="0"/>
                <a:ea typeface="微软雅黑" panose="020B0503020204020204" pitchFamily="34" charset="-122"/>
              </a:defRPr>
            </a:lvl1pPr>
            <a:lvl2pPr>
              <a:defRPr baseline="0">
                <a:solidFill>
                  <a:schemeClr val="tx1"/>
                </a:solidFill>
                <a:latin typeface="Arial" panose="020B0604020202020204" pitchFamily="34" charset="0"/>
                <a:ea typeface="微软雅黑" panose="020B0503020204020204" pitchFamily="34" charset="-122"/>
              </a:defRPr>
            </a:lvl2pPr>
            <a:lvl3pPr>
              <a:defRPr baseline="0">
                <a:solidFill>
                  <a:schemeClr val="tx1"/>
                </a:solidFill>
                <a:latin typeface="Arial" panose="020B0604020202020204" pitchFamily="34" charset="0"/>
                <a:ea typeface="微软雅黑" panose="020B0503020204020204" pitchFamily="34" charset="-122"/>
              </a:defRPr>
            </a:lvl3pPr>
            <a:lvl4pPr>
              <a:defRPr baseline="0">
                <a:solidFill>
                  <a:schemeClr val="tx1"/>
                </a:solidFill>
                <a:latin typeface="Arial" panose="020B0604020202020204" pitchFamily="34" charset="0"/>
                <a:ea typeface="微软雅黑" panose="020B0503020204020204" pitchFamily="34" charset="-122"/>
              </a:defRPr>
            </a:lvl4pPr>
            <a:lvl5pPr>
              <a:defRPr baseline="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429300" y="4914450"/>
            <a:ext cx="40068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4689900" y="4910850"/>
            <a:ext cx="4025700" cy="585900"/>
          </a:xfrm>
        </p:spPr>
        <p:txBody>
          <a:bodyPr/>
          <a:lstStyle>
            <a:lvl1pP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2"/>
            </p:custDataLst>
          </p:nvPr>
        </p:nvSpPr>
        <p:spPr>
          <a:xfrm>
            <a:off x="0" y="1576799"/>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5" name="图片 14"/>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7828846" y="5104461"/>
            <a:ext cx="1315145" cy="1753527"/>
          </a:xfrm>
          <a:prstGeom prst="rect">
            <a:avLst/>
          </a:prstGeom>
        </p:spPr>
      </p:pic>
      <p:pic>
        <p:nvPicPr>
          <p:cNvPr id="16" name="图片 1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10802"/>
            <a:ext cx="1315145" cy="1753527"/>
          </a:xfrm>
          <a:prstGeom prst="rect">
            <a:avLst/>
          </a:prstGeom>
        </p:spPr>
      </p:pic>
      <p:sp>
        <p:nvSpPr>
          <p:cNvPr id="2" name="标题 1"/>
          <p:cNvSpPr>
            <a:spLocks noGrp="1"/>
          </p:cNvSpPr>
          <p:nvPr>
            <p:ph type="title" hasCustomPrompt="1"/>
            <p:custDataLst>
              <p:tags r:id="rId7"/>
            </p:custDataLst>
          </p:nvPr>
        </p:nvSpPr>
        <p:spPr>
          <a:xfrm>
            <a:off x="1142100" y="1637550"/>
            <a:ext cx="6858000" cy="1790100"/>
          </a:xfrm>
        </p:spPr>
        <p:txBody>
          <a:bodyPr anchor="b"/>
          <a:lstStyle>
            <a:lvl1pPr algn="ctr">
              <a:defRPr sz="3375" baseline="0">
                <a:solidFill>
                  <a:schemeClr val="tx1"/>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141810" y="4069800"/>
            <a:ext cx="6858000" cy="1242000"/>
          </a:xfrm>
        </p:spPr>
        <p:txBody>
          <a:bodyPr/>
          <a:lstStyle>
            <a:lvl1pPr algn="ctr">
              <a:defRPr baseline="0">
                <a:solidFill>
                  <a:schemeClr val="tx1"/>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pic>
        <p:nvPicPr>
          <p:cNvPr id="7" name="图片 6" descr="15"/>
          <p:cNvPicPr>
            <a:picLocks noChangeAspect="1"/>
          </p:cNvPicPr>
          <p:nvPr userDrawn="1"/>
        </p:nvPicPr>
        <p:blipFill>
          <a:blip r:embed="rId7"/>
          <a:stretch>
            <a:fillRect/>
          </a:stretch>
        </p:blipFill>
        <p:spPr>
          <a:xfrm>
            <a:off x="1920669" y="5688330"/>
            <a:ext cx="5297903" cy="4743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8603932" y="6132531"/>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02411" y="1626121"/>
            <a:ext cx="8139178"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pic>
        <p:nvPicPr>
          <p:cNvPr id="3" name="图片 2" descr="C:\Users\Administrator\Desktop\1.png1"/>
          <p:cNvPicPr>
            <a:picLocks noChangeAspect="1"/>
          </p:cNvPicPr>
          <p:nvPr userDrawn="1">
            <p:custDataLst>
              <p:tags r:id="rId2"/>
            </p:custDataLst>
          </p:nvPr>
        </p:nvPicPr>
        <p:blipFill>
          <a:blip r:embed="rId3"/>
          <a:srcRect/>
          <a:stretch>
            <a:fillRect/>
          </a:stretch>
        </p:blipFill>
        <p:spPr>
          <a:xfrm>
            <a:off x="0" y="405130"/>
            <a:ext cx="9144000" cy="6048375"/>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762801" y="1555200"/>
            <a:ext cx="3920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pic>
        <p:nvPicPr>
          <p:cNvPr id="2" name="图片 1" descr="C:\Users\Administrator\Desktop\1.png1"/>
          <p:cNvPicPr>
            <a:picLocks noChangeAspect="1"/>
          </p:cNvPicPr>
          <p:nvPr userDrawn="1">
            <p:custDataLst>
              <p:tags r:id="rId5"/>
            </p:custDataLst>
          </p:nvPr>
        </p:nvPicPr>
        <p:blipFill>
          <a:blip r:embed="rId6"/>
          <a:srcRect/>
          <a:stretch>
            <a:fillRect/>
          </a:stretch>
        </p:blipFill>
        <p:spPr>
          <a:xfrm>
            <a:off x="0" y="405130"/>
            <a:ext cx="9144000" cy="6048375"/>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1"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stretch>
            <a:fillRect/>
          </a:stretch>
        </p:blipFill>
        <p:spPr>
          <a:xfrm>
            <a:off x="161365" y="2790955"/>
            <a:ext cx="2426513" cy="1276079"/>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6137910"/>
            <a:ext cx="540068" cy="720090"/>
          </a:xfrm>
          <a:prstGeom prst="rect">
            <a:avLst/>
          </a:prstGeom>
        </p:spPr>
      </p:pic>
      <p:pic>
        <p:nvPicPr>
          <p:cNvPr id="16" name="图片 15"/>
          <p:cNvPicPr>
            <a:picLocks noChangeAspect="1"/>
          </p:cNvPicPr>
          <p:nvPr>
            <p:custDataLst>
              <p:tags r:id="rId6"/>
            </p:custDataLst>
          </p:nvPr>
        </p:nvPicPr>
        <p:blipFill>
          <a:blip r:embed="rId7"/>
          <a:stretch>
            <a:fillRect/>
          </a:stretch>
        </p:blipFill>
        <p:spPr>
          <a:xfrm>
            <a:off x="8603932" y="0"/>
            <a:ext cx="540068" cy="720090"/>
          </a:xfrm>
          <a:prstGeom prst="rect">
            <a:avLst/>
          </a:prstGeom>
        </p:spPr>
      </p:pic>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
        <p:nvSpPr>
          <p:cNvPr id="3" name="标题 2"/>
          <p:cNvSpPr>
            <a:spLocks noGrp="1"/>
          </p:cNvSpPr>
          <p:nvPr>
            <p:ph type="ctrTitle" idx="2" hasCustomPrompt="1"/>
            <p:custDataLst>
              <p:tags r:id="rId8"/>
            </p:custDataLst>
          </p:nvPr>
        </p:nvSpPr>
        <p:spPr>
          <a:xfrm>
            <a:off x="3468966" y="2643573"/>
            <a:ext cx="4985089" cy="1620698"/>
          </a:xfr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225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lvl="0"/>
            <a:r>
              <a:rPr>
                <a:sym typeface="+mn-ea"/>
              </a:rPr>
              <a:t>编辑标题</a:t>
            </a:r>
            <a:endParaRPr>
              <a:sym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8603932" y="6132531"/>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02447"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4679158" y="1626121"/>
            <a:ext cx="3962432" cy="4041680"/>
          </a:xfrm>
        </p:spPr>
        <p:txBody>
          <a:bodyPr lIns="90170" tIns="46990" rIns="90170" bIns="46990">
            <a:normAutofit/>
          </a:bodyPr>
          <a:lstStyle>
            <a:lvl1pPr eaLnBrk="1" fontAlgn="auto" latinLnBrk="0" hangingPunct="1">
              <a:defRPr sz="900">
                <a:solidFill>
                  <a:schemeClr val="tx1"/>
                </a:solidFill>
                <a:latin typeface="Arial" panose="020B0604020202020204" pitchFamily="34" charset="0"/>
                <a:ea typeface="微软雅黑" panose="020B0503020204020204" pitchFamily="34" charset="-122"/>
              </a:defRPr>
            </a:lvl1pPr>
            <a:lvl2pPr eaLnBrk="1" fontAlgn="auto" latinLnBrk="0" hangingPunct="1">
              <a:defRPr sz="900">
                <a:solidFill>
                  <a:schemeClr val="tx1"/>
                </a:solidFill>
                <a:latin typeface="Arial" panose="020B0604020202020204" pitchFamily="34" charset="0"/>
                <a:ea typeface="微软雅黑" panose="020B0503020204020204" pitchFamily="34" charset="-122"/>
              </a:defRPr>
            </a:lvl2pPr>
            <a:lvl3pPr eaLnBrk="1" fontAlgn="auto" latinLnBrk="0" hangingPunct="1">
              <a:defRPr sz="900">
                <a:solidFill>
                  <a:schemeClr val="tx1"/>
                </a:solidFill>
                <a:latin typeface="Arial" panose="020B0604020202020204" pitchFamily="34" charset="0"/>
                <a:ea typeface="微软雅黑" panose="020B0503020204020204" pitchFamily="34" charset="-122"/>
              </a:defRPr>
            </a:lvl3pPr>
            <a:lvl4pPr eaLnBrk="1" fontAlgn="auto" latinLnBrk="0" hangingPunct="1">
              <a:defRPr sz="900">
                <a:solidFill>
                  <a:schemeClr val="tx1"/>
                </a:solidFill>
                <a:latin typeface="Arial" panose="020B0604020202020204" pitchFamily="34" charset="0"/>
                <a:ea typeface="微软雅黑" panose="020B0503020204020204" pitchFamily="34" charset="-122"/>
              </a:defRPr>
            </a:lvl4pPr>
            <a:lvl5pPr eaLnBrk="1" fontAlgn="auto" latinLnBrk="0" hangingPunct="1">
              <a:defRPr sz="900">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8603932" y="6132531"/>
            <a:ext cx="540068" cy="720090"/>
          </a:xfrm>
          <a:prstGeom prst="rect">
            <a:avLst/>
          </a:prstGeom>
        </p:spPr>
      </p:pic>
      <p:sp>
        <p:nvSpPr>
          <p:cNvPr id="2" name="标题 1"/>
          <p:cNvSpPr>
            <a:spLocks noGrp="1"/>
          </p:cNvSpPr>
          <p:nvPr>
            <p:ph type="title"/>
          </p:nvPr>
        </p:nvSpPr>
        <p:spPr>
          <a:xfrm>
            <a:off x="502411"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02447" y="1000133"/>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微软雅黑" panose="020B0503020204020204" pitchFamily="34"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02444" y="2023369"/>
            <a:ext cx="3962400"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4676812" y="1000133"/>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4676812" y="2023369"/>
            <a:ext cx="3962432"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9" name="灯片编号占位符 8"/>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stretch>
            <a:fillRect/>
          </a:stretch>
        </p:blipFill>
        <p:spPr>
          <a:xfrm>
            <a:off x="306593" y="2563427"/>
            <a:ext cx="3291840" cy="1731146"/>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8603932" y="0"/>
            <a:ext cx="540068" cy="720090"/>
          </a:xfrm>
          <a:prstGeom prst="rect">
            <a:avLst/>
          </a:prstGeom>
        </p:spPr>
      </p:pic>
      <p:sp>
        <p:nvSpPr>
          <p:cNvPr id="2" name="标题 1"/>
          <p:cNvSpPr>
            <a:spLocks noGrp="1"/>
          </p:cNvSpPr>
          <p:nvPr>
            <p:ph type="title"/>
          </p:nvPr>
        </p:nvSpPr>
        <p:spPr>
          <a:xfrm>
            <a:off x="502411" y="49847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8603932" y="6132531"/>
            <a:ext cx="540068" cy="720090"/>
          </a:xfrm>
          <a:prstGeom prst="rect">
            <a:avLst/>
          </a:prstGeom>
        </p:spPr>
      </p:pic>
      <p:sp>
        <p:nvSpPr>
          <p:cNvPr id="2" name="标题 1"/>
          <p:cNvSpPr>
            <a:spLocks noGrp="1"/>
          </p:cNvSpPr>
          <p:nvPr>
            <p:ph type="title"/>
          </p:nvPr>
        </p:nvSpPr>
        <p:spPr>
          <a:xfrm>
            <a:off x="502447" y="498479"/>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02447" y="162612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162612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5" name="图片 1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4"/>
            </p:custDataLst>
          </p:nvPr>
        </p:nvPicPr>
        <p:blipFill>
          <a:blip r:embed="rId5"/>
          <a:stretch>
            <a:fillRect/>
          </a:stretch>
        </p:blipFill>
        <p:spPr>
          <a:xfrm>
            <a:off x="8603932" y="6132531"/>
            <a:ext cx="540068" cy="720090"/>
          </a:xfrm>
          <a:prstGeom prst="rect">
            <a:avLst/>
          </a:prstGeom>
        </p:spPr>
      </p:pic>
      <p:sp>
        <p:nvSpPr>
          <p:cNvPr id="2" name="竖排标题 1"/>
          <p:cNvSpPr>
            <a:spLocks noGrp="1"/>
          </p:cNvSpPr>
          <p:nvPr>
            <p:ph type="title" orient="vert"/>
          </p:nvPr>
        </p:nvSpPr>
        <p:spPr>
          <a:xfrm>
            <a:off x="7928351" y="162612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02444" y="1626113"/>
            <a:ext cx="7371076" cy="4041680"/>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pitchFamily="34" charset="-122"/>
              </a:defRPr>
            </a:lvl1pPr>
            <a:lvl2pPr indent="0" eaLnBrk="1" fontAlgn="auto" latinLnBrk="0" hangingPunct="1">
              <a:defRPr>
                <a:solidFill>
                  <a:schemeClr val="tx1"/>
                </a:solidFill>
                <a:latin typeface="Arial" panose="020B0604020202020204" pitchFamily="34" charset="0"/>
                <a:ea typeface="微软雅黑" panose="020B0503020204020204" pitchFamily="34" charset="-122"/>
              </a:defRPr>
            </a:lvl2pPr>
            <a:lvl3pPr indent="0" eaLnBrk="1" fontAlgn="auto" latinLnBrk="0" hangingPunct="1">
              <a:defRPr>
                <a:solidFill>
                  <a:schemeClr val="tx1"/>
                </a:solidFill>
                <a:latin typeface="Arial" panose="020B0604020202020204" pitchFamily="34" charset="0"/>
                <a:ea typeface="微软雅黑" panose="020B0503020204020204" pitchFamily="34" charset="-122"/>
              </a:defRPr>
            </a:lvl3pPr>
            <a:lvl4pPr indent="0" eaLnBrk="1" fontAlgn="auto" latinLnBrk="0" hangingPunct="1">
              <a:defRPr>
                <a:solidFill>
                  <a:schemeClr val="tx1"/>
                </a:solidFill>
                <a:latin typeface="Arial" panose="020B0604020202020204" pitchFamily="34" charset="0"/>
                <a:ea typeface="微软雅黑" panose="020B0503020204020204" pitchFamily="34" charset="-122"/>
              </a:defRPr>
            </a:lvl4pPr>
            <a:lvl5pPr indent="0" eaLnBrk="1" fontAlgn="auto" latinLnBrk="0" hangingPunct="1">
              <a:defRPr>
                <a:solidFill>
                  <a:schemeClr val="tx1"/>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a:xfrm>
            <a:off x="659807" y="6389433"/>
            <a:ext cx="2025000" cy="237600"/>
          </a:xfrm>
        </p:spPr>
        <p:txBody>
          <a:bodyPr/>
          <a:lstStyle>
            <a:lvl1pPr>
              <a:defRPr>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3087000" y="6389433"/>
            <a:ext cx="2970000" cy="237600"/>
          </a:xfrm>
        </p:spPr>
        <p:txBody>
          <a:bodyPr/>
          <a:lstStyle>
            <a:lvl1pPr>
              <a:defRPr>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12"/>
          </p:nvPr>
        </p:nvSpPr>
        <p:spPr>
          <a:xfrm>
            <a:off x="6457950" y="6389433"/>
            <a:ext cx="2025000" cy="237600"/>
          </a:xfrm>
        </p:spPr>
        <p:txBody>
          <a:bodyPr/>
          <a:lstStyle>
            <a:lvl1pPr>
              <a:defRPr>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image" Target="../media/image2.png"/><Relationship Id="rId21" Type="http://schemas.openxmlformats.org/officeDocument/2006/relationships/tags" Target="../tags/tag87.xml"/><Relationship Id="rId20" Type="http://schemas.openxmlformats.org/officeDocument/2006/relationships/tags" Target="../tags/tag86.xml"/><Relationship Id="rId2" Type="http://schemas.openxmlformats.org/officeDocument/2006/relationships/slideLayout" Target="../slideLayouts/slideLayout2.xml"/><Relationship Id="rId19" Type="http://schemas.openxmlformats.org/officeDocument/2006/relationships/tags" Target="../tags/tag85.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7.xml"/><Relationship Id="rId8" Type="http://schemas.openxmlformats.org/officeDocument/2006/relationships/slideLayout" Target="../slideLayouts/slideLayout26.xml"/><Relationship Id="rId7" Type="http://schemas.openxmlformats.org/officeDocument/2006/relationships/slideLayout" Target="../slideLayouts/slideLayout25.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8" Type="http://schemas.openxmlformats.org/officeDocument/2006/relationships/theme" Target="../theme/theme2.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slideLayout" Target="../slideLayouts/slideLayout29.xml"/><Relationship Id="rId10" Type="http://schemas.openxmlformats.org/officeDocument/2006/relationships/slideLayout" Target="../slideLayouts/slideLayout28.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118967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157829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659807" y="561962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087000" y="561962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nvPr>
        </p:nvSpPr>
        <p:spPr>
          <a:xfrm>
            <a:off x="6457950" y="561962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8" name="图片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微软雅黑" panose="020B0503020204020204" pitchFamily="34"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微软雅黑" panose="020B0503020204020204" pitchFamily="34"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tags" Target="../tags/tag277.xml"/><Relationship Id="rId4" Type="http://schemas.openxmlformats.org/officeDocument/2006/relationships/image" Target="../media/image4.png"/><Relationship Id="rId3" Type="http://schemas.openxmlformats.org/officeDocument/2006/relationships/tags" Target="../tags/tag276.xml"/><Relationship Id="rId2" Type="http://schemas.openxmlformats.org/officeDocument/2006/relationships/image" Target="../media/image3.png"/><Relationship Id="rId1" Type="http://schemas.openxmlformats.org/officeDocument/2006/relationships/tags" Target="../tags/tag27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tags" Target="../tags/tag280.xml"/><Relationship Id="rId4" Type="http://schemas.openxmlformats.org/officeDocument/2006/relationships/image" Target="../media/image4.png"/><Relationship Id="rId3" Type="http://schemas.openxmlformats.org/officeDocument/2006/relationships/tags" Target="../tags/tag279.xml"/><Relationship Id="rId2" Type="http://schemas.openxmlformats.org/officeDocument/2006/relationships/image" Target="../media/image3.png"/><Relationship Id="rId1" Type="http://schemas.openxmlformats.org/officeDocument/2006/relationships/tags" Target="../tags/tag278.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3.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s>
</file>

<file path=ppt/slides/_rels/slide13.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tags" Target="../tags/tag291.xml"/><Relationship Id="rId79" Type="http://schemas.openxmlformats.org/officeDocument/2006/relationships/notesSlide" Target="../notesSlides/notesSlide12.xml"/><Relationship Id="rId78" Type="http://schemas.openxmlformats.org/officeDocument/2006/relationships/slideLayout" Target="../slideLayouts/slideLayout7.xml"/><Relationship Id="rId77" Type="http://schemas.openxmlformats.org/officeDocument/2006/relationships/tags" Target="../tags/tag360.xml"/><Relationship Id="rId76" Type="http://schemas.openxmlformats.org/officeDocument/2006/relationships/tags" Target="../tags/tag359.xml"/><Relationship Id="rId75" Type="http://schemas.openxmlformats.org/officeDocument/2006/relationships/tags" Target="../tags/tag358.xml"/><Relationship Id="rId74" Type="http://schemas.openxmlformats.org/officeDocument/2006/relationships/tags" Target="../tags/tag357.xml"/><Relationship Id="rId73" Type="http://schemas.openxmlformats.org/officeDocument/2006/relationships/tags" Target="../tags/tag356.xml"/><Relationship Id="rId72" Type="http://schemas.openxmlformats.org/officeDocument/2006/relationships/tags" Target="../tags/tag355.xml"/><Relationship Id="rId71" Type="http://schemas.openxmlformats.org/officeDocument/2006/relationships/tags" Target="../tags/tag354.xml"/><Relationship Id="rId70" Type="http://schemas.openxmlformats.org/officeDocument/2006/relationships/tags" Target="../tags/tag353.xml"/><Relationship Id="rId7" Type="http://schemas.openxmlformats.org/officeDocument/2006/relationships/tags" Target="../tags/tag290.xml"/><Relationship Id="rId69" Type="http://schemas.openxmlformats.org/officeDocument/2006/relationships/tags" Target="../tags/tag352.xml"/><Relationship Id="rId68" Type="http://schemas.openxmlformats.org/officeDocument/2006/relationships/tags" Target="../tags/tag351.xml"/><Relationship Id="rId67" Type="http://schemas.openxmlformats.org/officeDocument/2006/relationships/tags" Target="../tags/tag350.xml"/><Relationship Id="rId66" Type="http://schemas.openxmlformats.org/officeDocument/2006/relationships/tags" Target="../tags/tag349.xml"/><Relationship Id="rId65" Type="http://schemas.openxmlformats.org/officeDocument/2006/relationships/tags" Target="../tags/tag348.xml"/><Relationship Id="rId64" Type="http://schemas.openxmlformats.org/officeDocument/2006/relationships/tags" Target="../tags/tag347.xml"/><Relationship Id="rId63" Type="http://schemas.openxmlformats.org/officeDocument/2006/relationships/tags" Target="../tags/tag346.xml"/><Relationship Id="rId62" Type="http://schemas.openxmlformats.org/officeDocument/2006/relationships/tags" Target="../tags/tag345.xml"/><Relationship Id="rId61" Type="http://schemas.openxmlformats.org/officeDocument/2006/relationships/tags" Target="../tags/tag344.xml"/><Relationship Id="rId60" Type="http://schemas.openxmlformats.org/officeDocument/2006/relationships/tags" Target="../tags/tag343.xml"/><Relationship Id="rId6" Type="http://schemas.openxmlformats.org/officeDocument/2006/relationships/tags" Target="../tags/tag289.xml"/><Relationship Id="rId59" Type="http://schemas.openxmlformats.org/officeDocument/2006/relationships/tags" Target="../tags/tag342.xml"/><Relationship Id="rId58" Type="http://schemas.openxmlformats.org/officeDocument/2006/relationships/tags" Target="../tags/tag341.xml"/><Relationship Id="rId57" Type="http://schemas.openxmlformats.org/officeDocument/2006/relationships/tags" Target="../tags/tag340.xml"/><Relationship Id="rId56" Type="http://schemas.openxmlformats.org/officeDocument/2006/relationships/tags" Target="../tags/tag339.xml"/><Relationship Id="rId55" Type="http://schemas.openxmlformats.org/officeDocument/2006/relationships/tags" Target="../tags/tag338.xml"/><Relationship Id="rId54" Type="http://schemas.openxmlformats.org/officeDocument/2006/relationships/tags" Target="../tags/tag337.xml"/><Relationship Id="rId53" Type="http://schemas.openxmlformats.org/officeDocument/2006/relationships/tags" Target="../tags/tag336.xml"/><Relationship Id="rId52" Type="http://schemas.openxmlformats.org/officeDocument/2006/relationships/tags" Target="../tags/tag335.xml"/><Relationship Id="rId51" Type="http://schemas.openxmlformats.org/officeDocument/2006/relationships/tags" Target="../tags/tag334.xml"/><Relationship Id="rId50" Type="http://schemas.openxmlformats.org/officeDocument/2006/relationships/tags" Target="../tags/tag333.xml"/><Relationship Id="rId5" Type="http://schemas.openxmlformats.org/officeDocument/2006/relationships/tags" Target="../tags/tag288.xml"/><Relationship Id="rId49" Type="http://schemas.openxmlformats.org/officeDocument/2006/relationships/tags" Target="../tags/tag332.xml"/><Relationship Id="rId48" Type="http://schemas.openxmlformats.org/officeDocument/2006/relationships/tags" Target="../tags/tag331.xml"/><Relationship Id="rId47" Type="http://schemas.openxmlformats.org/officeDocument/2006/relationships/tags" Target="../tags/tag330.xml"/><Relationship Id="rId46" Type="http://schemas.openxmlformats.org/officeDocument/2006/relationships/tags" Target="../tags/tag329.xml"/><Relationship Id="rId45" Type="http://schemas.openxmlformats.org/officeDocument/2006/relationships/tags" Target="../tags/tag328.xml"/><Relationship Id="rId44" Type="http://schemas.openxmlformats.org/officeDocument/2006/relationships/tags" Target="../tags/tag327.xml"/><Relationship Id="rId43" Type="http://schemas.openxmlformats.org/officeDocument/2006/relationships/tags" Target="../tags/tag326.xml"/><Relationship Id="rId42" Type="http://schemas.openxmlformats.org/officeDocument/2006/relationships/tags" Target="../tags/tag325.xml"/><Relationship Id="rId41" Type="http://schemas.openxmlformats.org/officeDocument/2006/relationships/tags" Target="../tags/tag324.xml"/><Relationship Id="rId40" Type="http://schemas.openxmlformats.org/officeDocument/2006/relationships/tags" Target="../tags/tag323.xml"/><Relationship Id="rId4" Type="http://schemas.openxmlformats.org/officeDocument/2006/relationships/image" Target="../media/image4.png"/><Relationship Id="rId39" Type="http://schemas.openxmlformats.org/officeDocument/2006/relationships/tags" Target="../tags/tag322.xml"/><Relationship Id="rId38" Type="http://schemas.openxmlformats.org/officeDocument/2006/relationships/tags" Target="../tags/tag321.xml"/><Relationship Id="rId37" Type="http://schemas.openxmlformats.org/officeDocument/2006/relationships/tags" Target="../tags/tag320.xml"/><Relationship Id="rId36" Type="http://schemas.openxmlformats.org/officeDocument/2006/relationships/tags" Target="../tags/tag319.xml"/><Relationship Id="rId35" Type="http://schemas.openxmlformats.org/officeDocument/2006/relationships/tags" Target="../tags/tag318.xml"/><Relationship Id="rId34" Type="http://schemas.openxmlformats.org/officeDocument/2006/relationships/tags" Target="../tags/tag317.xml"/><Relationship Id="rId33" Type="http://schemas.openxmlformats.org/officeDocument/2006/relationships/tags" Target="../tags/tag316.xml"/><Relationship Id="rId32" Type="http://schemas.openxmlformats.org/officeDocument/2006/relationships/tags" Target="../tags/tag315.xml"/><Relationship Id="rId31" Type="http://schemas.openxmlformats.org/officeDocument/2006/relationships/tags" Target="../tags/tag314.xml"/><Relationship Id="rId30" Type="http://schemas.openxmlformats.org/officeDocument/2006/relationships/tags" Target="../tags/tag313.xml"/><Relationship Id="rId3" Type="http://schemas.openxmlformats.org/officeDocument/2006/relationships/tags" Target="../tags/tag287.xml"/><Relationship Id="rId29" Type="http://schemas.openxmlformats.org/officeDocument/2006/relationships/tags" Target="../tags/tag312.xml"/><Relationship Id="rId28" Type="http://schemas.openxmlformats.org/officeDocument/2006/relationships/tags" Target="../tags/tag311.xml"/><Relationship Id="rId27" Type="http://schemas.openxmlformats.org/officeDocument/2006/relationships/tags" Target="../tags/tag310.xml"/><Relationship Id="rId26" Type="http://schemas.openxmlformats.org/officeDocument/2006/relationships/tags" Target="../tags/tag309.xml"/><Relationship Id="rId25" Type="http://schemas.openxmlformats.org/officeDocument/2006/relationships/tags" Target="../tags/tag308.xml"/><Relationship Id="rId24" Type="http://schemas.openxmlformats.org/officeDocument/2006/relationships/tags" Target="../tags/tag307.xml"/><Relationship Id="rId23" Type="http://schemas.openxmlformats.org/officeDocument/2006/relationships/tags" Target="../tags/tag306.xml"/><Relationship Id="rId22" Type="http://schemas.openxmlformats.org/officeDocument/2006/relationships/tags" Target="../tags/tag305.xml"/><Relationship Id="rId21" Type="http://schemas.openxmlformats.org/officeDocument/2006/relationships/tags" Target="../tags/tag304.xml"/><Relationship Id="rId20" Type="http://schemas.openxmlformats.org/officeDocument/2006/relationships/tags" Target="../tags/tag303.xml"/><Relationship Id="rId2" Type="http://schemas.openxmlformats.org/officeDocument/2006/relationships/image" Target="../media/image3.png"/><Relationship Id="rId19" Type="http://schemas.openxmlformats.org/officeDocument/2006/relationships/tags" Target="../tags/tag302.xml"/><Relationship Id="rId18" Type="http://schemas.openxmlformats.org/officeDocument/2006/relationships/tags" Target="../tags/tag301.xml"/><Relationship Id="rId17" Type="http://schemas.openxmlformats.org/officeDocument/2006/relationships/tags" Target="../tags/tag300.xml"/><Relationship Id="rId16" Type="http://schemas.openxmlformats.org/officeDocument/2006/relationships/tags" Target="../tags/tag299.xml"/><Relationship Id="rId15" Type="http://schemas.openxmlformats.org/officeDocument/2006/relationships/tags" Target="../tags/tag298.xml"/><Relationship Id="rId14" Type="http://schemas.openxmlformats.org/officeDocument/2006/relationships/tags" Target="../tags/tag297.xml"/><Relationship Id="rId13" Type="http://schemas.openxmlformats.org/officeDocument/2006/relationships/tags" Target="../tags/tag296.xml"/><Relationship Id="rId12" Type="http://schemas.openxmlformats.org/officeDocument/2006/relationships/tags" Target="../tags/tag295.xml"/><Relationship Id="rId11" Type="http://schemas.openxmlformats.org/officeDocument/2006/relationships/tags" Target="../tags/tag294.xml"/><Relationship Id="rId10" Type="http://schemas.openxmlformats.org/officeDocument/2006/relationships/tags" Target="../tags/tag293.xml"/><Relationship Id="rId1" Type="http://schemas.openxmlformats.org/officeDocument/2006/relationships/tags" Target="../tags/tag286.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tags" Target="../tags/tag363.xml"/><Relationship Id="rId4" Type="http://schemas.openxmlformats.org/officeDocument/2006/relationships/image" Target="../media/image4.png"/><Relationship Id="rId3" Type="http://schemas.openxmlformats.org/officeDocument/2006/relationships/tags" Target="../tags/tag362.xml"/><Relationship Id="rId2" Type="http://schemas.openxmlformats.org/officeDocument/2006/relationships/image" Target="../media/image3.png"/><Relationship Id="rId1" Type="http://schemas.openxmlformats.org/officeDocument/2006/relationships/tags" Target="../tags/tag361.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7.xml"/><Relationship Id="rId5" Type="http://schemas.openxmlformats.org/officeDocument/2006/relationships/tags" Target="../tags/tag366.xml"/><Relationship Id="rId4" Type="http://schemas.openxmlformats.org/officeDocument/2006/relationships/image" Target="../media/image4.png"/><Relationship Id="rId3" Type="http://schemas.openxmlformats.org/officeDocument/2006/relationships/tags" Target="../tags/tag365.xml"/><Relationship Id="rId2" Type="http://schemas.openxmlformats.org/officeDocument/2006/relationships/image" Target="../media/image3.png"/><Relationship Id="rId1" Type="http://schemas.openxmlformats.org/officeDocument/2006/relationships/tags" Target="../tags/tag364.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tags" Target="../tags/tag369.xml"/><Relationship Id="rId4" Type="http://schemas.openxmlformats.org/officeDocument/2006/relationships/image" Target="../media/image4.png"/><Relationship Id="rId3" Type="http://schemas.openxmlformats.org/officeDocument/2006/relationships/tags" Target="../tags/tag368.xml"/><Relationship Id="rId2" Type="http://schemas.openxmlformats.org/officeDocument/2006/relationships/image" Target="../media/image3.png"/><Relationship Id="rId1" Type="http://schemas.openxmlformats.org/officeDocument/2006/relationships/tags" Target="../tags/tag367.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tags" Target="../tags/tag372.xml"/><Relationship Id="rId4" Type="http://schemas.openxmlformats.org/officeDocument/2006/relationships/image" Target="../media/image4.png"/><Relationship Id="rId3" Type="http://schemas.openxmlformats.org/officeDocument/2006/relationships/tags" Target="../tags/tag371.xml"/><Relationship Id="rId2" Type="http://schemas.openxmlformats.org/officeDocument/2006/relationships/image" Target="../media/image3.png"/><Relationship Id="rId1" Type="http://schemas.openxmlformats.org/officeDocument/2006/relationships/tags" Target="../tags/tag370.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tags" Target="../tags/tag375.xml"/><Relationship Id="rId4" Type="http://schemas.openxmlformats.org/officeDocument/2006/relationships/image" Target="../media/image4.png"/><Relationship Id="rId3" Type="http://schemas.openxmlformats.org/officeDocument/2006/relationships/tags" Target="../tags/tag374.xml"/><Relationship Id="rId2" Type="http://schemas.openxmlformats.org/officeDocument/2006/relationships/image" Target="../media/image3.png"/><Relationship Id="rId1" Type="http://schemas.openxmlformats.org/officeDocument/2006/relationships/tags" Target="../tags/tag373.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tags" Target="../tags/tag378.xml"/><Relationship Id="rId4" Type="http://schemas.openxmlformats.org/officeDocument/2006/relationships/image" Target="../media/image4.png"/><Relationship Id="rId3" Type="http://schemas.openxmlformats.org/officeDocument/2006/relationships/tags" Target="../tags/tag377.xml"/><Relationship Id="rId2" Type="http://schemas.openxmlformats.org/officeDocument/2006/relationships/image" Target="../media/image3.png"/><Relationship Id="rId1" Type="http://schemas.openxmlformats.org/officeDocument/2006/relationships/tags" Target="../tags/tag376.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5.xml"/><Relationship Id="rId4" Type="http://schemas.openxmlformats.org/officeDocument/2006/relationships/image" Target="../media/image2.pn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tags" Target="../tags/tag154.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tags" Target="../tags/tag381.xml"/><Relationship Id="rId4" Type="http://schemas.openxmlformats.org/officeDocument/2006/relationships/image" Target="../media/image4.png"/><Relationship Id="rId3" Type="http://schemas.openxmlformats.org/officeDocument/2006/relationships/tags" Target="../tags/tag380.xml"/><Relationship Id="rId2" Type="http://schemas.openxmlformats.org/officeDocument/2006/relationships/image" Target="../media/image3.png"/><Relationship Id="rId1" Type="http://schemas.openxmlformats.org/officeDocument/2006/relationships/tags" Target="../tags/tag379.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7.xml"/><Relationship Id="rId7" Type="http://schemas.openxmlformats.org/officeDocument/2006/relationships/tags" Target="../tags/tag385.xml"/><Relationship Id="rId6" Type="http://schemas.openxmlformats.org/officeDocument/2006/relationships/image" Target="../media/image12.png"/><Relationship Id="rId5" Type="http://schemas.openxmlformats.org/officeDocument/2006/relationships/tags" Target="../tags/tag384.xml"/><Relationship Id="rId4" Type="http://schemas.openxmlformats.org/officeDocument/2006/relationships/image" Target="../media/image4.png"/><Relationship Id="rId3" Type="http://schemas.openxmlformats.org/officeDocument/2006/relationships/tags" Target="../tags/tag383.xml"/><Relationship Id="rId2" Type="http://schemas.openxmlformats.org/officeDocument/2006/relationships/image" Target="../media/image3.png"/><Relationship Id="rId1" Type="http://schemas.openxmlformats.org/officeDocument/2006/relationships/tags" Target="../tags/tag382.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tags" Target="../tags/tag388.xml"/><Relationship Id="rId4" Type="http://schemas.openxmlformats.org/officeDocument/2006/relationships/image" Target="../media/image4.png"/><Relationship Id="rId3" Type="http://schemas.openxmlformats.org/officeDocument/2006/relationships/tags" Target="../tags/tag387.xml"/><Relationship Id="rId2" Type="http://schemas.openxmlformats.org/officeDocument/2006/relationships/image" Target="../media/image3.png"/><Relationship Id="rId1" Type="http://schemas.openxmlformats.org/officeDocument/2006/relationships/tags" Target="../tags/tag386.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7.xml"/><Relationship Id="rId5" Type="http://schemas.openxmlformats.org/officeDocument/2006/relationships/tags" Target="../tags/tag391.xml"/><Relationship Id="rId4" Type="http://schemas.openxmlformats.org/officeDocument/2006/relationships/image" Target="../media/image4.png"/><Relationship Id="rId3" Type="http://schemas.openxmlformats.org/officeDocument/2006/relationships/tags" Target="../tags/tag390.xml"/><Relationship Id="rId2" Type="http://schemas.openxmlformats.org/officeDocument/2006/relationships/image" Target="../media/image3.png"/><Relationship Id="rId1" Type="http://schemas.openxmlformats.org/officeDocument/2006/relationships/tags" Target="../tags/tag389.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tags" Target="../tags/tag394.xml"/><Relationship Id="rId4" Type="http://schemas.openxmlformats.org/officeDocument/2006/relationships/image" Target="../media/image4.png"/><Relationship Id="rId3" Type="http://schemas.openxmlformats.org/officeDocument/2006/relationships/tags" Target="../tags/tag393.xml"/><Relationship Id="rId2" Type="http://schemas.openxmlformats.org/officeDocument/2006/relationships/image" Target="../media/image3.png"/><Relationship Id="rId1" Type="http://schemas.openxmlformats.org/officeDocument/2006/relationships/tags" Target="../tags/tag392.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tags" Target="../tags/tag397.xml"/><Relationship Id="rId4" Type="http://schemas.openxmlformats.org/officeDocument/2006/relationships/image" Target="../media/image4.png"/><Relationship Id="rId3" Type="http://schemas.openxmlformats.org/officeDocument/2006/relationships/tags" Target="../tags/tag396.xml"/><Relationship Id="rId2" Type="http://schemas.openxmlformats.org/officeDocument/2006/relationships/image" Target="../media/image3.png"/><Relationship Id="rId1" Type="http://schemas.openxmlformats.org/officeDocument/2006/relationships/tags" Target="../tags/tag395.xml"/></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7.xml"/><Relationship Id="rId5" Type="http://schemas.openxmlformats.org/officeDocument/2006/relationships/tags" Target="../tags/tag400.xml"/><Relationship Id="rId4" Type="http://schemas.openxmlformats.org/officeDocument/2006/relationships/image" Target="../media/image4.png"/><Relationship Id="rId3" Type="http://schemas.openxmlformats.org/officeDocument/2006/relationships/tags" Target="../tags/tag399.xml"/><Relationship Id="rId2" Type="http://schemas.openxmlformats.org/officeDocument/2006/relationships/image" Target="../media/image3.png"/><Relationship Id="rId1" Type="http://schemas.openxmlformats.org/officeDocument/2006/relationships/tags" Target="../tags/tag398.xml"/></Relationships>
</file>

<file path=ppt/slides/_rels/slide27.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7.xml"/><Relationship Id="rId5" Type="http://schemas.openxmlformats.org/officeDocument/2006/relationships/tags" Target="../tags/tag403.xml"/><Relationship Id="rId4" Type="http://schemas.openxmlformats.org/officeDocument/2006/relationships/image" Target="../media/image4.png"/><Relationship Id="rId3" Type="http://schemas.openxmlformats.org/officeDocument/2006/relationships/tags" Target="../tags/tag402.xml"/><Relationship Id="rId2" Type="http://schemas.openxmlformats.org/officeDocument/2006/relationships/image" Target="../media/image3.png"/><Relationship Id="rId1" Type="http://schemas.openxmlformats.org/officeDocument/2006/relationships/tags" Target="../tags/tag401.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7.xml"/><Relationship Id="rId6" Type="http://schemas.openxmlformats.org/officeDocument/2006/relationships/slideLayout" Target="../slideLayouts/slideLayout7.xml"/><Relationship Id="rId5" Type="http://schemas.openxmlformats.org/officeDocument/2006/relationships/tags" Target="../tags/tag406.xml"/><Relationship Id="rId4" Type="http://schemas.openxmlformats.org/officeDocument/2006/relationships/image" Target="../media/image4.png"/><Relationship Id="rId3" Type="http://schemas.openxmlformats.org/officeDocument/2006/relationships/tags" Target="../tags/tag405.xml"/><Relationship Id="rId2" Type="http://schemas.openxmlformats.org/officeDocument/2006/relationships/image" Target="../media/image3.png"/><Relationship Id="rId1" Type="http://schemas.openxmlformats.org/officeDocument/2006/relationships/tags" Target="../tags/tag404.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7.xml"/><Relationship Id="rId5" Type="http://schemas.openxmlformats.org/officeDocument/2006/relationships/tags" Target="../tags/tag409.xml"/><Relationship Id="rId4" Type="http://schemas.openxmlformats.org/officeDocument/2006/relationships/image" Target="../media/image4.png"/><Relationship Id="rId3" Type="http://schemas.openxmlformats.org/officeDocument/2006/relationships/tags" Target="../tags/tag408.xml"/><Relationship Id="rId2" Type="http://schemas.openxmlformats.org/officeDocument/2006/relationships/image" Target="../media/image3.png"/><Relationship Id="rId1" Type="http://schemas.openxmlformats.org/officeDocument/2006/relationships/tags" Target="../tags/tag407.xml"/></Relationships>
</file>

<file path=ppt/slides/_rels/slide3.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8" Type="http://schemas.openxmlformats.org/officeDocument/2006/relationships/notesSlide" Target="../notesSlides/notesSlide2.xml"/><Relationship Id="rId17" Type="http://schemas.openxmlformats.org/officeDocument/2006/relationships/slideLayout" Target="../slideLayouts/slideLayout6.xml"/><Relationship Id="rId16" Type="http://schemas.openxmlformats.org/officeDocument/2006/relationships/tags" Target="../tags/tag171.xml"/><Relationship Id="rId15" Type="http://schemas.openxmlformats.org/officeDocument/2006/relationships/tags" Target="../tags/tag170.xml"/><Relationship Id="rId14" Type="http://schemas.openxmlformats.org/officeDocument/2006/relationships/tags" Target="../tags/tag169.xml"/><Relationship Id="rId13" Type="http://schemas.openxmlformats.org/officeDocument/2006/relationships/tags" Target="../tags/tag168.xml"/><Relationship Id="rId12" Type="http://schemas.openxmlformats.org/officeDocument/2006/relationships/tags" Target="../tags/tag167.xml"/><Relationship Id="rId11" Type="http://schemas.openxmlformats.org/officeDocument/2006/relationships/tags" Target="../tags/tag166.xml"/><Relationship Id="rId10" Type="http://schemas.openxmlformats.org/officeDocument/2006/relationships/tags" Target="../tags/tag165.xml"/><Relationship Id="rId1" Type="http://schemas.openxmlformats.org/officeDocument/2006/relationships/tags" Target="../tags/tag156.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15.xml"/><Relationship Id="rId7" Type="http://schemas.openxmlformats.org/officeDocument/2006/relationships/tags" Target="../tags/tag414.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image" Target="../media/image4.png"/><Relationship Id="rId3" Type="http://schemas.openxmlformats.org/officeDocument/2006/relationships/tags" Target="../tags/tag411.xml"/><Relationship Id="rId2" Type="http://schemas.openxmlformats.org/officeDocument/2006/relationships/image" Target="../media/image3.png"/><Relationship Id="rId10" Type="http://schemas.openxmlformats.org/officeDocument/2006/relationships/notesSlide" Target="../notesSlides/notesSlide29.xml"/><Relationship Id="rId1" Type="http://schemas.openxmlformats.org/officeDocument/2006/relationships/tags" Target="../tags/tag410.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21.xml"/><Relationship Id="rId7" Type="http://schemas.openxmlformats.org/officeDocument/2006/relationships/tags" Target="../tags/tag420.xml"/><Relationship Id="rId6" Type="http://schemas.openxmlformats.org/officeDocument/2006/relationships/tags" Target="../tags/tag419.xml"/><Relationship Id="rId5" Type="http://schemas.openxmlformats.org/officeDocument/2006/relationships/tags" Target="../tags/tag418.xml"/><Relationship Id="rId4" Type="http://schemas.openxmlformats.org/officeDocument/2006/relationships/image" Target="../media/image4.png"/><Relationship Id="rId3" Type="http://schemas.openxmlformats.org/officeDocument/2006/relationships/tags" Target="../tags/tag417.xml"/><Relationship Id="rId2" Type="http://schemas.openxmlformats.org/officeDocument/2006/relationships/image" Target="../media/image3.png"/><Relationship Id="rId10" Type="http://schemas.openxmlformats.org/officeDocument/2006/relationships/notesSlide" Target="../notesSlides/notesSlide30.xml"/><Relationship Id="rId1" Type="http://schemas.openxmlformats.org/officeDocument/2006/relationships/tags" Target="../tags/tag416.xml"/></Relationships>
</file>

<file path=ppt/slides/_rels/slide32.xml.rels><?xml version="1.0" encoding="UTF-8" standalone="yes"?>
<Relationships xmlns="http://schemas.openxmlformats.org/package/2006/relationships"><Relationship Id="rId9" Type="http://schemas.openxmlformats.org/officeDocument/2006/relationships/tags" Target="../tags/tag428.xml"/><Relationship Id="rId8" Type="http://schemas.openxmlformats.org/officeDocument/2006/relationships/tags" Target="../tags/tag427.xml"/><Relationship Id="rId7" Type="http://schemas.openxmlformats.org/officeDocument/2006/relationships/tags" Target="../tags/tag426.xml"/><Relationship Id="rId6" Type="http://schemas.openxmlformats.org/officeDocument/2006/relationships/tags" Target="../tags/tag425.xml"/><Relationship Id="rId5" Type="http://schemas.openxmlformats.org/officeDocument/2006/relationships/tags" Target="../tags/tag424.xml"/><Relationship Id="rId4" Type="http://schemas.openxmlformats.org/officeDocument/2006/relationships/image" Target="../media/image4.png"/><Relationship Id="rId3" Type="http://schemas.openxmlformats.org/officeDocument/2006/relationships/tags" Target="../tags/tag423.xml"/><Relationship Id="rId2" Type="http://schemas.openxmlformats.org/officeDocument/2006/relationships/image" Target="../media/image3.png"/><Relationship Id="rId17" Type="http://schemas.openxmlformats.org/officeDocument/2006/relationships/notesSlide" Target="../notesSlides/notesSlide31.xml"/><Relationship Id="rId16" Type="http://schemas.openxmlformats.org/officeDocument/2006/relationships/slideLayout" Target="../slideLayouts/slideLayout7.xml"/><Relationship Id="rId15" Type="http://schemas.openxmlformats.org/officeDocument/2006/relationships/tags" Target="../tags/tag434.xml"/><Relationship Id="rId14" Type="http://schemas.openxmlformats.org/officeDocument/2006/relationships/tags" Target="../tags/tag433.xml"/><Relationship Id="rId13" Type="http://schemas.openxmlformats.org/officeDocument/2006/relationships/tags" Target="../tags/tag432.xml"/><Relationship Id="rId12" Type="http://schemas.openxmlformats.org/officeDocument/2006/relationships/tags" Target="../tags/tag431.xml"/><Relationship Id="rId11" Type="http://schemas.openxmlformats.org/officeDocument/2006/relationships/tags" Target="../tags/tag430.xml"/><Relationship Id="rId10" Type="http://schemas.openxmlformats.org/officeDocument/2006/relationships/tags" Target="../tags/tag429.xml"/><Relationship Id="rId1" Type="http://schemas.openxmlformats.org/officeDocument/2006/relationships/tags" Target="../tags/tag422.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2.xml"/><Relationship Id="rId6" Type="http://schemas.openxmlformats.org/officeDocument/2006/relationships/slideLayout" Target="../slideLayouts/slideLayout7.xml"/><Relationship Id="rId5" Type="http://schemas.openxmlformats.org/officeDocument/2006/relationships/tags" Target="../tags/tag437.xml"/><Relationship Id="rId4" Type="http://schemas.openxmlformats.org/officeDocument/2006/relationships/image" Target="../media/image4.png"/><Relationship Id="rId3" Type="http://schemas.openxmlformats.org/officeDocument/2006/relationships/tags" Target="../tags/tag436.xml"/><Relationship Id="rId2" Type="http://schemas.openxmlformats.org/officeDocument/2006/relationships/image" Target="../media/image3.png"/><Relationship Id="rId1" Type="http://schemas.openxmlformats.org/officeDocument/2006/relationships/tags" Target="../tags/tag435.xml"/></Relationships>
</file>

<file path=ppt/slides/_rels/slide34.xml.rels><?xml version="1.0" encoding="UTF-8" standalone="yes"?>
<Relationships xmlns="http://schemas.openxmlformats.org/package/2006/relationships"><Relationship Id="rId9" Type="http://schemas.openxmlformats.org/officeDocument/2006/relationships/tags" Target="../tags/tag444.xml"/><Relationship Id="rId8" Type="http://schemas.openxmlformats.org/officeDocument/2006/relationships/tags" Target="../tags/tag443.xml"/><Relationship Id="rId7" Type="http://schemas.openxmlformats.org/officeDocument/2006/relationships/tags" Target="../tags/tag442.xml"/><Relationship Id="rId6" Type="http://schemas.openxmlformats.org/officeDocument/2006/relationships/tags" Target="../tags/tag441.xml"/><Relationship Id="rId5" Type="http://schemas.openxmlformats.org/officeDocument/2006/relationships/tags" Target="../tags/tag440.xml"/><Relationship Id="rId4" Type="http://schemas.openxmlformats.org/officeDocument/2006/relationships/image" Target="../media/image4.png"/><Relationship Id="rId3" Type="http://schemas.openxmlformats.org/officeDocument/2006/relationships/tags" Target="../tags/tag439.xml"/><Relationship Id="rId2" Type="http://schemas.openxmlformats.org/officeDocument/2006/relationships/image" Target="../media/image3.png"/><Relationship Id="rId13" Type="http://schemas.openxmlformats.org/officeDocument/2006/relationships/notesSlide" Target="../notesSlides/notesSlide33.xml"/><Relationship Id="rId12" Type="http://schemas.openxmlformats.org/officeDocument/2006/relationships/slideLayout" Target="../slideLayouts/slideLayout7.xml"/><Relationship Id="rId11" Type="http://schemas.openxmlformats.org/officeDocument/2006/relationships/tags" Target="../tags/tag446.xml"/><Relationship Id="rId10" Type="http://schemas.openxmlformats.org/officeDocument/2006/relationships/tags" Target="../tags/tag445.xml"/><Relationship Id="rId1" Type="http://schemas.openxmlformats.org/officeDocument/2006/relationships/tags" Target="../tags/tag438.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tags" Target="../tags/tag451.xml"/><Relationship Id="rId7" Type="http://schemas.openxmlformats.org/officeDocument/2006/relationships/hyperlink" Target="http://www.bofety.com/" TargetMode="External"/><Relationship Id="rId6" Type="http://schemas.openxmlformats.org/officeDocument/2006/relationships/tags" Target="../tags/tag450.xml"/><Relationship Id="rId5" Type="http://schemas.openxmlformats.org/officeDocument/2006/relationships/image" Target="../media/image14.jpeg"/><Relationship Id="rId4" Type="http://schemas.openxmlformats.org/officeDocument/2006/relationships/tags" Target="../tags/tag449.xml"/><Relationship Id="rId3" Type="http://schemas.openxmlformats.org/officeDocument/2006/relationships/image" Target="../media/image13.jpeg"/><Relationship Id="rId2" Type="http://schemas.openxmlformats.org/officeDocument/2006/relationships/tags" Target="../tags/tag448.xml"/><Relationship Id="rId1" Type="http://schemas.openxmlformats.org/officeDocument/2006/relationships/tags" Target="../tags/tag44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5.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image" Target="../media/image4.png"/><Relationship Id="rId3" Type="http://schemas.openxmlformats.org/officeDocument/2006/relationships/tags" Target="../tags/tag178.xml"/><Relationship Id="rId2" Type="http://schemas.openxmlformats.org/officeDocument/2006/relationships/image" Target="../media/image3.png"/><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tags" Target="../tags/tag177.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3.xml"/><Relationship Id="rId5" Type="http://schemas.openxmlformats.org/officeDocument/2006/relationships/tags" Target="../tags/tag193.xml"/><Relationship Id="rId4" Type="http://schemas.openxmlformats.org/officeDocument/2006/relationships/tags" Target="../tags/tag192.xml"/><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7.xml.rels><?xml version="1.0" encoding="UTF-8" standalone="yes"?>
<Relationships xmlns="http://schemas.openxmlformats.org/package/2006/relationships"><Relationship Id="rId9" Type="http://schemas.openxmlformats.org/officeDocument/2006/relationships/tags" Target="../tags/tag200.xml"/><Relationship Id="rId8" Type="http://schemas.openxmlformats.org/officeDocument/2006/relationships/tags" Target="../tags/tag199.xml"/><Relationship Id="rId77" Type="http://schemas.openxmlformats.org/officeDocument/2006/relationships/notesSlide" Target="../notesSlides/notesSlide6.xml"/><Relationship Id="rId76" Type="http://schemas.openxmlformats.org/officeDocument/2006/relationships/slideLayout" Target="../slideLayouts/slideLayout7.xml"/><Relationship Id="rId75" Type="http://schemas.openxmlformats.org/officeDocument/2006/relationships/tags" Target="../tags/tag266.xml"/><Relationship Id="rId74" Type="http://schemas.openxmlformats.org/officeDocument/2006/relationships/tags" Target="../tags/tag265.xml"/><Relationship Id="rId73" Type="http://schemas.openxmlformats.org/officeDocument/2006/relationships/tags" Target="../tags/tag264.xml"/><Relationship Id="rId72" Type="http://schemas.openxmlformats.org/officeDocument/2006/relationships/tags" Target="../tags/tag263.xml"/><Relationship Id="rId71" Type="http://schemas.openxmlformats.org/officeDocument/2006/relationships/tags" Target="../tags/tag262.xml"/><Relationship Id="rId70" Type="http://schemas.openxmlformats.org/officeDocument/2006/relationships/tags" Target="../tags/tag261.xml"/><Relationship Id="rId7" Type="http://schemas.openxmlformats.org/officeDocument/2006/relationships/tags" Target="../tags/tag198.xml"/><Relationship Id="rId69" Type="http://schemas.openxmlformats.org/officeDocument/2006/relationships/tags" Target="../tags/tag260.xml"/><Relationship Id="rId68" Type="http://schemas.openxmlformats.org/officeDocument/2006/relationships/tags" Target="../tags/tag259.xml"/><Relationship Id="rId67" Type="http://schemas.openxmlformats.org/officeDocument/2006/relationships/tags" Target="../tags/tag258.xml"/><Relationship Id="rId66" Type="http://schemas.openxmlformats.org/officeDocument/2006/relationships/tags" Target="../tags/tag257.xml"/><Relationship Id="rId65" Type="http://schemas.openxmlformats.org/officeDocument/2006/relationships/tags" Target="../tags/tag256.xml"/><Relationship Id="rId64" Type="http://schemas.openxmlformats.org/officeDocument/2006/relationships/tags" Target="../tags/tag255.xml"/><Relationship Id="rId63" Type="http://schemas.openxmlformats.org/officeDocument/2006/relationships/tags" Target="../tags/tag254.xml"/><Relationship Id="rId62" Type="http://schemas.openxmlformats.org/officeDocument/2006/relationships/tags" Target="../tags/tag253.xml"/><Relationship Id="rId61" Type="http://schemas.openxmlformats.org/officeDocument/2006/relationships/tags" Target="../tags/tag252.xml"/><Relationship Id="rId60" Type="http://schemas.openxmlformats.org/officeDocument/2006/relationships/tags" Target="../tags/tag251.xml"/><Relationship Id="rId6" Type="http://schemas.openxmlformats.org/officeDocument/2006/relationships/tags" Target="../tags/tag197.xml"/><Relationship Id="rId59" Type="http://schemas.openxmlformats.org/officeDocument/2006/relationships/tags" Target="../tags/tag250.xml"/><Relationship Id="rId58" Type="http://schemas.openxmlformats.org/officeDocument/2006/relationships/tags" Target="../tags/tag249.xml"/><Relationship Id="rId57" Type="http://schemas.openxmlformats.org/officeDocument/2006/relationships/tags" Target="../tags/tag248.xml"/><Relationship Id="rId56" Type="http://schemas.openxmlformats.org/officeDocument/2006/relationships/tags" Target="../tags/tag247.xml"/><Relationship Id="rId55" Type="http://schemas.openxmlformats.org/officeDocument/2006/relationships/tags" Target="../tags/tag246.xml"/><Relationship Id="rId54" Type="http://schemas.openxmlformats.org/officeDocument/2006/relationships/tags" Target="../tags/tag245.xml"/><Relationship Id="rId53" Type="http://schemas.openxmlformats.org/officeDocument/2006/relationships/tags" Target="../tags/tag244.xml"/><Relationship Id="rId52" Type="http://schemas.openxmlformats.org/officeDocument/2006/relationships/tags" Target="../tags/tag243.xml"/><Relationship Id="rId51" Type="http://schemas.openxmlformats.org/officeDocument/2006/relationships/tags" Target="../tags/tag242.xml"/><Relationship Id="rId50" Type="http://schemas.openxmlformats.org/officeDocument/2006/relationships/tags" Target="../tags/tag241.xml"/><Relationship Id="rId5" Type="http://schemas.openxmlformats.org/officeDocument/2006/relationships/tags" Target="../tags/tag196.xml"/><Relationship Id="rId49" Type="http://schemas.openxmlformats.org/officeDocument/2006/relationships/tags" Target="../tags/tag240.xml"/><Relationship Id="rId48" Type="http://schemas.openxmlformats.org/officeDocument/2006/relationships/tags" Target="../tags/tag239.xml"/><Relationship Id="rId47" Type="http://schemas.openxmlformats.org/officeDocument/2006/relationships/tags" Target="../tags/tag238.xml"/><Relationship Id="rId46" Type="http://schemas.openxmlformats.org/officeDocument/2006/relationships/tags" Target="../tags/tag237.xml"/><Relationship Id="rId45" Type="http://schemas.openxmlformats.org/officeDocument/2006/relationships/tags" Target="../tags/tag236.xml"/><Relationship Id="rId44" Type="http://schemas.openxmlformats.org/officeDocument/2006/relationships/tags" Target="../tags/tag235.xml"/><Relationship Id="rId43" Type="http://schemas.openxmlformats.org/officeDocument/2006/relationships/tags" Target="../tags/tag234.xml"/><Relationship Id="rId42" Type="http://schemas.openxmlformats.org/officeDocument/2006/relationships/tags" Target="../tags/tag233.xml"/><Relationship Id="rId41" Type="http://schemas.openxmlformats.org/officeDocument/2006/relationships/tags" Target="../tags/tag232.xml"/><Relationship Id="rId40" Type="http://schemas.openxmlformats.org/officeDocument/2006/relationships/tags" Target="../tags/tag231.xml"/><Relationship Id="rId4" Type="http://schemas.openxmlformats.org/officeDocument/2006/relationships/image" Target="../media/image4.png"/><Relationship Id="rId39" Type="http://schemas.openxmlformats.org/officeDocument/2006/relationships/tags" Target="../tags/tag230.xml"/><Relationship Id="rId38" Type="http://schemas.openxmlformats.org/officeDocument/2006/relationships/tags" Target="../tags/tag229.xml"/><Relationship Id="rId37" Type="http://schemas.openxmlformats.org/officeDocument/2006/relationships/tags" Target="../tags/tag228.xml"/><Relationship Id="rId36" Type="http://schemas.openxmlformats.org/officeDocument/2006/relationships/tags" Target="../tags/tag227.xml"/><Relationship Id="rId35" Type="http://schemas.openxmlformats.org/officeDocument/2006/relationships/tags" Target="../tags/tag226.xml"/><Relationship Id="rId34" Type="http://schemas.openxmlformats.org/officeDocument/2006/relationships/tags" Target="../tags/tag225.xml"/><Relationship Id="rId33" Type="http://schemas.openxmlformats.org/officeDocument/2006/relationships/tags" Target="../tags/tag224.xml"/><Relationship Id="rId32" Type="http://schemas.openxmlformats.org/officeDocument/2006/relationships/tags" Target="../tags/tag223.xml"/><Relationship Id="rId31" Type="http://schemas.openxmlformats.org/officeDocument/2006/relationships/tags" Target="../tags/tag222.xml"/><Relationship Id="rId30" Type="http://schemas.openxmlformats.org/officeDocument/2006/relationships/tags" Target="../tags/tag221.xml"/><Relationship Id="rId3" Type="http://schemas.openxmlformats.org/officeDocument/2006/relationships/tags" Target="../tags/tag195.xml"/><Relationship Id="rId29" Type="http://schemas.openxmlformats.org/officeDocument/2006/relationships/tags" Target="../tags/tag220.xml"/><Relationship Id="rId28" Type="http://schemas.openxmlformats.org/officeDocument/2006/relationships/tags" Target="../tags/tag219.xml"/><Relationship Id="rId27" Type="http://schemas.openxmlformats.org/officeDocument/2006/relationships/tags" Target="../tags/tag218.xml"/><Relationship Id="rId26" Type="http://schemas.openxmlformats.org/officeDocument/2006/relationships/tags" Target="../tags/tag217.xml"/><Relationship Id="rId25" Type="http://schemas.openxmlformats.org/officeDocument/2006/relationships/tags" Target="../tags/tag216.xml"/><Relationship Id="rId24" Type="http://schemas.openxmlformats.org/officeDocument/2006/relationships/tags" Target="../tags/tag215.xml"/><Relationship Id="rId23" Type="http://schemas.openxmlformats.org/officeDocument/2006/relationships/tags" Target="../tags/tag214.xml"/><Relationship Id="rId22" Type="http://schemas.openxmlformats.org/officeDocument/2006/relationships/tags" Target="../tags/tag213.xml"/><Relationship Id="rId21" Type="http://schemas.openxmlformats.org/officeDocument/2006/relationships/tags" Target="../tags/tag212.xml"/><Relationship Id="rId20" Type="http://schemas.openxmlformats.org/officeDocument/2006/relationships/tags" Target="../tags/tag211.xml"/><Relationship Id="rId2" Type="http://schemas.openxmlformats.org/officeDocument/2006/relationships/image" Target="../media/image3.png"/><Relationship Id="rId19" Type="http://schemas.openxmlformats.org/officeDocument/2006/relationships/tags" Target="../tags/tag210.xml"/><Relationship Id="rId18" Type="http://schemas.openxmlformats.org/officeDocument/2006/relationships/tags" Target="../tags/tag209.xml"/><Relationship Id="rId17" Type="http://schemas.openxmlformats.org/officeDocument/2006/relationships/tags" Target="../tags/tag208.xml"/><Relationship Id="rId16" Type="http://schemas.openxmlformats.org/officeDocument/2006/relationships/tags" Target="../tags/tag207.xml"/><Relationship Id="rId15" Type="http://schemas.openxmlformats.org/officeDocument/2006/relationships/tags" Target="../tags/tag206.xml"/><Relationship Id="rId14" Type="http://schemas.openxmlformats.org/officeDocument/2006/relationships/tags" Target="../tags/tag205.xml"/><Relationship Id="rId13" Type="http://schemas.openxmlformats.org/officeDocument/2006/relationships/tags" Target="../tags/tag204.xml"/><Relationship Id="rId12" Type="http://schemas.openxmlformats.org/officeDocument/2006/relationships/tags" Target="../tags/tag203.xml"/><Relationship Id="rId11" Type="http://schemas.openxmlformats.org/officeDocument/2006/relationships/tags" Target="../tags/tag202.xml"/><Relationship Id="rId10" Type="http://schemas.openxmlformats.org/officeDocument/2006/relationships/tags" Target="../tags/tag201.xml"/><Relationship Id="rId1" Type="http://schemas.openxmlformats.org/officeDocument/2006/relationships/tags" Target="../tags/tag194.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3.xml"/><Relationship Id="rId5" Type="http://schemas.openxmlformats.org/officeDocument/2006/relationships/tags" Target="../tags/tag271.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tags" Target="../tags/tag274.xml"/><Relationship Id="rId4" Type="http://schemas.openxmlformats.org/officeDocument/2006/relationships/image" Target="../media/image4.png"/><Relationship Id="rId3" Type="http://schemas.openxmlformats.org/officeDocument/2006/relationships/tags" Target="../tags/tag273.xml"/><Relationship Id="rId2" Type="http://schemas.openxmlformats.org/officeDocument/2006/relationships/image" Target="../media/image3.png"/><Relationship Id="rId1" Type="http://schemas.openxmlformats.org/officeDocument/2006/relationships/tags" Target="../tags/tag2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1"/>
            </p:custDataLst>
          </p:nvPr>
        </p:nvCxnSpPr>
        <p:spPr>
          <a:xfrm flipH="1">
            <a:off x="1297697" y="5837256"/>
            <a:ext cx="6550083"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p:cNvSpPr>
            <a:spLocks noGrp="1"/>
          </p:cNvSpPr>
          <p:nvPr>
            <p:ph type="ctrTitle" idx="2"/>
            <p:custDataLst>
              <p:tags r:id="rId2"/>
            </p:custDataLst>
          </p:nvPr>
        </p:nvSpPr>
        <p:spPr>
          <a:xfrm>
            <a:off x="127635" y="2348865"/>
            <a:ext cx="6550660" cy="1759585"/>
          </a:xfrm>
        </p:spPr>
        <p:txBody>
          <a:bodyPr>
            <a:noAutofit/>
          </a:bodyPr>
          <a:lstStyle/>
          <a:p>
            <a:pPr lvl="0" indent="0" algn="l" fontAlgn="ctr">
              <a:lnSpc>
                <a:spcPct val="100000"/>
              </a:lnSpc>
              <a:spcBef>
                <a:spcPts val="0"/>
              </a:spcBef>
              <a:spcAft>
                <a:spcPts val="0"/>
              </a:spcAft>
              <a:buSzPct val="100000"/>
              <a:buFont typeface="Wingdings" panose="05000000000000000000" charset="0"/>
            </a:pPr>
            <a:r>
              <a:rPr lang="zh-CN" altLang="zh-CN" sz="5400">
                <a:latin typeface="Times New Roman" panose="02020603050405020304" pitchFamily="2" charset="0"/>
              </a:rPr>
              <a:t>冬季八防</a:t>
            </a:r>
            <a:endParaRPr lang="zh-CN" altLang="zh-CN" sz="5400">
              <a:latin typeface="Times New Roman" panose="02020603050405020304" pitchFamily="2" charset="0"/>
            </a:endParaRPr>
          </a:p>
          <a:p>
            <a:pPr lvl="0" indent="0" algn="l" fontAlgn="ctr">
              <a:lnSpc>
                <a:spcPct val="100000"/>
              </a:lnSpc>
              <a:spcBef>
                <a:spcPts val="0"/>
              </a:spcBef>
              <a:spcAft>
                <a:spcPts val="0"/>
              </a:spcAft>
              <a:buFont typeface="Wingdings" panose="05000000000000000000" charset="0"/>
              <a:buNone/>
            </a:pPr>
            <a:r>
              <a:rPr lang="zh-CN" altLang="zh-CN" sz="5400">
                <a:latin typeface="Times New Roman" panose="02020603050405020304" pitchFamily="2" charset="0"/>
              </a:rPr>
              <a:t>专项安全培训</a:t>
            </a:r>
            <a:endParaRPr lang="zh-CN" altLang="zh-CN" sz="5400">
              <a:latin typeface="Times New Roman" panose="02020603050405020304" pitchFamily="2" charset="0"/>
            </a:endParaRPr>
          </a:p>
        </p:txBody>
      </p:sp>
      <p:sp>
        <p:nvSpPr>
          <p:cNvPr id="3" name="文本框 2" descr="7b0a2020202022776f7264617274223a20227b5c2269645c223a32353030343531362c5c227469645c223a31333439377d220a7d0a"/>
          <p:cNvSpPr txBox="1"/>
          <p:nvPr>
            <p:custDataLst>
              <p:tags r:id="rId3"/>
            </p:custDataLst>
          </p:nvPr>
        </p:nvSpPr>
        <p:spPr>
          <a:xfrm>
            <a:off x="1872139" y="4113906"/>
            <a:ext cx="1773555" cy="35814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18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1800" b="1" dirty="0">
                <a:solidFill>
                  <a:schemeClr val="lt1"/>
                </a:solidFill>
                <a:effectLst/>
                <a:latin typeface="微软雅黑" panose="020B0503020204020204" pitchFamily="34" charset="-122"/>
                <a:ea typeface="微软雅黑" panose="020B0503020204020204" pitchFamily="34" charset="-122"/>
              </a:rPr>
              <a:t> </a:t>
            </a:r>
            <a:endParaRPr lang="en-US" altLang="zh-CN" sz="18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1534639" y="504985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全面</a:t>
            </a:r>
            <a:endParaRPr lang="zh-CN" altLang="en-US" sz="1400" b="1">
              <a:solidFill>
                <a:schemeClr val="dk1">
                  <a:lumMod val="85000"/>
                  <a:lumOff val="15000"/>
                </a:schemeClr>
              </a:solidFill>
            </a:endParaRPr>
          </a:p>
        </p:txBody>
      </p:sp>
      <p:sp>
        <p:nvSpPr>
          <p:cNvPr id="9" name="椭圆 8"/>
          <p:cNvSpPr/>
          <p:nvPr>
            <p:custDataLst>
              <p:tags r:id="rId5"/>
            </p:custDataLst>
          </p:nvPr>
        </p:nvSpPr>
        <p:spPr>
          <a:xfrm>
            <a:off x="2466975" y="505031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专业</a:t>
            </a:r>
            <a:endParaRPr lang="zh-CN" altLang="en-US" sz="1400" b="1">
              <a:solidFill>
                <a:schemeClr val="dk1">
                  <a:lumMod val="85000"/>
                  <a:lumOff val="15000"/>
                </a:schemeClr>
              </a:solidFill>
            </a:endParaRPr>
          </a:p>
        </p:txBody>
      </p:sp>
      <p:sp>
        <p:nvSpPr>
          <p:cNvPr id="2" name="椭圆 1"/>
          <p:cNvSpPr/>
          <p:nvPr>
            <p:custDataLst>
              <p:tags r:id="rId6"/>
            </p:custDataLst>
          </p:nvPr>
        </p:nvSpPr>
        <p:spPr>
          <a:xfrm>
            <a:off x="3399311" y="504985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400" b="1">
                <a:solidFill>
                  <a:schemeClr val="dk1">
                    <a:lumMod val="85000"/>
                    <a:lumOff val="15000"/>
                  </a:schemeClr>
                </a:solidFill>
              </a:rPr>
              <a:t>实用</a:t>
            </a:r>
            <a:endParaRPr lang="zh-CN" altLang="en-US" sz="1400" b="1">
              <a:solidFill>
                <a:schemeClr val="dk1">
                  <a:lumMod val="85000"/>
                  <a:lumOff val="15000"/>
                </a:schemeClr>
              </a:solidFill>
            </a:endParaRPr>
          </a:p>
        </p:txBody>
      </p:sp>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graphicFrame>
        <p:nvGraphicFramePr>
          <p:cNvPr id="8" name="内容占位符 7"/>
          <p:cNvGraphicFramePr>
            <a:graphicFrameLocks noGrp="1"/>
          </p:cNvGraphicFramePr>
          <p:nvPr>
            <p:ph idx="4294967295"/>
          </p:nvPr>
        </p:nvGraphicFramePr>
        <p:xfrm>
          <a:off x="-6350" y="532130"/>
          <a:ext cx="9156700" cy="5641975"/>
        </p:xfrm>
        <a:graphic>
          <a:graphicData uri="http://schemas.openxmlformats.org/drawingml/2006/table">
            <a:tbl>
              <a:tblPr/>
              <a:tblGrid>
                <a:gridCol w="601980"/>
                <a:gridCol w="2673350"/>
                <a:gridCol w="1141095"/>
                <a:gridCol w="4740275"/>
              </a:tblGrid>
              <a:tr h="501650">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序号</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危险、有害因素</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事故类型</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危险源防控措施</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90880">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6</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电、气焊作业</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火灾、爆炸</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电焊作业应移走作业范围内的易燃易爆物品。</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r h="674370">
                <a:tc>
                  <a:txBody>
                    <a:bodyPr/>
                    <a:lstStyle/>
                    <a:p>
                      <a:pPr marL="0" marR="0" lvl="0" indent="0" algn="ctr" defTabSz="914400" rtl="0" eaLnBrk="1" fontAlgn="base" latinLnBrk="0" hangingPunct="1">
                        <a:lnSpc>
                          <a:spcPts val="2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7</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作业人员在施工现场明火取暖</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火灾、爆炸</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加强作业人员的安全教育，严禁明火取暖</a:t>
                      </a:r>
                      <a:r>
                        <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a:t>
                      </a:r>
                      <a:endPar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r>
              <a:tr h="134556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8</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员工宿舍使用碘钨灯、电炉取暖，使用电暖器取暖但人离开时未切断电源，使用热得快、电热毯，私接电线。</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触电、火灾</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加强管理，宿舍禁止使用热得快、碘钨灯、电炉等危险电器，不得在宿舍用电炉做饭，离开宿舍切断电源，严禁私拉接线，加大生活区的检查力度。</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r h="113220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9</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用电设备及焊把使用的电线老化或破皮未包扎，电器设备无漏电保护、不接零、不接地。</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触电</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加强用电安全管理，在冬季前对现场供电线路，设备等进行全面检查，对线路老化，安装不良，绝缘降低及漏电等问题及部件必须及时整改，更换。电器电源接线处应安装漏电保护器，要接零接地、一机一闸。</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r h="889000">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10</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配电柜未设置防雨设施或配电柜门未上锁和非电工安装、拆除、维修用电设备或更改线路。</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触电</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rPr>
                        <a:t>电箱应设门锁并采取防雨措施；禁止非电工人员安装、拆除、维修用电设备或更改用电线路；电工每天对施工现场所有用电线路、设备进行检查。 </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r>
              <a:tr h="408305">
                <a:tc>
                  <a:txBody>
                    <a:bodyPr/>
                    <a:lstStyle/>
                    <a:p>
                      <a:pPr marL="0" marR="0" lvl="0" indent="0" algn="ctr" defTabSz="914400" rtl="0" eaLnBrk="1" fontAlgn="base" latinLnBrk="0" hangingPunct="1">
                        <a:lnSpc>
                          <a:spcPct val="115000"/>
                        </a:lnSpc>
                        <a:spcBef>
                          <a:spcPct val="0"/>
                        </a:spcBef>
                        <a:spcAft>
                          <a:spcPct val="0"/>
                        </a:spcAft>
                        <a:buClrTx/>
                        <a:buSzTx/>
                        <a:buFontTx/>
                        <a:buNone/>
                      </a:pP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11</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ts val="2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在雾天能见度过低时行驶车辆。</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车辆伤害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dirty="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打开雾灯，车速控制在时速，勤按喇叭，精力高度集中。</a:t>
                      </a:r>
                      <a:endParaRPr kumimoji="0" lang="zh-CN" sz="1500" b="0" i="0" u="none" strike="noStrike" cap="none" normalizeH="0" baseline="0" dirty="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bl>
          </a:graphicData>
        </a:graphic>
      </p:graphicFrame>
    </p:spTree>
    <p:custDataLst>
      <p:tags r:id="rId5"/>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 name="标题 1"/>
          <p:cNvSpPr>
            <a:spLocks noGrp="1"/>
          </p:cNvSpPr>
          <p:nvPr>
            <p:ph type="title" idx="4294967295"/>
          </p:nvPr>
        </p:nvSpPr>
        <p:spPr>
          <a:xfrm>
            <a:off x="251472" y="2076065"/>
            <a:ext cx="5881773" cy="1484486"/>
          </a:xfrm>
        </p:spPr>
        <p:txBody>
          <a:bodyPr vert="horz" lIns="91440" tIns="45720" rIns="91440" bIns="45720" rtlCol="0" anchor="b">
            <a:noAutofit/>
          </a:bodyPr>
          <a:lstStyle>
            <a:lvl1pPr algn="ctr" defTabSz="514350" rtl="0" eaLnBrk="1" latinLnBrk="0" hangingPunct="1">
              <a:lnSpc>
                <a:spcPct val="90000"/>
              </a:lnSpc>
              <a:spcBef>
                <a:spcPct val="0"/>
              </a:spcBef>
              <a:buNone/>
              <a:defRPr sz="3200" b="1" i="0" kern="1200" baseline="0">
                <a:solidFill>
                  <a:schemeClr val="bg1"/>
                </a:solidFill>
                <a:effectLst/>
                <a:latin typeface="+mj-lt"/>
                <a:ea typeface="+mj-ea"/>
                <a:cs typeface="+mj-cs"/>
              </a:defRPr>
            </a:lvl1pPr>
          </a:lstStyle>
          <a:p>
            <a:pPr lvl="0" algn="ctr">
              <a:buClrTx/>
              <a:buSzTx/>
              <a:buFontTx/>
            </a:pPr>
            <a:r>
              <a:rPr lang="zh-CN" altLang="en-US" sz="6000">
                <a:solidFill>
                  <a:schemeClr val="accent1"/>
                </a:solidFill>
                <a:latin typeface="Times New Roman" panose="02020603050405020304" pitchFamily="2" charset="0"/>
                <a:ea typeface="微软雅黑" panose="020B0503020204020204" pitchFamily="34" charset="-122"/>
                <a:cs typeface="汉仪旗黑-85S" panose="00020600040101010101" pitchFamily="18" charset="-122"/>
                <a:sym typeface="+mn-ea"/>
              </a:rPr>
              <a:t>谢 谢！</a:t>
            </a:r>
            <a:endParaRPr lang="zh-CN" altLang="en-US" sz="6000">
              <a:solidFill>
                <a:schemeClr val="accent1"/>
              </a:solidFill>
              <a:latin typeface="Times New Roman" panose="02020603050405020304" pitchFamily="2" charset="0"/>
              <a:ea typeface="微软雅黑" panose="020B0503020204020204" pitchFamily="34" charset="-122"/>
              <a:cs typeface="汉仪旗黑-85S" panose="00020600040101010101" pitchFamily="18" charset="-122"/>
              <a:sym typeface="+mn-ea"/>
            </a:endParaRPr>
          </a:p>
        </p:txBody>
      </p:sp>
      <p:graphicFrame>
        <p:nvGraphicFramePr>
          <p:cNvPr id="3" name="内容占位符 2"/>
          <p:cNvGraphicFramePr>
            <a:graphicFrameLocks noGrp="1"/>
          </p:cNvGraphicFramePr>
          <p:nvPr>
            <p:ph idx="4294967295"/>
          </p:nvPr>
        </p:nvGraphicFramePr>
        <p:xfrm>
          <a:off x="-1270" y="532130"/>
          <a:ext cx="9156065" cy="5484495"/>
        </p:xfrm>
        <a:graphic>
          <a:graphicData uri="http://schemas.openxmlformats.org/drawingml/2006/table">
            <a:tbl>
              <a:tblPr/>
              <a:tblGrid>
                <a:gridCol w="538480"/>
                <a:gridCol w="2439035"/>
                <a:gridCol w="1063625"/>
                <a:gridCol w="5114925"/>
              </a:tblGrid>
              <a:tr h="528955">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序号</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危险、有害因素</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事故类型</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危险源防控措施</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1569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1</a:t>
                      </a: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2</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冬季机械设备不按规范保养使用，未采取防冻措施。</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机械伤害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rPr>
                        <a:t>重视施工机械设备的防冻防凝安全工作，施工机械设备应进行一次换季保养，对于长期停用的机械设备，应放净设备和容器内的存水，并逐台检查做好记录；对于正常使用的机械设备，工作结束停机后要求将设备内存水放净</a:t>
                      </a:r>
                      <a:r>
                        <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rPr>
                        <a:t> </a:t>
                      </a:r>
                      <a:endPar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r h="13925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1</a:t>
                      </a: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3</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雨雪天，施工便道上行走、行车易打滑出现事故，大雪等恶劣天气易出现交通事故。</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车辆伤害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雨雪天及时清除便道积水、积冰或在结冰、转弯等路段铺垫防滑材料，车辆必须限速行驶，注意避让行人；大雪等恶劣天气尽量减少车辆外出，如遇特殊情况必须外出的，车辆在坡道和冰雪路面应当缓慢行驶，遇严重冰雪路面要求加装防滑链，冰雪路面行驶不得急刹车，防止交通事故的发生。</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r>
              <a:tr h="8737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1</a:t>
                      </a: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4</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车辆、机械设备未添加防冻液，维修、保养不及时。</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车辆伤害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添加防冻液，加强车辆、机械设备等的维修、保养工作，操作人员在上班前对车辆、机械设备进行检查，杜绝由于车辆、机械设备故障而引发的事故。</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r h="64008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1</a:t>
                      </a: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5</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冬季施工，作业人员行动不便，安全意识不强</a:t>
                      </a:r>
                      <a:r>
                        <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a:t>
                      </a:r>
                      <a:endPar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其它伤害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加强冬季施工作业人员安全教育培训，加强生活区及施工现场检查、监督力度，搞好冬季施工的安全生产。</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r>
              <a:tr h="9334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1</a:t>
                      </a:r>
                      <a:r>
                        <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6</a:t>
                      </a:r>
                      <a:endParaRPr kumimoji="0" 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冬季施工应急状况处理无组织、无科学性</a:t>
                      </a:r>
                      <a:r>
                        <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a:t>
                      </a:r>
                      <a:endParaRPr kumimoji="0" lang="zh-CN" altLang="en-US"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其它伤害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rPr>
                        <a:t>建立冬季施工安全生产值班制度，要完善现场事故应急预案制度，落实抢险救灾人员、设备和物资，一旦发生重大安全事故时，确保能够高效、有序地做好紧急抢险救灾工作，最大限度地减轻灾害造成的人员伤亡和经济损失。</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bl>
          </a:graphicData>
        </a:graphic>
      </p:graphicFrame>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custDataLst>
              <p:tags r:id="rId1"/>
            </p:custDataLst>
          </p:nvPr>
        </p:nvSpPr>
        <p:spPr>
          <a:xfrm>
            <a:off x="864235" y="2623046"/>
            <a:ext cx="2200275" cy="678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lt1"/>
                </a:solidFill>
                <a:latin typeface="Times New Roman" panose="02020603050405020304" pitchFamily="2" charset="0"/>
                <a:ea typeface="微软雅黑" panose="020B0503020204020204" pitchFamily="34" charset="-122"/>
              </a:rPr>
              <a:t>Part .04</a:t>
            </a:r>
            <a:endParaRPr lang="en-US" altLang="zh-CN" sz="3600" b="1" dirty="0">
              <a:solidFill>
                <a:schemeClr val="lt1"/>
              </a:solidFill>
              <a:latin typeface="Times New Roman" panose="02020603050405020304" pitchFamily="2" charset="0"/>
              <a:ea typeface="微软雅黑" panose="020B0503020204020204" pitchFamily="34" charset="-122"/>
            </a:endParaRPr>
          </a:p>
        </p:txBody>
      </p:sp>
      <p:sp>
        <p:nvSpPr>
          <p:cNvPr id="345" name="Freeform 11"/>
          <p:cNvSpPr/>
          <p:nvPr>
            <p:custDataLst>
              <p:tags r:id="rId2"/>
            </p:custDataLst>
          </p:nvPr>
        </p:nvSpPr>
        <p:spPr>
          <a:xfrm>
            <a:off x="8362260" y="4624026"/>
            <a:ext cx="167405" cy="167407"/>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60000"/>
          </a:bodyPr>
          <a:lstStyle/>
          <a:p>
            <a:pPr algn="ctr"/>
            <a:endParaRPr lang="zh-CN" altLang="en-US" sz="1015">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3395690" y="2066880"/>
            <a:ext cx="167402" cy="167164"/>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60000"/>
          </a:bodyPr>
          <a:lstStyle/>
          <a:p>
            <a:pPr algn="r"/>
            <a:endParaRPr lang="zh-CN" altLang="en-US" sz="1015">
              <a:solidFill>
                <a:schemeClr val="lt1"/>
              </a:solidFill>
              <a:latin typeface="Arial" panose="020B0604020202020204" pitchFamily="34" charset="0"/>
              <a:ea typeface="微软雅黑" panose="020B0503020204020204" pitchFamily="34" charset="-122"/>
            </a:endParaRPr>
          </a:p>
        </p:txBody>
      </p:sp>
      <p:sp>
        <p:nvSpPr>
          <p:cNvPr id="3" name="标题 2"/>
          <p:cNvSpPr>
            <a:spLocks noGrp="1"/>
          </p:cNvSpPr>
          <p:nvPr>
            <p:ph type="ctrTitle" idx="2"/>
            <p:custDataLst>
              <p:tags r:id="rId4"/>
            </p:custDataLst>
          </p:nvPr>
        </p:nvSpPr>
        <p:spPr>
          <a:xfrm>
            <a:off x="3117850" y="2637155"/>
            <a:ext cx="6015990" cy="1633855"/>
          </a:xfrm>
        </p:spPr>
        <p:txBody>
          <a:bodyPr/>
          <a:lstStyle/>
          <a:p>
            <a:pPr marL="0" indent="0" algn="l">
              <a:lnSpc>
                <a:spcPct val="100000"/>
              </a:lnSpc>
              <a:spcBef>
                <a:spcPts val="0"/>
              </a:spcBef>
              <a:spcAft>
                <a:spcPts val="0"/>
              </a:spcAft>
              <a:buSzPct val="100000"/>
              <a:buNone/>
            </a:pPr>
            <a:r>
              <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rPr>
              <a:t>冬季八防的主要内容</a:t>
            </a:r>
            <a:endPar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11267" name="Oval 5"/>
          <p:cNvSpPr/>
          <p:nvPr>
            <p:custDataLst>
              <p:tags r:id="rId5"/>
            </p:custDataLst>
          </p:nvPr>
        </p:nvSpPr>
        <p:spPr>
          <a:xfrm flipV="1">
            <a:off x="3768725" y="3872230"/>
            <a:ext cx="2139950" cy="90932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68" name="Oval 6"/>
          <p:cNvSpPr/>
          <p:nvPr>
            <p:custDataLst>
              <p:tags r:id="rId6"/>
            </p:custDataLst>
          </p:nvPr>
        </p:nvSpPr>
        <p:spPr>
          <a:xfrm>
            <a:off x="3736975" y="2311400"/>
            <a:ext cx="2139950" cy="2124710"/>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69" name="Oval 7"/>
          <p:cNvSpPr/>
          <p:nvPr>
            <p:custDataLst>
              <p:tags r:id="rId7"/>
            </p:custDataLst>
          </p:nvPr>
        </p:nvSpPr>
        <p:spPr>
          <a:xfrm rot="8982877">
            <a:off x="3736975" y="2311400"/>
            <a:ext cx="2139950" cy="2124710"/>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0" name="Oval 8"/>
          <p:cNvSpPr/>
          <p:nvPr>
            <p:custDataLst>
              <p:tags r:id="rId8"/>
            </p:custDataLst>
          </p:nvPr>
        </p:nvSpPr>
        <p:spPr>
          <a:xfrm>
            <a:off x="3921760" y="2484755"/>
            <a:ext cx="1805305" cy="1450340"/>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冬季八防</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271" name="Oval 9"/>
          <p:cNvSpPr/>
          <p:nvPr>
            <p:custDataLst>
              <p:tags r:id="rId9"/>
            </p:custDataLst>
          </p:nvPr>
        </p:nvSpPr>
        <p:spPr>
          <a:xfrm>
            <a:off x="4198620" y="3394710"/>
            <a:ext cx="1301750" cy="1046480"/>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2" name="Line 10"/>
          <p:cNvSpPr/>
          <p:nvPr>
            <p:custDataLst>
              <p:tags r:id="rId10"/>
            </p:custDataLst>
          </p:nvPr>
        </p:nvSpPr>
        <p:spPr>
          <a:xfrm>
            <a:off x="5254625" y="309054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3" name="Line 11"/>
          <p:cNvSpPr/>
          <p:nvPr>
            <p:custDataLst>
              <p:tags r:id="rId11"/>
            </p:custDataLst>
          </p:nvPr>
        </p:nvSpPr>
        <p:spPr>
          <a:xfrm>
            <a:off x="5261610" y="310324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4" name="Line 12"/>
          <p:cNvSpPr/>
          <p:nvPr>
            <p:custDataLst>
              <p:tags r:id="rId12"/>
            </p:custDataLst>
          </p:nvPr>
        </p:nvSpPr>
        <p:spPr>
          <a:xfrm>
            <a:off x="5193665" y="2700655"/>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3" name="Oval 45"/>
          <p:cNvSpPr/>
          <p:nvPr>
            <p:custDataLst>
              <p:tags r:id="rId13"/>
            </p:custDataLst>
          </p:nvPr>
        </p:nvSpPr>
        <p:spPr>
          <a:xfrm flipV="1">
            <a:off x="3948430" y="1311910"/>
            <a:ext cx="1655445" cy="68834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4" name="Oval 46"/>
          <p:cNvSpPr/>
          <p:nvPr>
            <p:custDataLst>
              <p:tags r:id="rId14"/>
            </p:custDataLst>
          </p:nvPr>
        </p:nvSpPr>
        <p:spPr>
          <a:xfrm>
            <a:off x="3924300" y="130175"/>
            <a:ext cx="1655445" cy="1608455"/>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5" name="Oval 47"/>
          <p:cNvSpPr/>
          <p:nvPr>
            <p:custDataLst>
              <p:tags r:id="rId15"/>
            </p:custDataLst>
          </p:nvPr>
        </p:nvSpPr>
        <p:spPr>
          <a:xfrm rot="8982877">
            <a:off x="3924300" y="130175"/>
            <a:ext cx="1655445" cy="1608455"/>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6" name="Oval 48"/>
          <p:cNvSpPr/>
          <p:nvPr>
            <p:custDataLst>
              <p:tags r:id="rId16"/>
            </p:custDataLst>
          </p:nvPr>
        </p:nvSpPr>
        <p:spPr>
          <a:xfrm>
            <a:off x="4067175" y="261620"/>
            <a:ext cx="1396365" cy="109791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防寒防冻</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307" name="Oval 49"/>
          <p:cNvSpPr/>
          <p:nvPr>
            <p:custDataLst>
              <p:tags r:id="rId17"/>
            </p:custDataLst>
          </p:nvPr>
        </p:nvSpPr>
        <p:spPr>
          <a:xfrm>
            <a:off x="4281170" y="949960"/>
            <a:ext cx="1007110" cy="791845"/>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8" name="Line 50"/>
          <p:cNvSpPr/>
          <p:nvPr>
            <p:custDataLst>
              <p:tags r:id="rId18"/>
            </p:custDataLst>
          </p:nvPr>
        </p:nvSpPr>
        <p:spPr>
          <a:xfrm>
            <a:off x="5097780" y="72009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9" name="Line 51"/>
          <p:cNvSpPr/>
          <p:nvPr>
            <p:custDataLst>
              <p:tags r:id="rId19"/>
            </p:custDataLst>
          </p:nvPr>
        </p:nvSpPr>
        <p:spPr>
          <a:xfrm>
            <a:off x="5103495" y="72961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0" name="Line 52"/>
          <p:cNvSpPr/>
          <p:nvPr>
            <p:custDataLst>
              <p:tags r:id="rId20"/>
            </p:custDataLst>
          </p:nvPr>
        </p:nvSpPr>
        <p:spPr>
          <a:xfrm>
            <a:off x="5050790" y="424815"/>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2" name="Oval 54"/>
          <p:cNvSpPr/>
          <p:nvPr>
            <p:custDataLst>
              <p:tags r:id="rId21"/>
            </p:custDataLst>
          </p:nvPr>
        </p:nvSpPr>
        <p:spPr>
          <a:xfrm flipV="1">
            <a:off x="1938020" y="2027555"/>
            <a:ext cx="1611630" cy="68834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3" name="Oval 55"/>
          <p:cNvSpPr/>
          <p:nvPr>
            <p:custDataLst>
              <p:tags r:id="rId22"/>
            </p:custDataLst>
          </p:nvPr>
        </p:nvSpPr>
        <p:spPr>
          <a:xfrm>
            <a:off x="1914525" y="846455"/>
            <a:ext cx="1611630" cy="1608455"/>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4" name="Oval 56"/>
          <p:cNvSpPr/>
          <p:nvPr>
            <p:custDataLst>
              <p:tags r:id="rId23"/>
            </p:custDataLst>
          </p:nvPr>
        </p:nvSpPr>
        <p:spPr>
          <a:xfrm rot="8982877">
            <a:off x="1914525" y="846455"/>
            <a:ext cx="1611630" cy="1608455"/>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5" name="Oval 57"/>
          <p:cNvSpPr/>
          <p:nvPr>
            <p:custDataLst>
              <p:tags r:id="rId24"/>
            </p:custDataLst>
          </p:nvPr>
        </p:nvSpPr>
        <p:spPr>
          <a:xfrm>
            <a:off x="2037080" y="989965"/>
            <a:ext cx="1359535" cy="109791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防火防爆</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316" name="Oval 58"/>
          <p:cNvSpPr/>
          <p:nvPr>
            <p:custDataLst>
              <p:tags r:id="rId25"/>
            </p:custDataLst>
          </p:nvPr>
        </p:nvSpPr>
        <p:spPr>
          <a:xfrm>
            <a:off x="2261870" y="1666240"/>
            <a:ext cx="980440" cy="791845"/>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7" name="Line 59"/>
          <p:cNvSpPr/>
          <p:nvPr>
            <p:custDataLst>
              <p:tags r:id="rId26"/>
            </p:custDataLst>
          </p:nvPr>
        </p:nvSpPr>
        <p:spPr>
          <a:xfrm>
            <a:off x="3056890" y="143573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8" name="Line 60"/>
          <p:cNvSpPr/>
          <p:nvPr>
            <p:custDataLst>
              <p:tags r:id="rId27"/>
            </p:custDataLst>
          </p:nvPr>
        </p:nvSpPr>
        <p:spPr>
          <a:xfrm>
            <a:off x="3062605" y="144589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19" name="Line 61"/>
          <p:cNvSpPr/>
          <p:nvPr>
            <p:custDataLst>
              <p:tags r:id="rId28"/>
            </p:custDataLst>
          </p:nvPr>
        </p:nvSpPr>
        <p:spPr>
          <a:xfrm>
            <a:off x="3011170" y="1141095"/>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9" name="Oval 54"/>
          <p:cNvSpPr/>
          <p:nvPr>
            <p:custDataLst>
              <p:tags r:id="rId29"/>
            </p:custDataLst>
          </p:nvPr>
        </p:nvSpPr>
        <p:spPr>
          <a:xfrm flipV="1">
            <a:off x="1290320" y="3754755"/>
            <a:ext cx="1611630" cy="68834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40" name="Oval 55"/>
          <p:cNvSpPr/>
          <p:nvPr>
            <p:custDataLst>
              <p:tags r:id="rId30"/>
            </p:custDataLst>
          </p:nvPr>
        </p:nvSpPr>
        <p:spPr>
          <a:xfrm>
            <a:off x="1266825" y="2573655"/>
            <a:ext cx="1611630" cy="1608455"/>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41" name="Oval 56"/>
          <p:cNvSpPr/>
          <p:nvPr>
            <p:custDataLst>
              <p:tags r:id="rId31"/>
            </p:custDataLst>
          </p:nvPr>
        </p:nvSpPr>
        <p:spPr>
          <a:xfrm rot="8982877">
            <a:off x="1266825" y="2573655"/>
            <a:ext cx="1611630" cy="1608455"/>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42" name="Oval 57"/>
          <p:cNvSpPr/>
          <p:nvPr>
            <p:custDataLst>
              <p:tags r:id="rId32"/>
            </p:custDataLst>
          </p:nvPr>
        </p:nvSpPr>
        <p:spPr>
          <a:xfrm>
            <a:off x="1389380" y="2717165"/>
            <a:ext cx="1359535" cy="109791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防坠落</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343" name="Oval 58"/>
          <p:cNvSpPr/>
          <p:nvPr>
            <p:custDataLst>
              <p:tags r:id="rId33"/>
            </p:custDataLst>
          </p:nvPr>
        </p:nvSpPr>
        <p:spPr>
          <a:xfrm>
            <a:off x="1614170" y="3393440"/>
            <a:ext cx="980440" cy="791845"/>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44" name="Line 59"/>
          <p:cNvSpPr/>
          <p:nvPr>
            <p:custDataLst>
              <p:tags r:id="rId34"/>
            </p:custDataLst>
          </p:nvPr>
        </p:nvSpPr>
        <p:spPr>
          <a:xfrm>
            <a:off x="2409190" y="316293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45" name="Line 60"/>
          <p:cNvSpPr/>
          <p:nvPr>
            <p:custDataLst>
              <p:tags r:id="rId35"/>
            </p:custDataLst>
          </p:nvPr>
        </p:nvSpPr>
        <p:spPr>
          <a:xfrm>
            <a:off x="2414905" y="317309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46" name="Line 61"/>
          <p:cNvSpPr/>
          <p:nvPr>
            <p:custDataLst>
              <p:tags r:id="rId36"/>
            </p:custDataLst>
          </p:nvPr>
        </p:nvSpPr>
        <p:spPr>
          <a:xfrm>
            <a:off x="2363470" y="2868295"/>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0" name="Oval 76"/>
          <p:cNvSpPr/>
          <p:nvPr>
            <p:custDataLst>
              <p:tags r:id="rId37"/>
            </p:custDataLst>
          </p:nvPr>
        </p:nvSpPr>
        <p:spPr>
          <a:xfrm flipV="1">
            <a:off x="2011045" y="5554980"/>
            <a:ext cx="1611630" cy="68834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1" name="Oval 77"/>
          <p:cNvSpPr/>
          <p:nvPr>
            <p:custDataLst>
              <p:tags r:id="rId38"/>
            </p:custDataLst>
          </p:nvPr>
        </p:nvSpPr>
        <p:spPr>
          <a:xfrm>
            <a:off x="1987550" y="4373880"/>
            <a:ext cx="1611630" cy="1608455"/>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2" name="Oval 78"/>
          <p:cNvSpPr/>
          <p:nvPr>
            <p:custDataLst>
              <p:tags r:id="rId39"/>
            </p:custDataLst>
          </p:nvPr>
        </p:nvSpPr>
        <p:spPr>
          <a:xfrm rot="8982877">
            <a:off x="1987550" y="4373880"/>
            <a:ext cx="1611630" cy="1608455"/>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3" name="Oval 79"/>
          <p:cNvSpPr/>
          <p:nvPr>
            <p:custDataLst>
              <p:tags r:id="rId40"/>
            </p:custDataLst>
          </p:nvPr>
        </p:nvSpPr>
        <p:spPr>
          <a:xfrm>
            <a:off x="2110740" y="4516120"/>
            <a:ext cx="1359535" cy="109791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防工伤、疾病</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334" name="Oval 80"/>
          <p:cNvSpPr/>
          <p:nvPr>
            <p:custDataLst>
              <p:tags r:id="rId41"/>
            </p:custDataLst>
          </p:nvPr>
        </p:nvSpPr>
        <p:spPr>
          <a:xfrm>
            <a:off x="2334895" y="5193665"/>
            <a:ext cx="980440" cy="791845"/>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5" name="Line 81"/>
          <p:cNvSpPr/>
          <p:nvPr>
            <p:custDataLst>
              <p:tags r:id="rId42"/>
            </p:custDataLst>
          </p:nvPr>
        </p:nvSpPr>
        <p:spPr>
          <a:xfrm>
            <a:off x="3129915" y="496316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6" name="Line 82"/>
          <p:cNvSpPr/>
          <p:nvPr>
            <p:custDataLst>
              <p:tags r:id="rId43"/>
            </p:custDataLst>
          </p:nvPr>
        </p:nvSpPr>
        <p:spPr>
          <a:xfrm>
            <a:off x="3135630" y="497332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37" name="Line 83"/>
          <p:cNvSpPr/>
          <p:nvPr>
            <p:custDataLst>
              <p:tags r:id="rId44"/>
            </p:custDataLst>
          </p:nvPr>
        </p:nvSpPr>
        <p:spPr>
          <a:xfrm>
            <a:off x="3084195" y="4668520"/>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6" name="Oval 18"/>
          <p:cNvSpPr/>
          <p:nvPr>
            <p:custDataLst>
              <p:tags r:id="rId45"/>
            </p:custDataLst>
          </p:nvPr>
        </p:nvSpPr>
        <p:spPr>
          <a:xfrm flipV="1">
            <a:off x="3943350" y="6197600"/>
            <a:ext cx="1722755" cy="67945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7" name="Oval 19"/>
          <p:cNvSpPr/>
          <p:nvPr>
            <p:custDataLst>
              <p:tags r:id="rId46"/>
            </p:custDataLst>
          </p:nvPr>
        </p:nvSpPr>
        <p:spPr>
          <a:xfrm>
            <a:off x="3917950" y="5031105"/>
            <a:ext cx="1722755" cy="1588135"/>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8" name="Oval 20"/>
          <p:cNvSpPr/>
          <p:nvPr>
            <p:custDataLst>
              <p:tags r:id="rId47"/>
            </p:custDataLst>
          </p:nvPr>
        </p:nvSpPr>
        <p:spPr>
          <a:xfrm rot="8982877">
            <a:off x="3917950" y="5031105"/>
            <a:ext cx="1722755" cy="1588135"/>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79" name="Oval 21"/>
          <p:cNvSpPr/>
          <p:nvPr>
            <p:custDataLst>
              <p:tags r:id="rId48"/>
            </p:custDataLst>
          </p:nvPr>
        </p:nvSpPr>
        <p:spPr>
          <a:xfrm>
            <a:off x="4067175" y="5160645"/>
            <a:ext cx="1452880" cy="108394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防滑</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280" name="Oval 22"/>
          <p:cNvSpPr/>
          <p:nvPr>
            <p:custDataLst>
              <p:tags r:id="rId49"/>
            </p:custDataLst>
          </p:nvPr>
        </p:nvSpPr>
        <p:spPr>
          <a:xfrm>
            <a:off x="4289425" y="5840095"/>
            <a:ext cx="1047750" cy="782320"/>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81" name="Line 23"/>
          <p:cNvSpPr/>
          <p:nvPr>
            <p:custDataLst>
              <p:tags r:id="rId50"/>
            </p:custDataLst>
          </p:nvPr>
        </p:nvSpPr>
        <p:spPr>
          <a:xfrm>
            <a:off x="5139055" y="561276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82" name="Line 24"/>
          <p:cNvSpPr/>
          <p:nvPr>
            <p:custDataLst>
              <p:tags r:id="rId51"/>
            </p:custDataLst>
          </p:nvPr>
        </p:nvSpPr>
        <p:spPr>
          <a:xfrm>
            <a:off x="5145405" y="5622925"/>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83" name="Line 25"/>
          <p:cNvSpPr/>
          <p:nvPr>
            <p:custDataLst>
              <p:tags r:id="rId52"/>
            </p:custDataLst>
          </p:nvPr>
        </p:nvSpPr>
        <p:spPr>
          <a:xfrm>
            <a:off x="5090160" y="5321935"/>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85" name="Oval 27"/>
          <p:cNvSpPr/>
          <p:nvPr>
            <p:custDataLst>
              <p:tags r:id="rId53"/>
            </p:custDataLst>
          </p:nvPr>
        </p:nvSpPr>
        <p:spPr>
          <a:xfrm flipV="1">
            <a:off x="6049645" y="5749925"/>
            <a:ext cx="1699260" cy="706755"/>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86" name="Oval 28"/>
          <p:cNvSpPr/>
          <p:nvPr>
            <p:custDataLst>
              <p:tags r:id="rId54"/>
            </p:custDataLst>
          </p:nvPr>
        </p:nvSpPr>
        <p:spPr>
          <a:xfrm>
            <a:off x="6024880" y="4537075"/>
            <a:ext cx="1699260" cy="1651000"/>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87" name="Oval 29"/>
          <p:cNvSpPr/>
          <p:nvPr>
            <p:custDataLst>
              <p:tags r:id="rId55"/>
            </p:custDataLst>
          </p:nvPr>
        </p:nvSpPr>
        <p:spPr>
          <a:xfrm rot="8982877">
            <a:off x="6024880" y="4537075"/>
            <a:ext cx="1699260" cy="1651000"/>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88" name="Oval 30"/>
          <p:cNvSpPr/>
          <p:nvPr>
            <p:custDataLst>
              <p:tags r:id="rId56"/>
            </p:custDataLst>
          </p:nvPr>
        </p:nvSpPr>
        <p:spPr>
          <a:xfrm>
            <a:off x="6171565" y="4671695"/>
            <a:ext cx="1433195" cy="112712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防中毒窒息</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289" name="Oval 31"/>
          <p:cNvSpPr/>
          <p:nvPr>
            <p:custDataLst>
              <p:tags r:id="rId57"/>
            </p:custDataLst>
          </p:nvPr>
        </p:nvSpPr>
        <p:spPr>
          <a:xfrm>
            <a:off x="6391275" y="5378450"/>
            <a:ext cx="1033780" cy="812800"/>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0" name="Line 32"/>
          <p:cNvSpPr/>
          <p:nvPr>
            <p:custDataLst>
              <p:tags r:id="rId58"/>
            </p:custDataLst>
          </p:nvPr>
        </p:nvSpPr>
        <p:spPr>
          <a:xfrm>
            <a:off x="7229475" y="514223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1" name="Line 33"/>
          <p:cNvSpPr/>
          <p:nvPr>
            <p:custDataLst>
              <p:tags r:id="rId59"/>
            </p:custDataLst>
          </p:nvPr>
        </p:nvSpPr>
        <p:spPr>
          <a:xfrm>
            <a:off x="7235190" y="515239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2" name="Line 34"/>
          <p:cNvSpPr/>
          <p:nvPr>
            <p:custDataLst>
              <p:tags r:id="rId60"/>
            </p:custDataLst>
          </p:nvPr>
        </p:nvSpPr>
        <p:spPr>
          <a:xfrm>
            <a:off x="7180580" y="4839970"/>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21" name="Oval 67"/>
          <p:cNvSpPr/>
          <p:nvPr>
            <p:custDataLst>
              <p:tags r:id="rId61"/>
            </p:custDataLst>
          </p:nvPr>
        </p:nvSpPr>
        <p:spPr>
          <a:xfrm flipV="1">
            <a:off x="6475095" y="3827780"/>
            <a:ext cx="1611630" cy="68834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22" name="Oval 68"/>
          <p:cNvSpPr/>
          <p:nvPr>
            <p:custDataLst>
              <p:tags r:id="rId62"/>
            </p:custDataLst>
          </p:nvPr>
        </p:nvSpPr>
        <p:spPr>
          <a:xfrm>
            <a:off x="6451600" y="2646680"/>
            <a:ext cx="1611630" cy="1608455"/>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23" name="Oval 69"/>
          <p:cNvSpPr/>
          <p:nvPr>
            <p:custDataLst>
              <p:tags r:id="rId63"/>
            </p:custDataLst>
          </p:nvPr>
        </p:nvSpPr>
        <p:spPr>
          <a:xfrm rot="8982877">
            <a:off x="6451600" y="2646680"/>
            <a:ext cx="1611630" cy="1608455"/>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24" name="Oval 70"/>
          <p:cNvSpPr/>
          <p:nvPr>
            <p:custDataLst>
              <p:tags r:id="rId64"/>
            </p:custDataLst>
          </p:nvPr>
        </p:nvSpPr>
        <p:spPr>
          <a:xfrm>
            <a:off x="6590665" y="2777490"/>
            <a:ext cx="1359535" cy="109791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防触电漏电</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325" name="Oval 71"/>
          <p:cNvSpPr/>
          <p:nvPr>
            <p:custDataLst>
              <p:tags r:id="rId65"/>
            </p:custDataLst>
          </p:nvPr>
        </p:nvSpPr>
        <p:spPr>
          <a:xfrm>
            <a:off x="6798945" y="3466465"/>
            <a:ext cx="980440" cy="791845"/>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26" name="Line 72"/>
          <p:cNvSpPr/>
          <p:nvPr>
            <p:custDataLst>
              <p:tags r:id="rId66"/>
            </p:custDataLst>
          </p:nvPr>
        </p:nvSpPr>
        <p:spPr>
          <a:xfrm>
            <a:off x="7593965" y="323596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27" name="Line 73"/>
          <p:cNvSpPr/>
          <p:nvPr>
            <p:custDataLst>
              <p:tags r:id="rId67"/>
            </p:custDataLst>
          </p:nvPr>
        </p:nvSpPr>
        <p:spPr>
          <a:xfrm>
            <a:off x="7599680" y="324612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28" name="Line 74"/>
          <p:cNvSpPr/>
          <p:nvPr>
            <p:custDataLst>
              <p:tags r:id="rId68"/>
            </p:custDataLst>
          </p:nvPr>
        </p:nvSpPr>
        <p:spPr>
          <a:xfrm>
            <a:off x="7548245" y="2941320"/>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4" name="Oval 36"/>
          <p:cNvSpPr/>
          <p:nvPr>
            <p:custDataLst>
              <p:tags r:id="rId69"/>
            </p:custDataLst>
          </p:nvPr>
        </p:nvSpPr>
        <p:spPr>
          <a:xfrm flipV="1">
            <a:off x="6040120" y="2030730"/>
            <a:ext cx="1611630" cy="688340"/>
          </a:xfrm>
          <a:prstGeom prst="ellipse">
            <a:avLst/>
          </a:prstGeom>
          <a:gradFill rotWithShape="1">
            <a:gsLst>
              <a:gs pos="0">
                <a:schemeClr val="bg2">
                  <a:alpha val="84999"/>
                </a:schemeClr>
              </a:gs>
              <a:gs pos="100000">
                <a:srgbClr val="A2A2A2">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5" name="Oval 37"/>
          <p:cNvSpPr/>
          <p:nvPr>
            <p:custDataLst>
              <p:tags r:id="rId70"/>
            </p:custDataLst>
          </p:nvPr>
        </p:nvSpPr>
        <p:spPr>
          <a:xfrm>
            <a:off x="6016625" y="849630"/>
            <a:ext cx="1611630" cy="1608455"/>
          </a:xfrm>
          <a:prstGeom prst="ellipse">
            <a:avLst/>
          </a:prstGeom>
          <a:gradFill rotWithShape="1">
            <a:gsLst>
              <a:gs pos="0">
                <a:srgbClr val="C9462D"/>
              </a:gs>
              <a:gs pos="50000">
                <a:srgbClr val="C13643"/>
              </a:gs>
              <a:gs pos="100000">
                <a:srgbClr val="C9462D"/>
              </a:gs>
            </a:gsLst>
            <a:lin ang="5400000" scaled="0"/>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6" name="Oval 38"/>
          <p:cNvSpPr/>
          <p:nvPr>
            <p:custDataLst>
              <p:tags r:id="rId71"/>
            </p:custDataLst>
          </p:nvPr>
        </p:nvSpPr>
        <p:spPr>
          <a:xfrm rot="8982877">
            <a:off x="6016625" y="849630"/>
            <a:ext cx="1611630" cy="1608455"/>
          </a:xfrm>
          <a:prstGeom prst="ellipse">
            <a:avLst/>
          </a:prstGeom>
          <a:gradFill rotWithShape="1">
            <a:gsLst>
              <a:gs pos="0">
                <a:schemeClr val="accent2"/>
              </a:gs>
              <a:gs pos="100000">
                <a:srgbClr val="6B440A">
                  <a:alpha val="0"/>
                </a:srgbClr>
              </a:gs>
            </a:gsLst>
            <a:lin ang="5400000" scaled="1"/>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7" name="Oval 39"/>
          <p:cNvSpPr/>
          <p:nvPr>
            <p:custDataLst>
              <p:tags r:id="rId72"/>
            </p:custDataLst>
          </p:nvPr>
        </p:nvSpPr>
        <p:spPr>
          <a:xfrm>
            <a:off x="6155690" y="980440"/>
            <a:ext cx="1359535" cy="1097915"/>
          </a:xfrm>
          <a:prstGeom prst="ellipse">
            <a:avLst/>
          </a:prstGeom>
          <a:gradFill rotWithShape="1">
            <a:gsLst>
              <a:gs pos="0">
                <a:schemeClr val="bg1">
                  <a:alpha val="57999"/>
                </a:schemeClr>
              </a:gs>
              <a:gs pos="100000">
                <a:srgbClr val="767676">
                  <a:alpha val="0"/>
                </a:srgbClr>
              </a:gs>
            </a:gsLst>
            <a:lin ang="5400000" scaled="1"/>
            <a:tileRect/>
          </a:gradFill>
          <a:ln w="9525">
            <a:noFill/>
          </a:ln>
        </p:spPr>
        <p:txBody>
          <a:bodyPr wrap="none" anchor="ctr"/>
          <a:lstStyle/>
          <a:p>
            <a:pPr algn="ctr"/>
            <a:r>
              <a:rPr lang="zh-CN" altLang="en-US" sz="1800" dirty="0">
                <a:solidFill>
                  <a:srgbClr val="FFFFFF"/>
                </a:solidFill>
                <a:latin typeface="Times New Roman" panose="02020603050405020304" pitchFamily="2" charset="0"/>
                <a:ea typeface="微软雅黑" panose="020B0503020204020204" pitchFamily="34" charset="-122"/>
              </a:rPr>
              <a:t>防交通事故</a:t>
            </a:r>
            <a:endParaRPr lang="zh-CN" altLang="en-US" sz="1800" dirty="0">
              <a:solidFill>
                <a:srgbClr val="FFFFFF"/>
              </a:solidFill>
              <a:latin typeface="Times New Roman" panose="02020603050405020304" pitchFamily="2" charset="0"/>
              <a:ea typeface="微软雅黑" panose="020B0503020204020204" pitchFamily="34" charset="-122"/>
            </a:endParaRPr>
          </a:p>
        </p:txBody>
      </p:sp>
      <p:sp>
        <p:nvSpPr>
          <p:cNvPr id="11298" name="Oval 40"/>
          <p:cNvSpPr/>
          <p:nvPr>
            <p:custDataLst>
              <p:tags r:id="rId73"/>
            </p:custDataLst>
          </p:nvPr>
        </p:nvSpPr>
        <p:spPr>
          <a:xfrm>
            <a:off x="6363970" y="1669415"/>
            <a:ext cx="980440" cy="791845"/>
          </a:xfrm>
          <a:prstGeom prst="ellipse">
            <a:avLst/>
          </a:prstGeom>
          <a:gradFill rotWithShape="1">
            <a:gsLst>
              <a:gs pos="0">
                <a:schemeClr val="bg1">
                  <a:alpha val="59999"/>
                </a:schemeClr>
              </a:gs>
              <a:gs pos="100000">
                <a:srgbClr val="767676">
                  <a:alpha val="0"/>
                </a:srgbClr>
              </a:gs>
            </a:gsLst>
            <a:path path="shape">
              <a:fillToRect l="50000" t="50000" r="50000" b="50000"/>
            </a:path>
            <a:tileRect/>
          </a:gradFill>
          <a:ln w="9525">
            <a:noFill/>
          </a:ln>
        </p:spPr>
        <p:txBody>
          <a:bodyPr wrap="none" anchor="ct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299" name="Line 41"/>
          <p:cNvSpPr/>
          <p:nvPr>
            <p:custDataLst>
              <p:tags r:id="rId74"/>
            </p:custDataLst>
          </p:nvPr>
        </p:nvSpPr>
        <p:spPr>
          <a:xfrm>
            <a:off x="7158990" y="143891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0" name="Line 42"/>
          <p:cNvSpPr/>
          <p:nvPr>
            <p:custDataLst>
              <p:tags r:id="rId75"/>
            </p:custDataLst>
          </p:nvPr>
        </p:nvSpPr>
        <p:spPr>
          <a:xfrm>
            <a:off x="7164705" y="1449070"/>
            <a:ext cx="635" cy="635"/>
          </a:xfrm>
          <a:prstGeom prst="line">
            <a:avLst/>
          </a:prstGeom>
          <a:ln w="12700" cap="flat" cmpd="sng">
            <a:solidFill>
              <a:srgbClr val="00FF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301" name="Line 43"/>
          <p:cNvSpPr/>
          <p:nvPr>
            <p:custDataLst>
              <p:tags r:id="rId76"/>
            </p:custDataLst>
          </p:nvPr>
        </p:nvSpPr>
        <p:spPr>
          <a:xfrm>
            <a:off x="7113270" y="1144270"/>
            <a:ext cx="635" cy="635"/>
          </a:xfrm>
          <a:prstGeom prst="line">
            <a:avLst/>
          </a:prstGeom>
          <a:ln w="12700" cap="flat" cmpd="sng">
            <a:solidFill>
              <a:srgbClr val="000000"/>
            </a:solidFill>
            <a:prstDash val="solid"/>
            <a:bevel/>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Tree>
    <p:custDataLst>
      <p:tags r:id="rId77"/>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71500" y="255270"/>
            <a:ext cx="2043430" cy="460375"/>
          </a:xfrm>
          <a:prstGeom prst="rect">
            <a:avLst/>
          </a:prstGeom>
          <a:noFill/>
        </p:spPr>
        <p:txBody>
          <a:bodyPr wrap="square" rtlCol="0" anchor="t">
            <a:spAutoFit/>
          </a:bodyPr>
          <a:lstStyle/>
          <a:p>
            <a:pPr marL="400050" marR="0" indent="-400050" defTabSz="914400" eaLnBrk="1" fontAlgn="auto" hangingPunct="1">
              <a:spcBef>
                <a:spcPts val="0"/>
              </a:spcBef>
              <a:spcAft>
                <a:spcPts val="0"/>
              </a:spcAft>
              <a:buClrTx/>
              <a:buSzTx/>
              <a:buFont typeface="+mj-ea"/>
              <a:buAutoNum type="ea1JpnChsDbPeriod"/>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防 火</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2" name="文本框 1"/>
          <p:cNvSpPr txBox="1"/>
          <p:nvPr/>
        </p:nvSpPr>
        <p:spPr>
          <a:xfrm>
            <a:off x="571500" y="715645"/>
            <a:ext cx="7780655" cy="5821680"/>
          </a:xfrm>
          <a:prstGeom prst="rect">
            <a:avLst/>
          </a:prstGeom>
          <a:noFill/>
        </p:spPr>
        <p:txBody>
          <a:bodyPr wrap="square" rtlCol="0" anchor="t">
            <a:spAutoFit/>
          </a:bodyPr>
          <a:lstStyle/>
          <a:p>
            <a:pPr>
              <a:lnSpc>
                <a:spcPct val="230000"/>
              </a:lnSpc>
              <a:spcBef>
                <a:spcPts val="0"/>
              </a:spcBef>
              <a:spcAft>
                <a:spcPts val="0"/>
              </a:spcAft>
            </a:pPr>
            <a:r>
              <a:rPr lang="en-US" altLang="zh-CN" sz="1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冬季是建筑施工现场火灾事故频发的高危季节，冬季天寒地冻,天干物燥。建筑施工现场用火、用电增多,火险隐患亦随之增加,近期在我国一些地区发生的重大火灾事故，造成众多人员伤亡，给人民群众的生命和财产带来了巨大的损失。建筑施工现场条件相对恶劣且消防防控能力比较薄弱，极容易发生火灾事故，因此必须做好冬季施工期间的防火安全工作。</a:t>
            </a:r>
            <a:endPar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30000"/>
              </a:lnSpc>
              <a:spcBef>
                <a:spcPts val="0"/>
              </a:spcBef>
              <a:spcAft>
                <a:spcPts val="0"/>
              </a:spcAft>
            </a:pPr>
            <a:r>
              <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建筑工地施工,按季节和气候变化情况,通常分为常温施工,雨季施工,冬季施工。由于冬季气温低,空气干燥,施工现场需采取保温措施。因此,冬季施工比常温、雨季施工火灾危险更加频繁，因此应高度重视冬季施工现场防火措施落实工作。</a:t>
            </a:r>
            <a:endPar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 name="文本框 1"/>
          <p:cNvSpPr txBox="1"/>
          <p:nvPr/>
        </p:nvSpPr>
        <p:spPr>
          <a:xfrm>
            <a:off x="443230" y="151765"/>
            <a:ext cx="8098790" cy="6554470"/>
          </a:xfrm>
          <a:prstGeom prst="rect">
            <a:avLst/>
          </a:prstGeom>
          <a:noFill/>
        </p:spPr>
        <p:txBody>
          <a:bodyPr wrap="square" rtlCol="0" anchor="t">
            <a:spAutoFit/>
          </a:bodyPr>
          <a:lstStyle/>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rPr>
              <a:t>一、冬季防火安全监管</a:t>
            </a:r>
            <a:endParaRPr lang="zh-CN" altLang="en-US" sz="1400" b="0" dirty="0">
              <a:solidFill>
                <a:srgbClr val="000000"/>
              </a:solidFill>
              <a:latin typeface="Times New Roman" panose="02020603050405020304" pitchFamily="2" charset="0"/>
              <a:ea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rPr>
              <a:t>　　建筑施工现场要结合工程的实际情况，根据冬季施工的具体特点，成立冬季消防安全生产领导小组；建立施工现场防火安全责任制度和值班制度；施工现场每个区域都要确定防火安全责任人；建立健全动火审批制度、防火安全措施；组织编制有针对性的冬季防火措施和防火安全预案；合理安排工期，严格各类易燃、易爆物品管理，合理有效地配置消防器材，严防发生火灾、爆炸事故。</a:t>
            </a:r>
            <a:endParaRPr lang="zh-CN" altLang="en-US" sz="1400" b="0" dirty="0">
              <a:solidFill>
                <a:srgbClr val="000000"/>
              </a:solidFill>
              <a:latin typeface="Times New Roman" panose="02020603050405020304" pitchFamily="2" charset="0"/>
              <a:ea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rPr>
              <a:t>二、冬季防火安全认识</a:t>
            </a:r>
            <a:endParaRPr lang="zh-CN" altLang="en-US" sz="1400" b="0" dirty="0">
              <a:solidFill>
                <a:srgbClr val="000000"/>
              </a:solidFill>
              <a:latin typeface="Times New Roman" panose="02020603050405020304" pitchFamily="2" charset="0"/>
              <a:ea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rPr>
              <a:t>　　项目经理是建筑施工现场消防安全生产的第一责任人，项目部要充分认识建筑施工冬季防火的重要性，以高度的责任感和使命感将防火安全工作作为一项重要内容来抓，加大宣传力度，营造防火工作的良好氛围，认真落实防火安全责任制，扎实开展冬季防火安全隐患排查工作，及时消除不安全因素，避免重大恶性火灾事故的发生。</a:t>
            </a:r>
            <a:endParaRPr lang="zh-CN" altLang="en-US" sz="1400" b="0" dirty="0">
              <a:solidFill>
                <a:srgbClr val="000000"/>
              </a:solidFill>
              <a:latin typeface="Times New Roman" panose="02020603050405020304" pitchFamily="2" charset="0"/>
              <a:ea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rPr>
              <a:t>　　三、冬季防火安全培训教育</a:t>
            </a:r>
            <a:endParaRPr lang="zh-CN" altLang="en-US" sz="1400" b="0" dirty="0">
              <a:solidFill>
                <a:srgbClr val="000000"/>
              </a:solidFill>
              <a:latin typeface="Times New Roman" panose="02020603050405020304" pitchFamily="2" charset="0"/>
              <a:ea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rPr>
              <a:t>　　项目部要充分利用各种有效的宣传形式，广泛宣传消防法律法规和防火灭火知识，加强对灭火常识、火灾逃生方法的教育培训，不断提高建筑从业人员的消防安全意识和自防自救能力。项目部要配备足额的专兼职消防员，不断完善应急救援工作机制，一旦发生险情和紧急情况要进行自救或按规定及时上报。</a:t>
            </a:r>
            <a:endParaRPr lang="zh-CN" altLang="en-US" sz="1400" b="0" dirty="0">
              <a:solidFill>
                <a:srgbClr val="000000"/>
              </a:solidFill>
              <a:latin typeface="Times New Roman" panose="02020603050405020304" pitchFamily="2" charset="0"/>
              <a:ea typeface="微软雅黑" panose="020B0503020204020204" pitchFamily="34" charset="-122"/>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290830" y="105410"/>
            <a:ext cx="8333740" cy="6123940"/>
          </a:xfrm>
          <a:prstGeom prst="rect">
            <a:avLst/>
          </a:prstGeom>
          <a:noFill/>
        </p:spPr>
        <p:txBody>
          <a:bodyPr wrap="square" rtlCol="0" anchor="t">
            <a:spAutoFit/>
          </a:bodyPr>
          <a:lstStyle/>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四、冬季防火安全排查</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1．严格执行动火报批手续</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施工现场需明火(含焊、割)作业时，责任人应严格履行动火报批手续后，方可动火作业。动火作业时，操作人员必须持证上岗，并有专人监护，配备相应的灭火器材。在高处实施电焊、气割作业时，应对作业的周围和下方实施防护遮挡，焊渣应有容器接装，作业后，必须确认无火源危险后方可离开作业现场。</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2．加强防火重点区域管理</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项目部应加强施工现场的木工加工区、施工作业层、配电室、食堂、仓库等重点防火区域的安全管理，配备足够数量的有效消防灭火器材。及时消除施工用电故障，防止电路故障产生火灾事故。高层建筑施工应使用合格的阻燃式密目安全立网，并配备必须的消防水源和充足的自救用水量。应加强易燃易爆物品管理，及时消除火灾隐患。</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3．努力改善作业人员生活环境</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施工现场作业人员的要深刻吸取建筑工地发生火灾沉重的历史教训，项目部应努力改善作业人员的生活和饮食，加强施工现场后勤宿舍的安全管理，杜绝使用大功率家用电器和瓶装液化气等易燃易爆物品。建筑施工区域、后勤宿舍区通道必须满足消防要求。</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148590" y="315595"/>
            <a:ext cx="8359140" cy="5584825"/>
          </a:xfrm>
          <a:prstGeom prst="rect">
            <a:avLst/>
          </a:prstGeom>
          <a:noFill/>
        </p:spPr>
        <p:txBody>
          <a:bodyPr wrap="square" rtlCol="0" anchor="t">
            <a:spAutoFit/>
          </a:bodyPr>
          <a:lstStyle/>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五、冬季防火安全措施</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在建工程项目部要严格按照要求在施工现场配备足够的消防器材，并定期对消防器材进行检查，确保消防器材能够有效使用；易燃易爆物品应堆放在专用仓库，并派专人看管，堆放在施工现场的废弃模板等易燃材料应及时清理出施工现场。</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2.严禁职工在宿舍内使用电炉、电热毯、碘钨灯等大功率电器，严禁随意私接私拉电线，宿舍内部不要使用煤油炉，酒精灯易染燃物品。</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3.严禁在封闭环境下燃烧模板取暖以免火灾或一氧化碳中毒事故发生。</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4.临近加油站和易燃易爆物品储存场所的建筑工地，应做好工地围档，全封闭施工，严格履行三级动火审批制度，消除各种火灾隐患。</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5.乱扔烟头极引起火灾，冬季风多雨少，天寒物燥，特别要警惕吸烟引起火灾，随手乱扔烟头是很多烟民的不良习惯。吸烟者要自觉、自爱、自防，在宿舍内部要积极宣传禁烟。</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6.电器故障易引起火灾，施工现场的机械设备要做到用前检查，用后保养，避免因线路老化、年久失修或经常搬运碰破电线而引发火灾事故。</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7.使用明火、炉火、灯火时应注意不可靠近可燃物。严禁靠近乙炔、氧气、煤气、液化气罐附近。</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8．电气设备的安装要符合规定，所用导线要求绝缘效果要良好，禁止电气线路老化或者存在超负荷现象，以免发生电线短路起火。不能在电灯泡上罩纸或其他可燃物，不能将未经冷却的电热器具放在有可燃物的场所。或将可燃物放在电热器具上，更不能乱接乱拉电线。</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140970" y="-63500"/>
            <a:ext cx="8545830" cy="6985635"/>
          </a:xfrm>
          <a:prstGeom prst="rect">
            <a:avLst/>
          </a:prstGeom>
          <a:noFill/>
        </p:spPr>
        <p:txBody>
          <a:bodyPr wrap="square" rtlCol="0" anchor="t">
            <a:spAutoFit/>
          </a:bodyPr>
          <a:lstStyle/>
          <a:p>
            <a:pPr>
              <a:lnSpc>
                <a:spcPct val="200000"/>
              </a:lnSpc>
            </a:pPr>
            <a:r>
              <a:rPr lang="en-US" altLang="zh-CN" sz="1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en-US" altLang="zh-CN"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9．要注意提防电热器具的温控、时控装置或温度指示器失灵，避免温度过高起火。大功率电热器具不能使用横截面过小的导线或容量过小的开关、插头，以免发热或打火。</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10．建筑施工材料防火性能要满足设计及相关标准规范要求，冬季施工建筑保温材料必须有可靠防火措施。</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11．仓库内的油漆、稀料及易燃易爆物品必须分类单独存放，并配备足量有效的消防用品。</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12．施工现场的道路要定期清理周围杂物，保持消防道路畅通，也是预防火灾和减小火灾危害的有效途径。</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13．电焊、气割操作人员必须进行专门培训，掌握焊割的安全技术、操作规程，经过考试合格，取得操作合格证后方准操作，电焊、气割等特种作业人员必须掌握消防安全知识和自防自救的能力。</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14.木工操作间内严禁吸烟和用明火作业，操作间只能存放当班的用料，成品及半成品要及时运走，要做到活完场地清，刨花等每班都打扫干净，倒在指定地点。严格遵守操作规程，工作完毕要拉闸断电，并经检查确无火险后方可离开。</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15.电工必须经过专门培训，掌握安装与维修的安全技术，并经过考试合格后，方准独立操作。施工用电和照明用电要严格按《施工现场临时用电安全技术规范》执行。</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16.加强节假日值班制度，确定专人24小时值班，保持信息畅通，一旦发生火灾事故，要按照事故处理条例及时组织力量进行抢险和处置，并按程序及时、如实上报。</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775335" y="2606675"/>
            <a:ext cx="7413625" cy="3169285"/>
          </a:xfrm>
          <a:prstGeom prst="rect">
            <a:avLst/>
          </a:prstGeom>
          <a:noFill/>
        </p:spPr>
        <p:txBody>
          <a:bodyPr wrap="square" rtlCol="0" anchor="t">
            <a:spAutoFit/>
          </a:bodyPr>
          <a:lstStyle/>
          <a:p>
            <a:pPr>
              <a:lnSpc>
                <a:spcPct val="200000"/>
              </a:lnSpc>
            </a:pP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20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施工过程中，冬季都是火灾的高发期，冬季防火应该引起人们高度的重视。对施工人员进行冬季施工的防火教育是做好冬季施工防火安全工作的关键。要人人重视防火工作，处处想着防火工作，在做每一件工作时都要与消防工作相联系，从而提高全体人员的防火意识，保证消防安全。</a:t>
            </a:r>
            <a:endParaRPr lang="zh-CN" altLang="en-US" sz="20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5" name="文本框 4"/>
          <p:cNvSpPr txBox="1"/>
          <p:nvPr/>
        </p:nvSpPr>
        <p:spPr>
          <a:xfrm>
            <a:off x="695960" y="695325"/>
            <a:ext cx="7751763" cy="1383665"/>
          </a:xfrm>
          <a:prstGeom prst="rect">
            <a:avLst/>
          </a:prstGeom>
          <a:noFill/>
        </p:spPr>
        <p:txBody>
          <a:bodyPr wrap="square" rtlCol="0" anchor="t">
            <a:spAutoFit/>
          </a:bodyPr>
          <a:lstStyle/>
          <a:p>
            <a:pPr marR="0" defTabSz="914400" eaLnBrk="1" fontAlgn="auto" hangingPunct="1">
              <a:lnSpc>
                <a:spcPct val="200000"/>
              </a:lnSpc>
              <a:spcBef>
                <a:spcPts val="0"/>
              </a:spcBef>
              <a:spcAft>
                <a:spcPts val="0"/>
              </a:spcAft>
              <a:buClrTx/>
              <a:buSzTx/>
              <a:buFontTx/>
              <a:buNone/>
              <a:defRPr/>
            </a:pPr>
            <a:r>
              <a:rPr kumimoji="0" lang="en-US" altLang="zh-CN" sz="1400" kern="1200" cap="none" spc="0" normalizeH="0" baseline="0" noProof="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kumimoji="0" lang="zh-CN" altLang="en-US" sz="1400" b="0" kern="1200" cap="none" spc="0" normalizeH="0" baseline="0" noProof="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冬季空气干燥，容易形成静电积聚等造成爆炸的隐患。因此，要加强对防火防爆区的检查力度，要重点加强对重点部位的静电跨接和静电消除器等设施的检查和管理；对粉尘浓度进行监测，及时清扫散落堆积的粉尘。要对上述等部位的消火设施加强维护和检查，确保随时处在在用状态。</a:t>
            </a:r>
            <a:endParaRPr kumimoji="0" lang="zh-CN" altLang="en-US" sz="1400" b="0" kern="1200" cap="none" spc="0" normalizeH="0" baseline="0" noProof="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590867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1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396" y="283051"/>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71500" y="255270"/>
            <a:ext cx="2374265"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二、防 寒 防 冻</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19459" name="内容占位符 5124"/>
          <p:cNvSpPr>
            <a:spLocks noGrp="1"/>
          </p:cNvSpPr>
          <p:nvPr>
            <p:ph idx="4294967295"/>
          </p:nvPr>
        </p:nvSpPr>
        <p:spPr>
          <a:xfrm>
            <a:off x="517585" y="1026615"/>
            <a:ext cx="8093734" cy="5193212"/>
          </a:xfrm>
        </p:spPr>
        <p:txBody>
          <a:bodyPr vert="horz" lIns="91440" tIns="45720" rIns="91440" bIns="45720" rtlCol="0" anchor="t">
            <a:normAutofit/>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防寒保暖措施：</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1、要穿着适当厚度的保暖御寒衣服；</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2、做好人体直接接触空气部位的保暖；</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3、在冬季宜穿深色衣服；</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4、要勤晒被褥；</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5、在生活、工作环境中保持适宜的温湿度。</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防冻措施：</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1、最常见的冻伤部位：多发生在手指、足趾、手背、足跟耳廓、鼻尖且又经常暴露在外，局部温度低，极易受寒冷的伤害。</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2、最容易发生冻伤的时机：冬季夜间温度很低，经常在-8℃以下，若夜间行走也容易发生冻伤。</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 name="文本框 1"/>
          <p:cNvSpPr txBox="1"/>
          <p:nvPr/>
        </p:nvSpPr>
        <p:spPr>
          <a:xfrm>
            <a:off x="903605" y="474980"/>
            <a:ext cx="6810375" cy="4707890"/>
          </a:xfrm>
          <a:prstGeom prst="rect">
            <a:avLst/>
          </a:prstGeom>
          <a:noFill/>
        </p:spPr>
        <p:txBody>
          <a:bodyPr wrap="square" rtlCol="0" anchor="t">
            <a:spAutoFit/>
          </a:bodyPr>
          <a:lstStyle/>
          <a:p>
            <a:pPr>
              <a:lnSpc>
                <a:spcPct val="250000"/>
              </a:lnSpc>
            </a:pPr>
            <a:r>
              <a:rPr lang="en-US" altLang="zh-CN"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20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重视施工机械设备的防冻防凝安全工作，所有在用的施工机械设备应结合例行保养进行一次换季保养，换用适合寒冷季节气温的润滑油、液压油、防冻液等。对于长期停用的机械设备，应放净设备和容器内的存水，并逐台检查做好记录；对于正常使用的机械设备，工作结束停机后要求将设备内存水放净。</a:t>
            </a:r>
            <a:endParaRPr lang="zh-CN" altLang="en-US" sz="20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pic>
        <p:nvPicPr>
          <p:cNvPr id="25" name="图片 24" descr="2"/>
          <p:cNvPicPr>
            <a:picLocks noChangeAspect="1"/>
          </p:cNvPicPr>
          <p:nvPr>
            <p:custDataLst>
              <p:tags r:id="rId5"/>
            </p:custDataLst>
          </p:nvPr>
        </p:nvPicPr>
        <p:blipFill>
          <a:blip r:embed="rId6"/>
          <a:stretch>
            <a:fillRect/>
          </a:stretch>
        </p:blipFill>
        <p:spPr>
          <a:xfrm>
            <a:off x="2312670" y="4631690"/>
            <a:ext cx="4326255" cy="469900"/>
          </a:xfrm>
          <a:prstGeom prst="rect">
            <a:avLst/>
          </a:prstGeom>
        </p:spPr>
      </p:pic>
    </p:spTree>
    <p:custDataLst>
      <p:tags r:id="rId7"/>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71500" y="255270"/>
            <a:ext cx="2936240"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三、防 交 通 事 故</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22531" name="文本占位符 12292"/>
          <p:cNvSpPr>
            <a:spLocks noGrp="1"/>
          </p:cNvSpPr>
          <p:nvPr>
            <p:ph idx="4294967295"/>
          </p:nvPr>
        </p:nvSpPr>
        <p:spPr>
          <a:xfrm>
            <a:off x="664845" y="585470"/>
            <a:ext cx="8075295" cy="4800600"/>
          </a:xfrm>
        </p:spPr>
        <p:txBody>
          <a:bodyPr vert="horz" lIns="91440" tIns="45720" rIns="91440" bIns="45720" rtlCol="0" anchor="t">
            <a:normAutofit/>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marL="0" lvl="0" algn="ctr">
              <a:lnSpc>
                <a:spcPct val="14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机 动 车</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l">
              <a:lnSpc>
                <a:spcPct val="14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1、开展冬季行车安全教育，并根据冬季行车特点，制定一套冬季行车管理办法。针对车型的安全要求，落实防冻、防滑、防雾、防火等具体措施，进一步提高驾驶员的冬季行车安全意识。</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l">
              <a:lnSpc>
                <a:spcPct val="14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2、认真贯彻落实车辆的各项管理制度，做好车辆的换季保养工作，要采用符合冬季使用的润滑油和制动液、发动机和散热器外壳安装防寒保温罩，尤其是刹车系统、转向系统、灯光系统必须完好可靠，确保车辆处于良好的技术状况。</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
        <p:nvSpPr>
          <p:cNvPr id="2" name="文本框 1"/>
          <p:cNvSpPr txBox="1"/>
          <p:nvPr/>
        </p:nvSpPr>
        <p:spPr>
          <a:xfrm>
            <a:off x="715645" y="3957320"/>
            <a:ext cx="8423275" cy="2168525"/>
          </a:xfrm>
          <a:prstGeom prst="rect">
            <a:avLst/>
          </a:prstGeom>
          <a:noFill/>
        </p:spPr>
        <p:txBody>
          <a:bodyPr wrap="square" rtlCol="0" anchor="t">
            <a:spAutoFit/>
          </a:bodyPr>
          <a:lstStyle/>
          <a:p>
            <a:pPr>
              <a:lnSpc>
                <a:spcPct val="150000"/>
              </a:lnSpc>
              <a:buNone/>
            </a:pPr>
            <a:r>
              <a:rPr lang="en-US" altLang="zh-CN"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3</a:t>
            </a:r>
            <a:r>
              <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、教育司机遵守交通规则和职业道德，严禁酒后开车、无照驾驶、疲劳驾驶、不“强超强会”，礼让三先确保行车安全。</a:t>
            </a:r>
            <a:endPar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buNone/>
            </a:pPr>
            <a:r>
              <a:rPr lang="en-US" altLang="zh-CN"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4</a:t>
            </a:r>
            <a:r>
              <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、车辆在冰雪路面上行驶一定要控制好车速，对道路安全状况必须观察清楚，确保行车安全无误的情况下方可行车。不准高速行车，不准急打方向，不准使用紧急刹车，不准急加、急收油门。</a:t>
            </a:r>
            <a:endParaRPr lang="zh-CN" altLang="en-US" sz="18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 name="文本框 1"/>
          <p:cNvSpPr txBox="1"/>
          <p:nvPr/>
        </p:nvSpPr>
        <p:spPr>
          <a:xfrm>
            <a:off x="3217545" y="66675"/>
            <a:ext cx="2368550" cy="783590"/>
          </a:xfrm>
          <a:prstGeom prst="rect">
            <a:avLst/>
          </a:prstGeom>
          <a:noFill/>
        </p:spPr>
        <p:txBody>
          <a:bodyPr wrap="square" rtlCol="0" anchor="t">
            <a:spAutoFit/>
          </a:bodyPr>
          <a:lstStyle/>
          <a:p>
            <a:pPr>
              <a:lnSpc>
                <a:spcPct val="250000"/>
              </a:lnSpc>
            </a:pPr>
            <a:r>
              <a:rPr lang="en-US" altLang="zh-CN" sz="1800" b="0" dirty="0">
                <a:solidFill>
                  <a:schemeClr val="accent1"/>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1800" b="0" dirty="0">
                <a:solidFill>
                  <a:schemeClr val="accent1"/>
                </a:solidFill>
                <a:latin typeface="Times New Roman" panose="02020603050405020304" pitchFamily="2" charset="0"/>
                <a:ea typeface="微软雅黑" panose="020B0503020204020204" pitchFamily="34" charset="-122"/>
                <a:cs typeface="微软雅黑" panose="020B0503020204020204" pitchFamily="34" charset="-122"/>
              </a:rPr>
              <a:t>非机动车、步行</a:t>
            </a:r>
            <a:endParaRPr lang="zh-CN" altLang="en-US" sz="1800" b="0" dirty="0">
              <a:solidFill>
                <a:schemeClr val="accent1"/>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24579" name="内容占位符 5124"/>
          <p:cNvSpPr>
            <a:spLocks noGrp="1"/>
          </p:cNvSpPr>
          <p:nvPr>
            <p:ph idx="4294967295"/>
          </p:nvPr>
        </p:nvSpPr>
        <p:spPr>
          <a:xfrm>
            <a:off x="593150" y="720545"/>
            <a:ext cx="8093734" cy="5193212"/>
          </a:xfrm>
        </p:spPr>
        <p:txBody>
          <a:bodyPr vert="horz" lIns="91440" tIns="45720" rIns="91440" bIns="45720" rtlCol="0" anchor="t">
            <a:normAutofit fontScale="92500"/>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marL="0"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    1、须在人行道内行走，没有人行道的，须靠边行走；每横列不超过二人。</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    2、不穿越跃、攀爬、倚坐护拦；不要边走边看书报或做其他事情。</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    3、横过马路或通过十字街时，要走斑马线。并注意红绿灯信号标志。要学会避让机动车辆,不与机动车辆争道抢行。</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endParaRPr>
          </a:p>
          <a:p>
            <a:pPr marL="0"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     4、雪天行人一定要走人行道，不要在机动车道上行走，防止被侧滑的车碰到；走路速度不要太快，最好穿防滑鞋或旅游鞋，切勿穿硬塑料底鞋。</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endParaRPr>
          </a:p>
          <a:p>
            <a:pPr marL="0"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    5、如果突然摔倒，尽量别用手腕去支撑地面，因为这种摔倒姿势最容易造成手臂、手腕骨折。</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endParaRPr>
          </a:p>
          <a:p>
            <a:pPr marL="0"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    6、在雪地行走，切忌提重物，双手不要揣在兜里，因为双手来回摆动能很好地起到对身体的平衡作用。</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6626" name="标题 2"/>
          <p:cNvSpPr>
            <a:spLocks noGrp="1"/>
          </p:cNvSpPr>
          <p:nvPr>
            <p:ph type="title" idx="4294967295"/>
          </p:nvPr>
        </p:nvSpPr>
        <p:spPr>
          <a:xfrm>
            <a:off x="1631315" y="120650"/>
            <a:ext cx="5882005" cy="1008380"/>
          </a:xfrm>
        </p:spPr>
        <p:txBody>
          <a:bodyPr vert="horz" lIns="91440" tIns="45720" rIns="91440" bIns="45720" rtlCol="0" anchor="ctr">
            <a:noAutofit/>
          </a:bodyPr>
          <a:lstStyle>
            <a:lvl1pPr algn="ctr" defTabSz="514350" rtl="0" eaLnBrk="1" latinLnBrk="0" hangingPunct="1">
              <a:lnSpc>
                <a:spcPct val="90000"/>
              </a:lnSpc>
              <a:spcBef>
                <a:spcPct val="0"/>
              </a:spcBef>
              <a:buNone/>
              <a:defRPr sz="3200" b="1" i="0" kern="1200" baseline="0">
                <a:solidFill>
                  <a:schemeClr val="bg1"/>
                </a:solidFill>
                <a:effectLst/>
                <a:latin typeface="+mj-lt"/>
                <a:ea typeface="+mj-ea"/>
                <a:cs typeface="+mj-cs"/>
              </a:defRPr>
            </a:lvl1pPr>
          </a:lstStyle>
          <a:p>
            <a:pPr lvl="0" algn="ctr">
              <a:buClrTx/>
              <a:buSzTx/>
              <a:buFontTx/>
            </a:pPr>
            <a:r>
              <a:rPr lang="zh-CN" altLang="en-US" dirty="0">
                <a:solidFill>
                  <a:schemeClr val="accent1"/>
                </a:solidFill>
                <a:latin typeface="Times New Roman" panose="02020603050405020304" pitchFamily="2" charset="0"/>
                <a:ea typeface="微软雅黑" panose="020B0503020204020204" pitchFamily="34" charset="-122"/>
                <a:sym typeface="Arial" panose="020B0604020202020204" pitchFamily="34" charset="0"/>
              </a:rPr>
              <a:t>雪后骑车注意事项</a:t>
            </a:r>
            <a:endParaRPr lang="zh-CN" altLang="en-US" dirty="0">
              <a:solidFill>
                <a:schemeClr val="accent1"/>
              </a:solidFill>
              <a:latin typeface="Times New Roman" panose="02020603050405020304" pitchFamily="2" charset="0"/>
              <a:ea typeface="微软雅黑" panose="020B0503020204020204" pitchFamily="34" charset="-122"/>
              <a:sym typeface="Arial" panose="020B0604020202020204" pitchFamily="34" charset="0"/>
            </a:endParaRPr>
          </a:p>
        </p:txBody>
      </p:sp>
      <p:sp>
        <p:nvSpPr>
          <p:cNvPr id="26627" name="内容占位符 5124"/>
          <p:cNvSpPr>
            <a:spLocks noGrp="1"/>
          </p:cNvSpPr>
          <p:nvPr>
            <p:ph idx="4294967295"/>
          </p:nvPr>
        </p:nvSpPr>
        <p:spPr>
          <a:xfrm>
            <a:off x="395288" y="981075"/>
            <a:ext cx="8435975" cy="4451350"/>
          </a:xfrm>
        </p:spPr>
        <p:txBody>
          <a:bodyPr vert="horz" lIns="91440" tIns="45720" rIns="91440" bIns="45720" rtlCol="0" anchor="t">
            <a:normAutofit/>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marL="0" lvl="0" algn="just">
              <a:lnSpc>
                <a:spcPct val="150000"/>
              </a:lnSpc>
              <a:buNone/>
            </a:pPr>
            <a:r>
              <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1、雪后行车车胎气不要太足（60—70%即可）。</a:t>
            </a:r>
            <a:endPar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2、不要低头猛骑，车速不宜快。</a:t>
            </a:r>
            <a:endPar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3、拐弯时不要强行猛拐。</a:t>
            </a:r>
            <a:endPar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4、不要猛捏车闸，且不可捏前闸。</a:t>
            </a:r>
            <a:endPar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5、车距不宜近：应与前车保持一定距离。防止前车突然摔倒，后车下意识捏闸跟着摔倒。这样，常常一人摔倒吓倒一大片。</a:t>
            </a:r>
            <a:endPar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幼圆" panose="02010509060101010101" pitchFamily="49" charset="-122"/>
              </a:rPr>
              <a:t>6、拐弯不宜太小。</a:t>
            </a:r>
            <a:endPar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endParaRPr lang="en-US" altLang="zh-CN"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71500" y="255270"/>
            <a:ext cx="3353435"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四、防 触 电 、漏 电</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27651" name="文本占位符 10244"/>
          <p:cNvSpPr>
            <a:spLocks noGrp="1"/>
          </p:cNvSpPr>
          <p:nvPr>
            <p:ph idx="4294967295"/>
          </p:nvPr>
        </p:nvSpPr>
        <p:spPr>
          <a:xfrm>
            <a:off x="261620" y="647700"/>
            <a:ext cx="8229600" cy="1717675"/>
          </a:xfrm>
        </p:spPr>
        <p:txBody>
          <a:bodyPr vert="horz" lIns="91440" tIns="45720" rIns="91440" bIns="45720" rtlCol="0" anchor="t">
            <a:normAutofit/>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lgn="just">
              <a:lnSpc>
                <a:spcPct val="140000"/>
              </a:lnSpc>
              <a:buNone/>
            </a:pPr>
            <a:r>
              <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1、加强安全用电管理，加强对临时线路、生产和作业现场用电设备设施的管理和检查，及时更换老化破损的用电设施和电源线路。</a:t>
            </a:r>
            <a:endPar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lnSpc>
                <a:spcPct val="140000"/>
              </a:lnSpc>
              <a:buNone/>
            </a:pPr>
            <a:r>
              <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2、组织开展用电安全检查活动，彻底清理乱拉乱接、闸刀保险等用铜丝、保护设施与设备部匹配等违章用电现象。 </a:t>
            </a:r>
            <a:endPar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611505" y="2270760"/>
            <a:ext cx="8435975" cy="2306955"/>
          </a:xfrm>
          <a:prstGeom prst="rect">
            <a:avLst/>
          </a:prstGeom>
          <a:noFill/>
        </p:spPr>
        <p:txBody>
          <a:bodyPr wrap="square" rtlCol="0" anchor="t">
            <a:spAutoFit/>
          </a:bodyPr>
          <a:lstStyle/>
          <a:p>
            <a:pPr>
              <a:lnSpc>
                <a:spcPct val="150000"/>
              </a:lnSpc>
            </a:pPr>
            <a:r>
              <a:rPr lang="en-US" altLang="zh-CN"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3 、现场临电必须专人负责,做好现场的临电设备的管理及临电系统的维护工作。 </a:t>
            </a:r>
            <a:endPar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4、对现场所有总、分配电箱上锁，每班巡查，保证电气元件不损坏或丢失。对不用的总配电箱，应从配电室低压出线口断电，对不用的分配电箱，应从总配电箱分开关断电。 </a:t>
            </a:r>
            <a:endPar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5、地下室内作业面属于潮温场所，该部位采用36V低压照明。</a:t>
            </a:r>
            <a:endPar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50000"/>
              </a:lnSpc>
            </a:pPr>
            <a:r>
              <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6、室外电梯照明采用36V低压照明，首层通道内及每层电梯入口都必须安装照明灯具，亮度必须满足施工要求。</a:t>
            </a:r>
            <a:endPar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5" name="文本框 4"/>
          <p:cNvSpPr txBox="1"/>
          <p:nvPr/>
        </p:nvSpPr>
        <p:spPr>
          <a:xfrm>
            <a:off x="567690" y="4509135"/>
            <a:ext cx="8576310" cy="2011045"/>
          </a:xfrm>
          <a:prstGeom prst="rect">
            <a:avLst/>
          </a:prstGeom>
          <a:noFill/>
        </p:spPr>
        <p:txBody>
          <a:bodyPr wrap="square" rtlCol="0" anchor="t">
            <a:spAutoFit/>
          </a:bodyPr>
          <a:lstStyle/>
          <a:p>
            <a:pPr>
              <a:lnSpc>
                <a:spcPct val="130000"/>
              </a:lnSpc>
            </a:pPr>
            <a:r>
              <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7、室外电梯轨道必须做防雷接地，每台电梯至少做2组接地，并保证接地电阻值小于4欧，如大于4欧则须增设接地极。 </a:t>
            </a:r>
            <a:endPar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30000"/>
              </a:lnSpc>
            </a:pPr>
            <a:r>
              <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8、冬季风大、沙多，现场配电箱安全龙其要注意，风大，配电箱必须加固，外架上的配电箱要求与脚手架绑扎固定，防止大风刮翻配电箱；落地的配电箱四角必须埋地固定，并且搭设防护笼。沙多，配电箱门必须上锁，否则沙粒容易进入开关操作机构，缩短开关使用寿命。</a:t>
            </a:r>
            <a:endPar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130000"/>
              </a:lnSpc>
            </a:pPr>
            <a:r>
              <a:rPr lang="en-US" altLang="zh-CN"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9</a:t>
            </a:r>
            <a:r>
              <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、配电箱内的系统图必须齐全。</a:t>
            </a:r>
            <a:endParaRPr lang="zh-CN" altLang="en-US" sz="16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3" name="文本框 2"/>
          <p:cNvSpPr txBox="1"/>
          <p:nvPr/>
        </p:nvSpPr>
        <p:spPr>
          <a:xfrm>
            <a:off x="377825" y="364490"/>
            <a:ext cx="8183880" cy="5692775"/>
          </a:xfrm>
          <a:prstGeom prst="rect">
            <a:avLst/>
          </a:prstGeom>
          <a:noFill/>
        </p:spPr>
        <p:txBody>
          <a:bodyPr wrap="square" rtlCol="0" anchor="t">
            <a:spAutoFit/>
          </a:bodyPr>
          <a:lstStyle/>
          <a:p>
            <a:pPr>
              <a:lnSpc>
                <a:spcPct val="200000"/>
              </a:lnSpc>
            </a:pPr>
            <a:r>
              <a:rPr lang="en-US" altLang="zh-CN"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10 </a:t>
            </a: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电焊机外壳应作接零或接地保护，一次线长度应小于5米，二次线长度应小于30米。电焊机两侧接线应压接牢固，并安装可靠防护罩。电焊机把线应双线到位，不得借用金属管道、金属脚手架、轨道及结构钢筋做回路地线，电焊机装设应采取防埋、防浸、防雨、防砸措施，义流电焊机要装设专用防触电保护装置。 </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en-US" altLang="zh-CN"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11 </a:t>
            </a: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注意加强检修箱内的开关插座，对于已经损坏的须及时更换。 </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en-US" altLang="zh-CN"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12 </a:t>
            </a: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定期摇测配电箱的重复接地电阻必须在4欧姆以内，不则须加接地极。 </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en-US" altLang="zh-CN"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13 </a:t>
            </a: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冬季施工龙其加强防火工作，临电值班人员应对每班设备、线路运行情况进行检查记录，发现异常（如线路老化、破损、过热、漏电开关不动作、触头打火等）及进处理，物别是对电气设备及线路旁的易燃行物进行清理。 </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en-US" altLang="zh-CN"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14 </a:t>
            </a: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由于宿舍内采用电热油町取暖，更要加强对工人宿舍的用电管理，严防超负荷工作。 </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a:p>
            <a:pPr>
              <a:lnSpc>
                <a:spcPct val="200000"/>
              </a:lnSpc>
            </a:pPr>
            <a:r>
              <a:rPr lang="en-US" altLang="zh-CN"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15 </a:t>
            </a:r>
            <a:r>
              <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值班人员应严格遵守现场的管理规定，严禁脱岗，认真做好现场的临电设施的管理及维护工作，配合项目值班人员做好现场防、防火工作，有处理不了的问题，及时上报项目值班人员，同时做好值班记录。</a:t>
            </a:r>
            <a:endParaRPr lang="zh-CN" altLang="en-US" sz="1400" b="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71500" y="255270"/>
            <a:ext cx="2112010"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五、防 中 毒</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28675" name="文本占位符 15362"/>
          <p:cNvSpPr>
            <a:spLocks noGrp="1"/>
          </p:cNvSpPr>
          <p:nvPr>
            <p:ph idx="4294967295"/>
          </p:nvPr>
        </p:nvSpPr>
        <p:spPr>
          <a:xfrm>
            <a:off x="457835" y="715645"/>
            <a:ext cx="8458835" cy="2743200"/>
          </a:xfrm>
        </p:spPr>
        <p:txBody>
          <a:bodyPr vert="horz" lIns="91440" tIns="45720" rIns="91440" bIns="45720" rtlCol="0" anchor="t">
            <a:normAutofit fontScale="90000" lnSpcReduction="20000"/>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1、封闭的场所必须有通风换气措施，在设备、容器、地沟等受限空间作业时，必须先进行检测，检测合格后方可进入，坚决杜绝未进行检测盲目进入受限空间的行为发生。</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2、在有毒有害场所作业时，作业人员必须佩带防护用具，并且监护必须到位，现场必须配备检测仪器和空气呼吸器等应急救援设施。</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3、进入缺氧或有毒有害的受限空间时，应将与其相通的管道加盲板隔绝，隔绝后要仔细对管道检查，防止因冬季管道内冻凝的介质溶化后泄露。 </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934720" y="3365500"/>
            <a:ext cx="7981950" cy="1753235"/>
          </a:xfrm>
          <a:prstGeom prst="rect">
            <a:avLst/>
          </a:prstGeom>
          <a:noFill/>
        </p:spPr>
        <p:txBody>
          <a:bodyPr wrap="square" rtlCol="0" anchor="t">
            <a:spAutoFit/>
          </a:bodyPr>
          <a:lstStyle/>
          <a:p>
            <a:pPr marR="0" defTabSz="914400" eaLnBrk="1" fontAlgn="auto" hangingPunct="1">
              <a:lnSpc>
                <a:spcPct val="150000"/>
              </a:lnSpc>
              <a:spcBef>
                <a:spcPts val="0"/>
              </a:spcBef>
              <a:spcAft>
                <a:spcPts val="0"/>
              </a:spcAft>
              <a:buClrTx/>
              <a:buSzTx/>
              <a:buFontTx/>
              <a:buNone/>
              <a:defRPr/>
            </a:pPr>
            <a:r>
              <a:rPr kumimoji="0" lang="en-US" altLang="zh-CN" sz="1800" kern="1200" cap="none" spc="0" normalizeH="0" baseline="0" noProof="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kumimoji="0" lang="zh-CN" altLang="en-US" sz="1800" kern="1200" cap="none" spc="0" normalizeH="0" baseline="0" noProof="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冬季自采暖情况较多，要教育职工注重自采暖的防护措施，防止煤气中毒。同时，定期对职工集体宿舍开展安全检查，杜绝集体宿舍使用电炉、酒精炉等不安全器具。对从事有毒作业、有窒息危险作业人员，必须进行防毒急救安全知识教育，并加强作业管理。</a:t>
            </a:r>
            <a:endParaRPr kumimoji="0" lang="zh-CN" altLang="en-US" sz="1800" kern="1200" cap="none" spc="0" normalizeH="0" baseline="0" noProof="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5"/>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62610" y="255270"/>
            <a:ext cx="2112010"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六、防 滑</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0723" name="文本占位符 14341"/>
          <p:cNvSpPr>
            <a:spLocks noGrp="1"/>
          </p:cNvSpPr>
          <p:nvPr>
            <p:ph idx="4294967295"/>
          </p:nvPr>
        </p:nvSpPr>
        <p:spPr>
          <a:xfrm>
            <a:off x="562610" y="975043"/>
            <a:ext cx="8229600" cy="4525962"/>
          </a:xfrm>
        </p:spPr>
        <p:txBody>
          <a:bodyPr vert="horz" lIns="91440" tIns="45720" rIns="91440" bIns="45720" rtlCol="0" anchor="t">
            <a:normAutofit lnSpcReduction="10000"/>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marL="0" lvl="0" algn="just">
              <a:lnSpc>
                <a:spcPct val="150000"/>
              </a:lnSpc>
              <a:buNone/>
            </a:pPr>
            <a:r>
              <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1、要为员工配备适当的冬季劳动防护用品及应急用品，针对冬季作业面容易结冰、结霜、易滑的特点，制定并落实相应的防滑措施，及时清理施工作业面、梯子踏板、走道工作面的积水、积雪和冰霜，防止滑倒、跌伤。</a:t>
            </a:r>
            <a:endPar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2、切实落实设备设施的防冻措施，认真做好各类设备设施油水气路和防冻防堵保护，及时更换适于冬季的柴油、机油等油品。</a:t>
            </a:r>
            <a:endPar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3、在进行高空作业、起重作业和机械操作时，对使用的梯子、登高面、吊装部位必须采取防滑措施。接触金属物体时，应带好防护手套，凡遇有大风、雨雪等恶劣天气时，严禁进行高处、起重作业。</a:t>
            </a:r>
            <a:endPar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4、对所有车辆暖气、防滑轮胎等情况进行检查，做到暖气正常，配备防滑轮胎，行车时遇到雨雪天气、湿滑路面要减速慢行。</a:t>
            </a:r>
            <a:endPar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marL="0" lvl="0" algn="just">
              <a:lnSpc>
                <a:spcPct val="150000"/>
              </a:lnSpc>
              <a:buNone/>
            </a:pPr>
            <a:r>
              <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5、停用的设备设施要切断电源，及时放空，防止冻坏设备。</a:t>
            </a:r>
            <a:endParaRPr lang="en-US" altLang="zh-CN" sz="16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62610" y="255270"/>
            <a:ext cx="3693795"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七、防 工 伤、防 疾 病</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1748" name="文本占位符 17410"/>
          <p:cNvSpPr>
            <a:spLocks noGrp="1"/>
          </p:cNvSpPr>
          <p:nvPr>
            <p:ph idx="4294967295"/>
          </p:nvPr>
        </p:nvSpPr>
        <p:spPr>
          <a:xfrm>
            <a:off x="227330" y="1029653"/>
            <a:ext cx="8229600" cy="4114800"/>
          </a:xfrm>
        </p:spPr>
        <p:txBody>
          <a:bodyPr vert="horz" lIns="91440" tIns="45720" rIns="91440" bIns="45720" rtlCol="0" anchor="t">
            <a:normAutofit fontScale="90000"/>
          </a:bodyPr>
          <a:lstStyle>
            <a:lvl1pPr marL="361950" indent="-361950" algn="just" defTabSz="514350" rtl="0" eaLnBrk="1" latinLnBrk="0" hangingPunct="1">
              <a:lnSpc>
                <a:spcPct val="110000"/>
              </a:lnSpc>
              <a:spcBef>
                <a:spcPts val="1015"/>
              </a:spcBef>
              <a:spcAft>
                <a:spcPts val="0"/>
              </a:spcAft>
              <a:buClr>
                <a:schemeClr val="accent1"/>
              </a:buClr>
              <a:buSzPct val="70000"/>
              <a:buFont typeface="Wingdings" panose="05000000000000000000" pitchFamily="2" charset="2"/>
              <a:buChar char="u"/>
              <a:defRPr sz="2200" kern="1200" baseline="0">
                <a:solidFill>
                  <a:schemeClr val="accent1"/>
                </a:solidFill>
                <a:latin typeface="+mj-ea"/>
                <a:ea typeface="+mj-ea"/>
                <a:cs typeface="+mn-cs"/>
              </a:defRPr>
            </a:lvl1pPr>
            <a:lvl2pPr marL="361950" indent="-361950" algn="just" defTabSz="514350" rtl="0" eaLnBrk="1" latinLnBrk="0" hangingPunct="1">
              <a:lnSpc>
                <a:spcPct val="150000"/>
              </a:lnSpc>
              <a:spcBef>
                <a:spcPts val="0"/>
              </a:spcBef>
              <a:spcAft>
                <a:spcPts val="340"/>
              </a:spcAft>
              <a:buClr>
                <a:schemeClr val="accent2">
                  <a:lumMod val="60000"/>
                  <a:lumOff val="40000"/>
                </a:schemeClr>
              </a:buClr>
              <a:buFont typeface="幼圆" panose="02010509060101010101" pitchFamily="49" charset="-122"/>
              <a:buChar char=" "/>
              <a:defRPr sz="1600" kern="1200" baseline="0">
                <a:solidFill>
                  <a:schemeClr val="tx1"/>
                </a:solidFill>
                <a:latin typeface="+mn-ea"/>
                <a:ea typeface="+mn-ea"/>
                <a:cs typeface="+mn-cs"/>
              </a:defRPr>
            </a:lvl2pPr>
            <a:lvl3pPr marL="643255" indent="-128905"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905"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a:lstStyle>
          <a:p>
            <a:pPr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1、为防止人身伤害事故的发生，各单位必须加强与节日及冬季安全生产有关的规章制度、标准、操作规程的学习，坚决杜绝违章指挥和冒险蛮干现象的发生。在发生重大险情和事故苗头的情况下，要采取可靠的安全技术措施，在确保人身安全的前提下，及时排除险情。</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2、加强新员工的技术培训工作，做好三级安全教育，对达不到操作标准的人员一律不许上岗操作。特殊工种必须持证上岗。结合冬季生产工作特点，要坚持标准化作业，严格执行岗位操作卡，各生产班组要坚持班前、班中、班后安全检查制度，及时发现并消除事故隐患。</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lvl="0" algn="just">
              <a:lnSpc>
                <a:spcPct val="150000"/>
              </a:lnSpc>
              <a:buNone/>
            </a:pPr>
            <a:r>
              <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3、设备设施的安全防护、防护装置必须灵敏可靠。对施工作业中的特殊情况，要制定切实可行的安全防范措施，确保施工中人员不受伤害。 </a:t>
            </a:r>
            <a:endParaRPr lang="en-US" altLang="zh-CN"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9"/>
          <p:cNvSpPr txBox="1"/>
          <p:nvPr>
            <p:custDataLst>
              <p:tags r:id="rId1"/>
            </p:custDataLst>
          </p:nvPr>
        </p:nvSpPr>
        <p:spPr>
          <a:xfrm>
            <a:off x="3886866" y="1088484"/>
            <a:ext cx="4457729" cy="694502"/>
          </a:xfrm>
          <a:prstGeom prst="rect">
            <a:avLst/>
          </a:prstGeom>
          <a:noFill/>
        </p:spPr>
        <p:txBody>
          <a:bodyPr wrap="square" lIns="68580" tIns="34290" rIns="68580" bIns="34290" anchor="ctr">
            <a:normAutofit/>
          </a:bodyPr>
          <a:lstStyle/>
          <a:p>
            <a:pPr marL="0" indent="0" algn="ctr">
              <a:lnSpc>
                <a:spcPct val="120000"/>
              </a:lnSpc>
              <a:spcBef>
                <a:spcPts val="0"/>
              </a:spcBef>
              <a:spcAft>
                <a:spcPts val="0"/>
              </a:spcAft>
              <a:buSzPct val="100000"/>
              <a:buNone/>
            </a:pPr>
            <a:r>
              <a:rPr lang="zh-CN" altLang="en-US" sz="2700" b="1" spc="600" dirty="0">
                <a:solidFill>
                  <a:schemeClr val="accent1"/>
                </a:solidFill>
                <a:latin typeface="Times New Roman" panose="02020603050405020304" pitchFamily="2" charset="0"/>
                <a:ea typeface="微软雅黑" panose="020B0503020204020204" pitchFamily="34" charset="-122"/>
                <a:cs typeface="汉仪旗黑-85S" panose="00020600040101010101" pitchFamily="18" charset="-122"/>
              </a:rPr>
              <a:t>目      录</a:t>
            </a:r>
            <a:endParaRPr lang="zh-CN" altLang="en-US" sz="2700" b="1" spc="600" dirty="0">
              <a:solidFill>
                <a:schemeClr val="accent1"/>
              </a:solidFill>
              <a:latin typeface="Times New Roman" panose="02020603050405020304" pitchFamily="2" charset="0"/>
              <a:ea typeface="微软雅黑" panose="020B0503020204020204" pitchFamily="34" charset="-122"/>
              <a:cs typeface="汉仪旗黑-85S" panose="00020600040101010101" pitchFamily="18" charset="-122"/>
            </a:endParaRPr>
          </a:p>
        </p:txBody>
      </p:sp>
      <p:cxnSp>
        <p:nvCxnSpPr>
          <p:cNvPr id="23" name="Straight Connector 7"/>
          <p:cNvCxnSpPr/>
          <p:nvPr>
            <p:custDataLst>
              <p:tags r:id="rId2"/>
            </p:custDataLst>
          </p:nvPr>
        </p:nvCxnSpPr>
        <p:spPr>
          <a:xfrm>
            <a:off x="4023995" y="2851785"/>
            <a:ext cx="0" cy="487045"/>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36" name="Shape 22"/>
          <p:cNvSpPr/>
          <p:nvPr>
            <p:custDataLst>
              <p:tags r:id="rId3"/>
            </p:custDataLst>
          </p:nvPr>
        </p:nvSpPr>
        <p:spPr>
          <a:xfrm>
            <a:off x="3886200" y="2465070"/>
            <a:ext cx="276225" cy="276225"/>
          </a:xfrm>
          <a:prstGeom prst="rect">
            <a:avLst/>
          </a:prstGeom>
          <a:solidFill>
            <a:schemeClr val="dk1"/>
          </a:solidFill>
          <a:ln w="9525">
            <a:noFill/>
            <a:miter lim="400000"/>
          </a:ln>
        </p:spPr>
        <p:txBody>
          <a:bodyPr wrap="square" lIns="34289" rIns="34289" anchor="ctr" anchorCtr="0">
            <a:normAutofit/>
          </a:bodyPr>
          <a:lstStyle/>
          <a:p>
            <a:pPr algn="ctr">
              <a:lnSpc>
                <a:spcPct val="100000"/>
              </a:lnSpc>
            </a:pPr>
            <a:r>
              <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rPr>
              <a:t>1</a:t>
            </a:r>
            <a:endPar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7"/>
          <p:cNvSpPr/>
          <p:nvPr>
            <p:custDataLst>
              <p:tags r:id="rId4"/>
            </p:custDataLst>
          </p:nvPr>
        </p:nvSpPr>
        <p:spPr>
          <a:xfrm>
            <a:off x="4212590" y="2417445"/>
            <a:ext cx="1643380" cy="2946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normAutofit fontScale="80000"/>
          </a:bodyPr>
          <a:lstStyle/>
          <a:p>
            <a:pPr lvl="0" algn="l">
              <a:lnSpc>
                <a:spcPct val="100000"/>
              </a:lnSpc>
              <a:buClrTx/>
              <a:buSzTx/>
              <a:buFontTx/>
            </a:pPr>
            <a:r>
              <a:rPr lang="zh-CN" altLang="en-US" sz="1500" b="1" spc="300">
                <a:solidFill>
                  <a:schemeClr val="dk1"/>
                </a:solidFill>
                <a:uFillTx/>
                <a:latin typeface="Times New Roman" panose="02020603050405020304" pitchFamily="2" charset="0"/>
                <a:ea typeface="微软雅黑" panose="020B0503020204020204" pitchFamily="34" charset="-122"/>
                <a:cs typeface="Arial" panose="020B0604020202020204" pitchFamily="34" charset="0"/>
                <a:sym typeface="Arial" panose="020B0604020202020204" pitchFamily="34" charset="0"/>
              </a:rPr>
              <a:t>冬季施工的划分</a:t>
            </a:r>
            <a:endParaRPr lang="zh-CN" altLang="en-US" sz="1500" b="1" spc="300">
              <a:solidFill>
                <a:schemeClr val="dk1"/>
              </a:solidFill>
              <a:uFillTx/>
              <a:latin typeface="Times New Roman" panose="02020603050405020304" pitchFamily="2" charset="0"/>
              <a:ea typeface="微软雅黑" panose="020B0503020204020204" pitchFamily="34" charset="-122"/>
              <a:cs typeface="Arial" panose="020B0604020202020204" pitchFamily="34" charset="0"/>
              <a:sym typeface="Arial" panose="020B0604020202020204" pitchFamily="34" charset="0"/>
            </a:endParaRPr>
          </a:p>
        </p:txBody>
      </p:sp>
      <p:sp>
        <p:nvSpPr>
          <p:cNvPr id="38" name="文本框 37"/>
          <p:cNvSpPr txBox="1"/>
          <p:nvPr>
            <p:custDataLst>
              <p:tags r:id="rId5"/>
            </p:custDataLst>
          </p:nvPr>
        </p:nvSpPr>
        <p:spPr>
          <a:xfrm>
            <a:off x="4212590" y="2763520"/>
            <a:ext cx="1643380" cy="537845"/>
          </a:xfrm>
          <a:prstGeom prst="rect">
            <a:avLst/>
          </a:prstGeom>
          <a:noFill/>
        </p:spPr>
        <p:txBody>
          <a:bodyPr wrap="square" lIns="68580" tIns="0" rIns="68580" bIns="34290" rtlCol="0">
            <a:normAutofit/>
          </a:bodyPr>
          <a:lstStyle/>
          <a:p>
            <a:pPr marL="0" lvl="0" indent="0" algn="l">
              <a:lnSpc>
                <a:spcPct val="120000"/>
              </a:lnSpc>
              <a:spcBef>
                <a:spcPts val="0"/>
              </a:spcBef>
              <a:spcAft>
                <a:spcPts val="0"/>
              </a:spcAft>
              <a:buSzPct val="100000"/>
              <a:buNone/>
            </a:pPr>
            <a:r>
              <a:rPr kumimoji="1" lang="en-US" altLang="zh-CN" sz="1300" spc="150" dirty="0">
                <a:solidFill>
                  <a:schemeClr val="dk1"/>
                </a:solidFill>
                <a:latin typeface="Times New Roman" panose="02020603050405020304" pitchFamily="2" charset="0"/>
                <a:ea typeface="微软雅黑" panose="020B0503020204020204" pitchFamily="34" charset="-122"/>
              </a:rPr>
              <a:t>Part .01</a:t>
            </a:r>
            <a:endParaRPr kumimoji="1" lang="en-US" altLang="zh-CN" sz="1300" spc="150" dirty="0">
              <a:solidFill>
                <a:schemeClr val="dk1"/>
              </a:solidFill>
              <a:latin typeface="Times New Roman" panose="02020603050405020304" pitchFamily="2" charset="0"/>
              <a:ea typeface="微软雅黑" panose="020B0503020204020204" pitchFamily="34" charset="-122"/>
            </a:endParaRPr>
          </a:p>
        </p:txBody>
      </p:sp>
      <p:cxnSp>
        <p:nvCxnSpPr>
          <p:cNvPr id="39" name="Straight Connector 7"/>
          <p:cNvCxnSpPr/>
          <p:nvPr>
            <p:custDataLst>
              <p:tags r:id="rId6"/>
            </p:custDataLst>
          </p:nvPr>
        </p:nvCxnSpPr>
        <p:spPr>
          <a:xfrm>
            <a:off x="6512560" y="2851785"/>
            <a:ext cx="0" cy="487045"/>
          </a:xfrm>
          <a:prstGeom prst="line">
            <a:avLst/>
          </a:prstGeom>
          <a:ln w="25400">
            <a:solidFill>
              <a:schemeClr val="dk1"/>
            </a:solidFill>
          </a:ln>
        </p:spPr>
        <p:style>
          <a:lnRef idx="1">
            <a:schemeClr val="accent1"/>
          </a:lnRef>
          <a:fillRef idx="0">
            <a:schemeClr val="accent1"/>
          </a:fillRef>
          <a:effectRef idx="0">
            <a:schemeClr val="accent1"/>
          </a:effectRef>
          <a:fontRef idx="minor">
            <a:schemeClr val="tx1"/>
          </a:fontRef>
        </p:style>
      </p:cxnSp>
      <p:sp>
        <p:nvSpPr>
          <p:cNvPr id="40" name="Shape 22"/>
          <p:cNvSpPr/>
          <p:nvPr>
            <p:custDataLst>
              <p:tags r:id="rId7"/>
            </p:custDataLst>
          </p:nvPr>
        </p:nvSpPr>
        <p:spPr>
          <a:xfrm>
            <a:off x="6374130" y="2465070"/>
            <a:ext cx="276225" cy="276225"/>
          </a:xfrm>
          <a:prstGeom prst="rect">
            <a:avLst/>
          </a:prstGeom>
          <a:solidFill>
            <a:schemeClr val="dk1"/>
          </a:solidFill>
          <a:ln w="9525">
            <a:noFill/>
            <a:miter lim="400000"/>
          </a:ln>
        </p:spPr>
        <p:txBody>
          <a:bodyPr wrap="square" lIns="34289" rIns="34289" anchor="ctr" anchorCtr="0">
            <a:normAutofit/>
          </a:bodyPr>
          <a:lstStyle/>
          <a:p>
            <a:pPr algn="ctr">
              <a:lnSpc>
                <a:spcPct val="100000"/>
              </a:lnSpc>
            </a:pPr>
            <a:r>
              <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rPr>
              <a:t>2</a:t>
            </a:r>
            <a:endPar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7"/>
          <p:cNvSpPr/>
          <p:nvPr>
            <p:custDataLst>
              <p:tags r:id="rId8"/>
            </p:custDataLst>
          </p:nvPr>
        </p:nvSpPr>
        <p:spPr>
          <a:xfrm>
            <a:off x="6701155" y="2417445"/>
            <a:ext cx="2444115" cy="2946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lstStyle/>
          <a:p>
            <a:pPr lvl="0" algn="l">
              <a:lnSpc>
                <a:spcPct val="100000"/>
              </a:lnSpc>
              <a:buClrTx/>
              <a:buSzTx/>
              <a:buFontTx/>
            </a:pPr>
            <a:r>
              <a:rPr lang="zh-CN" altLang="en-US" sz="1200" spc="300">
                <a:solidFill>
                  <a:schemeClr val="dk1"/>
                </a:solidFill>
                <a:uFillTx/>
                <a:latin typeface="Times New Roman" panose="02020603050405020304" pitchFamily="2" charset="0"/>
                <a:ea typeface="微软雅黑" panose="020B0503020204020204" pitchFamily="34" charset="-122"/>
                <a:cs typeface="Arial" panose="020B0604020202020204" pitchFamily="34" charset="0"/>
                <a:sym typeface="宋体" panose="02010600030101010101" pitchFamily="2" charset="-122"/>
              </a:rPr>
              <a:t>冬季安全生产的特点和危害</a:t>
            </a:r>
            <a:endParaRPr lang="zh-CN" altLang="en-US" sz="1200" b="1" spc="300">
              <a:solidFill>
                <a:schemeClr val="dk1"/>
              </a:solidFill>
              <a:uFillTx/>
              <a:latin typeface="Times New Roman" panose="02020603050405020304" pitchFamily="2" charset="0"/>
              <a:ea typeface="微软雅黑" panose="020B0503020204020204" pitchFamily="34" charset="-122"/>
              <a:cs typeface="Arial" panose="020B0604020202020204" pitchFamily="34" charset="0"/>
              <a:sym typeface="宋体" panose="02010600030101010101" pitchFamily="2" charset="-122"/>
            </a:endParaRPr>
          </a:p>
        </p:txBody>
      </p:sp>
      <p:sp>
        <p:nvSpPr>
          <p:cNvPr id="44" name="文本框 43"/>
          <p:cNvSpPr txBox="1"/>
          <p:nvPr>
            <p:custDataLst>
              <p:tags r:id="rId9"/>
            </p:custDataLst>
          </p:nvPr>
        </p:nvSpPr>
        <p:spPr>
          <a:xfrm>
            <a:off x="6701155" y="2763520"/>
            <a:ext cx="1643380" cy="537845"/>
          </a:xfrm>
          <a:prstGeom prst="rect">
            <a:avLst/>
          </a:prstGeom>
          <a:noFill/>
        </p:spPr>
        <p:txBody>
          <a:bodyPr wrap="square" lIns="68580" tIns="0" rIns="68580" bIns="34290" rtlCol="0">
            <a:normAutofit/>
          </a:bodyPr>
          <a:lstStyle/>
          <a:p>
            <a:pPr marL="0" lvl="0" indent="0" algn="l">
              <a:lnSpc>
                <a:spcPct val="120000"/>
              </a:lnSpc>
              <a:spcBef>
                <a:spcPts val="0"/>
              </a:spcBef>
              <a:spcAft>
                <a:spcPts val="0"/>
              </a:spcAft>
              <a:buSzPct val="100000"/>
              <a:buNone/>
            </a:pPr>
            <a:r>
              <a:rPr kumimoji="1" lang="en-US" altLang="zh-CN" sz="1300" spc="150" dirty="0">
                <a:solidFill>
                  <a:schemeClr val="dk1"/>
                </a:solidFill>
                <a:latin typeface="Times New Roman" panose="02020603050405020304" pitchFamily="2" charset="0"/>
                <a:ea typeface="微软雅黑" panose="020B0503020204020204" pitchFamily="34" charset="-122"/>
              </a:rPr>
              <a:t>Part .02</a:t>
            </a:r>
            <a:endParaRPr kumimoji="1" lang="en-US" altLang="zh-CN" sz="1300" spc="150" dirty="0">
              <a:solidFill>
                <a:schemeClr val="dk1"/>
              </a:solidFill>
              <a:latin typeface="Times New Roman" panose="02020603050405020304" pitchFamily="2" charset="0"/>
              <a:ea typeface="微软雅黑" panose="020B0503020204020204" pitchFamily="34" charset="-122"/>
            </a:endParaRPr>
          </a:p>
        </p:txBody>
      </p:sp>
      <p:sp>
        <p:nvSpPr>
          <p:cNvPr id="52" name="Shape 22"/>
          <p:cNvSpPr/>
          <p:nvPr>
            <p:custDataLst>
              <p:tags r:id="rId10"/>
            </p:custDataLst>
          </p:nvPr>
        </p:nvSpPr>
        <p:spPr>
          <a:xfrm>
            <a:off x="3886200" y="3614420"/>
            <a:ext cx="276225" cy="276225"/>
          </a:xfrm>
          <a:prstGeom prst="rect">
            <a:avLst/>
          </a:prstGeom>
          <a:solidFill>
            <a:schemeClr val="dk1"/>
          </a:solidFill>
          <a:ln w="9525">
            <a:noFill/>
            <a:miter lim="400000"/>
          </a:ln>
        </p:spPr>
        <p:txBody>
          <a:bodyPr wrap="square" lIns="34289" rIns="34289" anchor="ctr" anchorCtr="0">
            <a:normAutofit/>
          </a:bodyPr>
          <a:lstStyle/>
          <a:p>
            <a:pPr algn="ctr">
              <a:lnSpc>
                <a:spcPct val="100000"/>
              </a:lnSpc>
            </a:pPr>
            <a:r>
              <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rPr>
              <a:t>3</a:t>
            </a:r>
            <a:endPar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7"/>
          <p:cNvSpPr/>
          <p:nvPr>
            <p:custDataLst>
              <p:tags r:id="rId11"/>
            </p:custDataLst>
          </p:nvPr>
        </p:nvSpPr>
        <p:spPr>
          <a:xfrm>
            <a:off x="4212590" y="3566795"/>
            <a:ext cx="1819910" cy="2946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lstStyle/>
          <a:p>
            <a:pPr lvl="0" algn="l">
              <a:lnSpc>
                <a:spcPct val="100000"/>
              </a:lnSpc>
              <a:buClrTx/>
              <a:buSzTx/>
              <a:buFontTx/>
            </a:pPr>
            <a:r>
              <a:rPr lang="zh-CN" altLang="en-US" sz="1200" spc="300">
                <a:solidFill>
                  <a:schemeClr val="dk1"/>
                </a:solidFill>
                <a:uFillTx/>
                <a:latin typeface="Times New Roman" panose="02020603050405020304" pitchFamily="2" charset="0"/>
                <a:ea typeface="微软雅黑" panose="020B0503020204020204" pitchFamily="34" charset="-122"/>
                <a:cs typeface="Arial" panose="020B0604020202020204" pitchFamily="34" charset="0"/>
                <a:sym typeface="宋体" panose="02010600030101010101" pitchFamily="2" charset="-122"/>
              </a:rPr>
              <a:t>冬季施工危险有害因素分析</a:t>
            </a:r>
            <a:endParaRPr lang="zh-CN" altLang="en-US" sz="1200" b="1" spc="300">
              <a:solidFill>
                <a:schemeClr val="dk1"/>
              </a:solidFill>
              <a:uFillTx/>
              <a:latin typeface="Times New Roman" panose="02020603050405020304" pitchFamily="2" charset="0"/>
              <a:ea typeface="微软雅黑" panose="020B0503020204020204" pitchFamily="34" charset="-122"/>
              <a:cs typeface="Arial" panose="020B0604020202020204" pitchFamily="34" charset="0"/>
              <a:sym typeface="宋体" panose="02010600030101010101" pitchFamily="2" charset="-122"/>
            </a:endParaRPr>
          </a:p>
        </p:txBody>
      </p:sp>
      <p:sp>
        <p:nvSpPr>
          <p:cNvPr id="54" name="文本框 53"/>
          <p:cNvSpPr txBox="1"/>
          <p:nvPr>
            <p:custDataLst>
              <p:tags r:id="rId12"/>
            </p:custDataLst>
          </p:nvPr>
        </p:nvSpPr>
        <p:spPr>
          <a:xfrm>
            <a:off x="4212590" y="3912870"/>
            <a:ext cx="1643380" cy="537845"/>
          </a:xfrm>
          <a:prstGeom prst="rect">
            <a:avLst/>
          </a:prstGeom>
          <a:noFill/>
        </p:spPr>
        <p:txBody>
          <a:bodyPr wrap="square" lIns="68580" tIns="0" rIns="68580" bIns="34290" rtlCol="0">
            <a:normAutofit/>
          </a:bodyPr>
          <a:lstStyle/>
          <a:p>
            <a:pPr marL="0" lvl="0" indent="0" algn="l">
              <a:lnSpc>
                <a:spcPct val="120000"/>
              </a:lnSpc>
              <a:spcBef>
                <a:spcPts val="0"/>
              </a:spcBef>
              <a:spcAft>
                <a:spcPts val="0"/>
              </a:spcAft>
              <a:buSzPct val="100000"/>
              <a:buNone/>
            </a:pPr>
            <a:r>
              <a:rPr kumimoji="1" lang="en-US" altLang="zh-CN" sz="1300" spc="150" dirty="0">
                <a:solidFill>
                  <a:schemeClr val="dk1"/>
                </a:solidFill>
                <a:latin typeface="Times New Roman" panose="02020603050405020304" pitchFamily="2" charset="0"/>
                <a:ea typeface="微软雅黑" panose="020B0503020204020204" pitchFamily="34" charset="-122"/>
              </a:rPr>
              <a:t>Part .03</a:t>
            </a:r>
            <a:endParaRPr kumimoji="1" lang="en-US" altLang="zh-CN" sz="1300" spc="150" dirty="0">
              <a:solidFill>
                <a:schemeClr val="dk1"/>
              </a:solidFill>
              <a:latin typeface="Times New Roman" panose="02020603050405020304" pitchFamily="2" charset="0"/>
              <a:ea typeface="微软雅黑" panose="020B0503020204020204" pitchFamily="34" charset="-122"/>
            </a:endParaRPr>
          </a:p>
        </p:txBody>
      </p:sp>
      <p:sp>
        <p:nvSpPr>
          <p:cNvPr id="56" name="Shape 22"/>
          <p:cNvSpPr/>
          <p:nvPr>
            <p:custDataLst>
              <p:tags r:id="rId13"/>
            </p:custDataLst>
          </p:nvPr>
        </p:nvSpPr>
        <p:spPr>
          <a:xfrm>
            <a:off x="6374130" y="3614420"/>
            <a:ext cx="276225" cy="276225"/>
          </a:xfrm>
          <a:prstGeom prst="rect">
            <a:avLst/>
          </a:prstGeom>
          <a:solidFill>
            <a:schemeClr val="dk1"/>
          </a:solidFill>
          <a:ln w="9525">
            <a:noFill/>
            <a:miter lim="400000"/>
          </a:ln>
        </p:spPr>
        <p:txBody>
          <a:bodyPr wrap="square" lIns="34289" rIns="34289" anchor="ctr" anchorCtr="0">
            <a:normAutofit/>
          </a:bodyPr>
          <a:lstStyle/>
          <a:p>
            <a:pPr algn="ctr">
              <a:lnSpc>
                <a:spcPct val="100000"/>
              </a:lnSpc>
            </a:pPr>
            <a:r>
              <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rPr>
              <a:t>4</a:t>
            </a:r>
            <a:endParaRPr lang="en-US" altLang="zh-CN" sz="1200" b="1" dirty="0">
              <a:solidFill>
                <a:schemeClr val="lt1"/>
              </a:solidFill>
              <a:uFillTx/>
              <a:latin typeface="Arial" panose="020B0604020202020204" pitchFamily="34" charset="0"/>
              <a:ea typeface="微软雅黑" panose="020B0503020204020204" pitchFamily="34" charset="-122"/>
              <a:sym typeface="Arial" panose="020B0604020202020204" pitchFamily="34" charset="0"/>
            </a:endParaRPr>
          </a:p>
        </p:txBody>
      </p:sp>
      <p:sp>
        <p:nvSpPr>
          <p:cNvPr id="4" name="Rectangle 7"/>
          <p:cNvSpPr/>
          <p:nvPr>
            <p:custDataLst>
              <p:tags r:id="rId14"/>
            </p:custDataLst>
          </p:nvPr>
        </p:nvSpPr>
        <p:spPr>
          <a:xfrm>
            <a:off x="6701155" y="3566795"/>
            <a:ext cx="1643380" cy="29464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0" numCol="1" spcCol="0" rtlCol="0" fromWordArt="0" anchor="b" anchorCtr="0" forceAA="0" compatLnSpc="1">
            <a:normAutofit fontScale="80000"/>
          </a:bodyPr>
          <a:lstStyle/>
          <a:p>
            <a:pPr>
              <a:lnSpc>
                <a:spcPct val="100000"/>
              </a:lnSpc>
              <a:spcBef>
                <a:spcPts val="0"/>
              </a:spcBef>
              <a:spcAft>
                <a:spcPts val="0"/>
              </a:spcAft>
            </a:pPr>
            <a:r>
              <a:rPr lang="zh-CN" altLang="en-US" sz="1500" dirty="0">
                <a:solidFill>
                  <a:schemeClr val="tx1"/>
                </a:solidFill>
                <a:latin typeface="Times New Roman" panose="02020603050405020304" pitchFamily="2" charset="0"/>
                <a:ea typeface="微软雅黑" panose="020B0503020204020204" pitchFamily="34" charset="-122"/>
                <a:sym typeface="宋体" panose="02010600030101010101" pitchFamily="2" charset="-122"/>
              </a:rPr>
              <a:t>冬季八防的主要内容</a:t>
            </a:r>
            <a:endParaRPr lang="zh-CN" altLang="en-US" sz="1500" b="1" spc="300" dirty="0">
              <a:solidFill>
                <a:schemeClr val="tx1"/>
              </a:solidFill>
              <a:uFillTx/>
              <a:latin typeface="Times New Roman" panose="02020603050405020304" pitchFamily="2" charset="0"/>
              <a:ea typeface="微软雅黑" panose="020B0503020204020204" pitchFamily="34" charset="-122"/>
              <a:cs typeface="Arial" panose="020B0604020202020204" pitchFamily="34" charset="0"/>
              <a:sym typeface="宋体" panose="02010600030101010101" pitchFamily="2" charset="-122"/>
            </a:endParaRPr>
          </a:p>
        </p:txBody>
      </p:sp>
      <p:sp>
        <p:nvSpPr>
          <p:cNvPr id="58" name="文本框 57"/>
          <p:cNvSpPr txBox="1"/>
          <p:nvPr>
            <p:custDataLst>
              <p:tags r:id="rId15"/>
            </p:custDataLst>
          </p:nvPr>
        </p:nvSpPr>
        <p:spPr>
          <a:xfrm>
            <a:off x="6701155" y="3912870"/>
            <a:ext cx="1643380" cy="537845"/>
          </a:xfrm>
          <a:prstGeom prst="rect">
            <a:avLst/>
          </a:prstGeom>
          <a:noFill/>
        </p:spPr>
        <p:txBody>
          <a:bodyPr wrap="square" lIns="68580" tIns="0" rIns="68580" bIns="34290" rtlCol="0">
            <a:normAutofit/>
          </a:bodyPr>
          <a:lstStyle/>
          <a:p>
            <a:pPr marL="0" lvl="0" indent="0" algn="l">
              <a:lnSpc>
                <a:spcPct val="120000"/>
              </a:lnSpc>
              <a:spcBef>
                <a:spcPts val="0"/>
              </a:spcBef>
              <a:spcAft>
                <a:spcPts val="0"/>
              </a:spcAft>
              <a:buSzPct val="100000"/>
              <a:buNone/>
            </a:pPr>
            <a:r>
              <a:rPr kumimoji="1" lang="en-US" altLang="zh-CN" sz="1300" spc="150" dirty="0">
                <a:solidFill>
                  <a:schemeClr val="dk1"/>
                </a:solidFill>
                <a:latin typeface="Times New Roman" panose="02020603050405020304" pitchFamily="2" charset="0"/>
                <a:ea typeface="微软雅黑" panose="020B0503020204020204" pitchFamily="34" charset="-122"/>
              </a:rPr>
              <a:t>Part .04</a:t>
            </a:r>
            <a:endParaRPr kumimoji="1" lang="en-US" altLang="zh-CN" sz="1300" spc="150" dirty="0">
              <a:solidFill>
                <a:schemeClr val="dk1"/>
              </a:solidFill>
              <a:latin typeface="Times New Roman" panose="02020603050405020304" pitchFamily="2" charset="0"/>
              <a:ea typeface="微软雅黑" panose="020B0503020204020204" pitchFamily="34" charset="-122"/>
            </a:endParaRPr>
          </a:p>
        </p:txBody>
      </p:sp>
    </p:spTree>
    <p:custDataLst>
      <p:tags r:id="rId16"/>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11810" y="238125"/>
            <a:ext cx="3780155"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七、防 工 伤、防 疾 病</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2771" name="矩形 16389"/>
          <p:cNvSpPr/>
          <p:nvPr/>
        </p:nvSpPr>
        <p:spPr>
          <a:xfrm>
            <a:off x="898525" y="1557338"/>
            <a:ext cx="2468880" cy="460375"/>
          </a:xfrm>
          <a:prstGeom prst="rect">
            <a:avLst/>
          </a:prstGeom>
          <a:noFill/>
          <a:ln w="9525">
            <a:noFill/>
          </a:ln>
        </p:spPr>
        <p:txBody>
          <a:bodyPr wrap="none" anchor="t">
            <a:spAutoFit/>
          </a:bodyPr>
          <a:lstStyle/>
          <a:p>
            <a:r>
              <a:rPr lang="en-US" altLang="zh-CN"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1</a:t>
            </a:r>
            <a:r>
              <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、保持空气流通</a:t>
            </a:r>
            <a:endPar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2772" name="矩形 16390"/>
          <p:cNvSpPr/>
          <p:nvPr>
            <p:custDataLst>
              <p:tags r:id="rId5"/>
            </p:custDataLst>
          </p:nvPr>
        </p:nvSpPr>
        <p:spPr>
          <a:xfrm>
            <a:off x="3563938" y="1339850"/>
            <a:ext cx="4572000" cy="922020"/>
          </a:xfrm>
          <a:prstGeom prst="rect">
            <a:avLst/>
          </a:prstGeom>
          <a:noFill/>
          <a:ln w="9525" cap="flat" cmpd="sng">
            <a:solidFill>
              <a:schemeClr val="dk1"/>
            </a:solidFill>
            <a:prstDash val="solid"/>
            <a:miter/>
            <a:headEnd type="none" w="med" len="med"/>
            <a:tailEnd type="none" w="med" len="med"/>
          </a:ln>
        </p:spPr>
        <p:txBody>
          <a:bodyPr anchor="t">
            <a:spAutoFit/>
          </a:bodyPr>
          <a:lstStyle/>
          <a:p>
            <a:r>
              <a:rPr lang="zh-CN" altLang="en-US" sz="1800" b="1" dirty="0">
                <a:solidFill>
                  <a:srgbClr val="000000"/>
                </a:solidFill>
                <a:latin typeface="Times New Roman" panose="02020603050405020304" pitchFamily="2" charset="0"/>
                <a:ea typeface="微软雅黑" panose="020B0503020204020204" pitchFamily="34" charset="-122"/>
              </a:rPr>
              <a:t>天气再冷，也要有充足的时间保证室内空气流通，人员较密集的场所如办公室、宿舍、餐厅等区域更应保持足够的通风换气时间</a:t>
            </a:r>
            <a:endParaRPr lang="zh-CN" altLang="en-US" sz="1800" b="1" dirty="0">
              <a:solidFill>
                <a:srgbClr val="000000"/>
              </a:solidFill>
              <a:latin typeface="Times New Roman" panose="02020603050405020304" pitchFamily="2" charset="0"/>
              <a:ea typeface="微软雅黑" panose="020B0503020204020204" pitchFamily="34" charset="-122"/>
            </a:endParaRPr>
          </a:p>
        </p:txBody>
      </p:sp>
      <p:sp>
        <p:nvSpPr>
          <p:cNvPr id="32773" name="矩形 16391"/>
          <p:cNvSpPr/>
          <p:nvPr/>
        </p:nvSpPr>
        <p:spPr>
          <a:xfrm>
            <a:off x="971550" y="3068638"/>
            <a:ext cx="2514600" cy="460375"/>
          </a:xfrm>
          <a:prstGeom prst="rect">
            <a:avLst/>
          </a:prstGeom>
          <a:noFill/>
          <a:ln w="9525">
            <a:noFill/>
          </a:ln>
        </p:spPr>
        <p:txBody>
          <a:bodyPr anchor="t">
            <a:spAutoFit/>
          </a:bodyPr>
          <a:lstStyle/>
          <a:p>
            <a:r>
              <a:rPr lang="en-US" altLang="zh-CN"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2</a:t>
            </a:r>
            <a:r>
              <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、作息保持规律</a:t>
            </a:r>
            <a:endPar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2774" name="矩形 16392"/>
          <p:cNvSpPr/>
          <p:nvPr>
            <p:custDataLst>
              <p:tags r:id="rId6"/>
            </p:custDataLst>
          </p:nvPr>
        </p:nvSpPr>
        <p:spPr>
          <a:xfrm>
            <a:off x="3563938" y="2636838"/>
            <a:ext cx="4572000" cy="1198880"/>
          </a:xfrm>
          <a:prstGeom prst="rect">
            <a:avLst/>
          </a:prstGeom>
          <a:noFill/>
          <a:ln w="9525" cap="flat" cmpd="sng">
            <a:solidFill>
              <a:schemeClr val="dk1"/>
            </a:solidFill>
            <a:prstDash val="solid"/>
            <a:miter/>
            <a:headEnd type="none" w="med" len="med"/>
            <a:tailEnd type="none" w="med" len="med"/>
          </a:ln>
        </p:spPr>
        <p:txBody>
          <a:bodyPr anchor="t">
            <a:spAutoFit/>
          </a:bodyPr>
          <a:lstStyle/>
          <a:p>
            <a:r>
              <a:rPr lang="zh-CN" altLang="en-US" sz="18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保持良好的生活作息习惯，不要熬夜过度疲劳，坚持室外锻炼，多吃新鲜蔬菜和水果，也可适当地进食醋大蒜之类的食品，保持足够的抗病能力 </a:t>
            </a:r>
            <a:endParaRPr lang="zh-CN" altLang="en-US" sz="18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2775" name="矩形 16393"/>
          <p:cNvSpPr/>
          <p:nvPr/>
        </p:nvSpPr>
        <p:spPr>
          <a:xfrm>
            <a:off x="971550" y="4581525"/>
            <a:ext cx="2514600" cy="460375"/>
          </a:xfrm>
          <a:prstGeom prst="rect">
            <a:avLst/>
          </a:prstGeom>
          <a:noFill/>
          <a:ln w="9525">
            <a:noFill/>
          </a:ln>
        </p:spPr>
        <p:txBody>
          <a:bodyPr anchor="t">
            <a:spAutoFit/>
          </a:bodyPr>
          <a:lstStyle/>
          <a:p>
            <a:r>
              <a:rPr lang="en-US" altLang="zh-CN"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3</a:t>
            </a:r>
            <a:r>
              <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、注意自身保温</a:t>
            </a:r>
            <a:endPar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2776" name="矩形 16394"/>
          <p:cNvSpPr/>
          <p:nvPr>
            <p:custDataLst>
              <p:tags r:id="rId7"/>
            </p:custDataLst>
          </p:nvPr>
        </p:nvSpPr>
        <p:spPr>
          <a:xfrm>
            <a:off x="3563938" y="4149725"/>
            <a:ext cx="4572000" cy="1198880"/>
          </a:xfrm>
          <a:prstGeom prst="rect">
            <a:avLst/>
          </a:prstGeom>
          <a:noFill/>
          <a:ln w="9525" cap="flat" cmpd="sng">
            <a:solidFill>
              <a:schemeClr val="dk1"/>
            </a:solidFill>
            <a:prstDash val="solid"/>
            <a:miter/>
            <a:headEnd type="none" w="med" len="med"/>
            <a:tailEnd type="none" w="med" len="med"/>
          </a:ln>
        </p:spPr>
        <p:txBody>
          <a:bodyPr anchor="t">
            <a:spAutoFit/>
          </a:bodyPr>
          <a:lstStyle/>
          <a:p>
            <a:r>
              <a:rPr lang="zh-CN" altLang="en-US" sz="1800" b="1" dirty="0">
                <a:solidFill>
                  <a:srgbClr val="000000"/>
                </a:solidFill>
                <a:latin typeface="Times New Roman" panose="02020603050405020304" pitchFamily="2" charset="0"/>
                <a:ea typeface="微软雅黑" panose="020B0503020204020204" pitchFamily="34" charset="-122"/>
              </a:rPr>
              <a:t>要注意冷暖变化，及时增添衣服，防止感冒，消除削弱机体抗病能力的危险因素；剧烈作业后出汗更不要猛然间脱去棉衣，造成体温骤降，引起感冒</a:t>
            </a:r>
            <a:endParaRPr lang="zh-CN" altLang="en-US" sz="1800" b="1" dirty="0">
              <a:solidFill>
                <a:srgbClr val="000000"/>
              </a:solidFill>
              <a:latin typeface="Times New Roman" panose="02020603050405020304" pitchFamily="2" charset="0"/>
              <a:ea typeface="微软雅黑" panose="020B0503020204020204" pitchFamily="34" charset="-122"/>
            </a:endParaRPr>
          </a:p>
        </p:txBody>
      </p:sp>
    </p:spTree>
    <p:custDataLst>
      <p:tags r:id="rId8"/>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562610" y="255270"/>
            <a:ext cx="3693795"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七、防 工 伤、防 疾 病</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3794" name="矩形 22532"/>
          <p:cNvSpPr/>
          <p:nvPr/>
        </p:nvSpPr>
        <p:spPr>
          <a:xfrm>
            <a:off x="827088" y="1412875"/>
            <a:ext cx="2590800" cy="460375"/>
          </a:xfrm>
          <a:prstGeom prst="rect">
            <a:avLst/>
          </a:prstGeom>
          <a:noFill/>
          <a:ln w="9525">
            <a:noFill/>
          </a:ln>
        </p:spPr>
        <p:txBody>
          <a:bodyPr anchor="t">
            <a:spAutoFit/>
          </a:bodyPr>
          <a:lstStyle/>
          <a:p>
            <a:r>
              <a:rPr lang="en-US" altLang="zh-CN"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4</a:t>
            </a:r>
            <a:r>
              <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、坚持户外活动</a:t>
            </a:r>
            <a:endPar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3795" name="矩形 22533"/>
          <p:cNvSpPr/>
          <p:nvPr>
            <p:custDataLst>
              <p:tags r:id="rId5"/>
            </p:custDataLst>
          </p:nvPr>
        </p:nvSpPr>
        <p:spPr>
          <a:xfrm>
            <a:off x="3635375" y="1196975"/>
            <a:ext cx="4572000" cy="1198880"/>
          </a:xfrm>
          <a:prstGeom prst="rect">
            <a:avLst/>
          </a:prstGeom>
          <a:noFill/>
          <a:ln w="9525" cap="flat" cmpd="sng">
            <a:solidFill>
              <a:schemeClr val="dk1"/>
            </a:solidFill>
            <a:prstDash val="solid"/>
            <a:miter/>
            <a:headEnd type="none" w="med" len="med"/>
            <a:tailEnd type="none" w="med" len="med"/>
          </a:ln>
        </p:spPr>
        <p:txBody>
          <a:bodyPr anchor="t">
            <a:spAutoFit/>
          </a:bodyPr>
          <a:lstStyle/>
          <a:p>
            <a:r>
              <a:rPr lang="zh-CN" altLang="en-US" sz="1800" b="1" dirty="0">
                <a:solidFill>
                  <a:srgbClr val="000000"/>
                </a:solidFill>
                <a:latin typeface="Times New Roman" panose="02020603050405020304" pitchFamily="2" charset="0"/>
                <a:ea typeface="微软雅黑" panose="020B0503020204020204" pitchFamily="34" charset="-122"/>
              </a:rPr>
              <a:t>户外运动和冷空气的刺激对于增强人体呼吸道的抗病能力很有帮助。冬季可以选择风小，阳光充足，一天中气温相对较高的时段在户外运动。</a:t>
            </a:r>
            <a:endParaRPr lang="zh-CN" altLang="en-US" sz="1800" b="1" dirty="0">
              <a:solidFill>
                <a:srgbClr val="000000"/>
              </a:solidFill>
              <a:latin typeface="Times New Roman" panose="02020603050405020304" pitchFamily="2" charset="0"/>
              <a:ea typeface="微软雅黑" panose="020B0503020204020204" pitchFamily="34" charset="-122"/>
            </a:endParaRPr>
          </a:p>
        </p:txBody>
      </p:sp>
      <p:sp>
        <p:nvSpPr>
          <p:cNvPr id="33796" name="矩形 22534"/>
          <p:cNvSpPr/>
          <p:nvPr/>
        </p:nvSpPr>
        <p:spPr>
          <a:xfrm>
            <a:off x="827088" y="3140075"/>
            <a:ext cx="2514600" cy="460375"/>
          </a:xfrm>
          <a:prstGeom prst="rect">
            <a:avLst/>
          </a:prstGeom>
          <a:noFill/>
          <a:ln w="9525">
            <a:noFill/>
          </a:ln>
        </p:spPr>
        <p:txBody>
          <a:bodyPr anchor="t">
            <a:spAutoFit/>
          </a:bodyPr>
          <a:lstStyle/>
          <a:p>
            <a:r>
              <a:rPr lang="en-US" altLang="zh-CN"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5</a:t>
            </a:r>
            <a:r>
              <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、饮食科学合理</a:t>
            </a:r>
            <a:endPar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3797" name="矩形 22535"/>
          <p:cNvSpPr/>
          <p:nvPr>
            <p:custDataLst>
              <p:tags r:id="rId6"/>
            </p:custDataLst>
          </p:nvPr>
        </p:nvSpPr>
        <p:spPr>
          <a:xfrm>
            <a:off x="3635375" y="2708275"/>
            <a:ext cx="4572000" cy="1568450"/>
          </a:xfrm>
          <a:prstGeom prst="rect">
            <a:avLst/>
          </a:prstGeom>
          <a:noFill/>
          <a:ln w="9525" cap="flat" cmpd="sng">
            <a:solidFill>
              <a:schemeClr val="dk1"/>
            </a:solidFill>
            <a:prstDash val="solid"/>
            <a:miter/>
            <a:headEnd type="none" w="med" len="med"/>
            <a:tailEnd type="none" w="med" len="med"/>
          </a:ln>
        </p:spPr>
        <p:txBody>
          <a:bodyPr anchor="t">
            <a:spAutoFit/>
          </a:bodyPr>
          <a:lstStyle/>
          <a:p>
            <a:r>
              <a:rPr lang="zh-CN" altLang="en-US" sz="16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饮食上坚持多样，平衡，适量的原则。避免偏食，挑食和饮食单一。冬季因为空气干燥，可以适当饮水。多吃些新鲜的蔬菜，水果以补充维生素，尤其是维生素</a:t>
            </a:r>
            <a:r>
              <a:rPr lang="en-US" altLang="zh-CN" sz="16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C</a:t>
            </a:r>
            <a:r>
              <a:rPr lang="zh-CN" altLang="en-US" sz="16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还具有一定的抗感冒的作用。同时豆制品，鱼虾蛋类等能够提供优质的蛋白质，从而增强机体的抗病能力。</a:t>
            </a:r>
            <a:endParaRPr lang="zh-CN" altLang="en-US" sz="16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3798" name="矩形 22536"/>
          <p:cNvSpPr/>
          <p:nvPr/>
        </p:nvSpPr>
        <p:spPr>
          <a:xfrm>
            <a:off x="682625" y="4797425"/>
            <a:ext cx="2873375" cy="460375"/>
          </a:xfrm>
          <a:prstGeom prst="rect">
            <a:avLst/>
          </a:prstGeom>
          <a:noFill/>
          <a:ln w="9525">
            <a:noFill/>
          </a:ln>
        </p:spPr>
        <p:txBody>
          <a:bodyPr anchor="t">
            <a:spAutoFit/>
          </a:bodyPr>
          <a:lstStyle/>
          <a:p>
            <a:r>
              <a:rPr lang="en-US" altLang="zh-CN"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6</a:t>
            </a:r>
            <a:r>
              <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、避免接触传染源</a:t>
            </a:r>
            <a:endParaRPr lang="zh-CN" altLang="en-US" sz="24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3799" name="矩形 22537"/>
          <p:cNvSpPr/>
          <p:nvPr>
            <p:custDataLst>
              <p:tags r:id="rId7"/>
            </p:custDataLst>
          </p:nvPr>
        </p:nvSpPr>
        <p:spPr>
          <a:xfrm>
            <a:off x="3635375" y="4579938"/>
            <a:ext cx="4572000" cy="922020"/>
          </a:xfrm>
          <a:prstGeom prst="rect">
            <a:avLst/>
          </a:prstGeom>
          <a:noFill/>
          <a:ln w="9525" cap="flat" cmpd="sng">
            <a:solidFill>
              <a:schemeClr val="dk1"/>
            </a:solidFill>
            <a:prstDash val="solid"/>
            <a:miter/>
            <a:headEnd type="none" w="med" len="med"/>
            <a:tailEnd type="none" w="med" len="med"/>
          </a:ln>
        </p:spPr>
        <p:txBody>
          <a:bodyPr anchor="t">
            <a:spAutoFit/>
          </a:bodyPr>
          <a:lstStyle/>
          <a:p>
            <a:r>
              <a:rPr lang="zh-CN" altLang="en-US" sz="18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尽量少去人多、空气污浊的地方，尽量避免接触感冒或传染病患者，减少被传染的机会。感冒或传染病患者尽量戴上口罩。 </a:t>
            </a:r>
            <a:endParaRPr lang="zh-CN" altLang="en-US" sz="1800" b="1"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8"/>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681355" y="280670"/>
            <a:ext cx="2306955"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八、防 坠 落</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4819" name="流程图: 可选过程 18435"/>
          <p:cNvSpPr/>
          <p:nvPr>
            <p:custDataLst>
              <p:tags r:id="rId5"/>
            </p:custDataLst>
          </p:nvPr>
        </p:nvSpPr>
        <p:spPr>
          <a:xfrm>
            <a:off x="3200400" y="1524000"/>
            <a:ext cx="1905000" cy="1066800"/>
          </a:xfrm>
          <a:prstGeom prst="flowChartAlternateProcess">
            <a:avLst/>
          </a:prstGeom>
          <a:solidFill>
            <a:schemeClr val="accent4">
              <a:lumMod val="75000"/>
            </a:schemeClr>
          </a:solidFill>
          <a:ln w="9525" cap="flat" cmpd="sng">
            <a:solidFill>
              <a:schemeClr val="dk1"/>
            </a:solidFill>
            <a:prstDash val="solid"/>
            <a:miter/>
            <a:headEnd type="none" w="med" len="med"/>
            <a:tailEnd type="none" w="med" len="med"/>
          </a:ln>
        </p:spPr>
        <p:txBody>
          <a:bodyPr wrap="none" anchor="ctr"/>
          <a:lstStyle/>
          <a:p>
            <a:pPr algn="ctr"/>
            <a:r>
              <a:rPr lang="en-US" altLang="zh-CN" sz="2400" dirty="0">
                <a:solidFill>
                  <a:schemeClr val="lt1"/>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2400" dirty="0">
                <a:solidFill>
                  <a:schemeClr val="lt1"/>
                </a:solidFill>
                <a:latin typeface="Times New Roman" panose="02020603050405020304" pitchFamily="2" charset="0"/>
                <a:ea typeface="微软雅黑" panose="020B0503020204020204" pitchFamily="34" charset="-122"/>
                <a:cs typeface="微软雅黑" panose="020B0503020204020204" pitchFamily="34" charset="-122"/>
              </a:rPr>
              <a:t>防坠落  </a:t>
            </a:r>
            <a:endParaRPr lang="zh-CN" altLang="en-US" sz="2400" dirty="0">
              <a:solidFill>
                <a:schemeClr val="lt1"/>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4821" name="椭圆 18437"/>
          <p:cNvSpPr/>
          <p:nvPr>
            <p:custDataLst>
              <p:tags r:id="rId6"/>
            </p:custDataLst>
          </p:nvPr>
        </p:nvSpPr>
        <p:spPr>
          <a:xfrm>
            <a:off x="457200" y="2819400"/>
            <a:ext cx="1600200" cy="1219200"/>
          </a:xfrm>
          <a:prstGeom prst="ellipse">
            <a:avLst/>
          </a:prstGeom>
          <a:solidFill>
            <a:schemeClr val="accent4">
              <a:lumMod val="75000"/>
            </a:schemeClr>
          </a:solidFill>
          <a:ln w="9525" cap="flat" cmpd="sng">
            <a:solidFill>
              <a:schemeClr val="dk1"/>
            </a:solidFill>
            <a:prstDash val="solid"/>
            <a:bevel/>
            <a:headEnd type="none" w="med" len="med"/>
            <a:tailEnd type="none" w="med" len="med"/>
          </a:ln>
        </p:spPr>
        <p:txBody>
          <a:bodyPr wrap="none" anchor="ctr"/>
          <a:lstStyle/>
          <a:p>
            <a:pPr algn="ctr"/>
            <a:r>
              <a:rPr lang="zh-CN" altLang="en-US" sz="2400" dirty="0">
                <a:solidFill>
                  <a:schemeClr val="lt1"/>
                </a:solidFill>
                <a:latin typeface="Times New Roman" panose="02020603050405020304" pitchFamily="2" charset="0"/>
                <a:ea typeface="微软雅黑" panose="020B0503020204020204" pitchFamily="34" charset="-122"/>
              </a:rPr>
              <a:t>设备设施</a:t>
            </a:r>
            <a:endParaRPr lang="zh-CN" altLang="en-US" sz="2400" dirty="0">
              <a:solidFill>
                <a:schemeClr val="lt1"/>
              </a:solidFill>
              <a:latin typeface="Times New Roman" panose="02020603050405020304" pitchFamily="2" charset="0"/>
              <a:ea typeface="微软雅黑" panose="020B0503020204020204" pitchFamily="34" charset="-122"/>
            </a:endParaRPr>
          </a:p>
          <a:p>
            <a:pPr algn="ctr"/>
            <a:r>
              <a:rPr lang="zh-CN" altLang="en-US" sz="2400" dirty="0">
                <a:solidFill>
                  <a:schemeClr val="lt1"/>
                </a:solidFill>
                <a:latin typeface="Times New Roman" panose="02020603050405020304" pitchFamily="2" charset="0"/>
                <a:ea typeface="微软雅黑" panose="020B0503020204020204" pitchFamily="34" charset="-122"/>
              </a:rPr>
              <a:t>防护</a:t>
            </a:r>
            <a:endParaRPr lang="zh-CN" altLang="en-US" sz="2400" dirty="0">
              <a:solidFill>
                <a:schemeClr val="lt1"/>
              </a:solidFill>
              <a:latin typeface="Times New Roman" panose="02020603050405020304" pitchFamily="2" charset="0"/>
              <a:ea typeface="微软雅黑" panose="020B0503020204020204" pitchFamily="34" charset="-122"/>
            </a:endParaRPr>
          </a:p>
        </p:txBody>
      </p:sp>
      <p:sp>
        <p:nvSpPr>
          <p:cNvPr id="34820" name="椭圆 18436"/>
          <p:cNvSpPr/>
          <p:nvPr>
            <p:custDataLst>
              <p:tags r:id="rId7"/>
            </p:custDataLst>
          </p:nvPr>
        </p:nvSpPr>
        <p:spPr>
          <a:xfrm>
            <a:off x="3276600" y="3581400"/>
            <a:ext cx="1981200" cy="1066800"/>
          </a:xfrm>
          <a:prstGeom prst="ellipse">
            <a:avLst/>
          </a:prstGeom>
          <a:solidFill>
            <a:schemeClr val="accent4">
              <a:lumMod val="75000"/>
            </a:schemeClr>
          </a:solidFill>
          <a:ln w="9525" cap="flat" cmpd="sng">
            <a:solidFill>
              <a:schemeClr val="dk1"/>
            </a:solidFill>
            <a:prstDash val="solid"/>
            <a:bevel/>
            <a:headEnd type="none" w="med" len="med"/>
            <a:tailEnd type="none" w="med" len="med"/>
          </a:ln>
        </p:spPr>
        <p:txBody>
          <a:bodyPr wrap="none" anchor="ctr"/>
          <a:lstStyle/>
          <a:p>
            <a:pPr algn="ctr"/>
            <a:r>
              <a:rPr lang="zh-CN" altLang="en-US" sz="2400" dirty="0">
                <a:solidFill>
                  <a:schemeClr val="lt1"/>
                </a:solidFill>
                <a:latin typeface="Times New Roman" panose="02020603050405020304" pitchFamily="2" charset="0"/>
                <a:ea typeface="微软雅黑" panose="020B0503020204020204" pitchFamily="34" charset="-122"/>
              </a:rPr>
              <a:t>人员防护</a:t>
            </a:r>
            <a:endParaRPr lang="zh-CN" altLang="en-US" sz="2400" dirty="0">
              <a:solidFill>
                <a:schemeClr val="lt1"/>
              </a:solidFill>
              <a:latin typeface="Times New Roman" panose="02020603050405020304" pitchFamily="2" charset="0"/>
              <a:ea typeface="微软雅黑" panose="020B0503020204020204" pitchFamily="34" charset="-122"/>
            </a:endParaRPr>
          </a:p>
        </p:txBody>
      </p:sp>
      <p:sp>
        <p:nvSpPr>
          <p:cNvPr id="34822" name="椭圆 18438"/>
          <p:cNvSpPr/>
          <p:nvPr>
            <p:custDataLst>
              <p:tags r:id="rId8"/>
            </p:custDataLst>
          </p:nvPr>
        </p:nvSpPr>
        <p:spPr>
          <a:xfrm>
            <a:off x="6477000" y="2819400"/>
            <a:ext cx="1600200" cy="1219200"/>
          </a:xfrm>
          <a:prstGeom prst="ellipse">
            <a:avLst/>
          </a:prstGeom>
          <a:solidFill>
            <a:schemeClr val="accent4">
              <a:lumMod val="75000"/>
            </a:schemeClr>
          </a:solidFill>
          <a:ln w="9525" cap="flat" cmpd="sng">
            <a:solidFill>
              <a:schemeClr val="dk1"/>
            </a:solidFill>
            <a:prstDash val="solid"/>
            <a:bevel/>
            <a:headEnd type="none" w="med" len="med"/>
            <a:tailEnd type="none" w="med" len="med"/>
          </a:ln>
        </p:spPr>
        <p:txBody>
          <a:bodyPr wrap="none" anchor="ctr"/>
          <a:lstStyle/>
          <a:p>
            <a:pPr algn="ctr"/>
            <a:r>
              <a:rPr lang="zh-CN" altLang="en-US" sz="2400" dirty="0">
                <a:solidFill>
                  <a:schemeClr val="lt1"/>
                </a:solidFill>
                <a:latin typeface="Times New Roman" panose="02020603050405020304" pitchFamily="2" charset="0"/>
                <a:ea typeface="微软雅黑" panose="020B0503020204020204" pitchFamily="34" charset="-122"/>
              </a:rPr>
              <a:t>恶劣天气</a:t>
            </a:r>
            <a:endParaRPr lang="zh-CN" altLang="en-US" sz="2400" dirty="0">
              <a:solidFill>
                <a:schemeClr val="lt1"/>
              </a:solidFill>
              <a:latin typeface="Times New Roman" panose="02020603050405020304" pitchFamily="2" charset="0"/>
              <a:ea typeface="微软雅黑" panose="020B0503020204020204" pitchFamily="34" charset="-122"/>
            </a:endParaRPr>
          </a:p>
          <a:p>
            <a:pPr algn="ctr"/>
            <a:r>
              <a:rPr lang="zh-CN" altLang="en-US" sz="2400" dirty="0">
                <a:solidFill>
                  <a:schemeClr val="lt1"/>
                </a:solidFill>
                <a:latin typeface="Times New Roman" panose="02020603050405020304" pitchFamily="2" charset="0"/>
                <a:ea typeface="微软雅黑" panose="020B0503020204020204" pitchFamily="34" charset="-122"/>
              </a:rPr>
              <a:t>防护</a:t>
            </a:r>
            <a:endParaRPr lang="zh-CN" altLang="en-US" sz="2400" dirty="0">
              <a:solidFill>
                <a:schemeClr val="lt1"/>
              </a:solidFill>
              <a:latin typeface="Times New Roman" panose="02020603050405020304" pitchFamily="2" charset="0"/>
              <a:ea typeface="微软雅黑" panose="020B0503020204020204" pitchFamily="34" charset="-122"/>
            </a:endParaRPr>
          </a:p>
        </p:txBody>
      </p:sp>
      <p:sp>
        <p:nvSpPr>
          <p:cNvPr id="34824" name="圆角矩形标注 18444"/>
          <p:cNvSpPr/>
          <p:nvPr>
            <p:custDataLst>
              <p:tags r:id="rId9"/>
            </p:custDataLst>
          </p:nvPr>
        </p:nvSpPr>
        <p:spPr>
          <a:xfrm>
            <a:off x="3200400" y="5181600"/>
            <a:ext cx="2209800" cy="1219200"/>
          </a:xfrm>
          <a:prstGeom prst="wedgeRoundRectCallout">
            <a:avLst>
              <a:gd name="adj1" fmla="val 20616"/>
              <a:gd name="adj2" fmla="val -82292"/>
              <a:gd name="adj3" fmla="val 16667"/>
            </a:avLst>
          </a:prstGeom>
          <a:solidFill>
            <a:schemeClr val="accent4">
              <a:lumMod val="75000"/>
            </a:schemeClr>
          </a:solidFill>
          <a:ln w="9525" cap="flat" cmpd="sng">
            <a:solidFill>
              <a:schemeClr val="dk1"/>
            </a:solidFill>
            <a:prstDash val="solid"/>
            <a:miter/>
            <a:headEnd type="none" w="med" len="med"/>
            <a:tailEnd type="none" w="med" len="med"/>
          </a:ln>
        </p:spPr>
        <p:txBody>
          <a:bodyPr anchor="t"/>
          <a:lstStyle/>
          <a:p>
            <a:pPr algn="ctr"/>
            <a:r>
              <a:rPr lang="zh-CN" altLang="en-US" sz="1800" b="1" dirty="0">
                <a:solidFill>
                  <a:schemeClr val="lt1"/>
                </a:solidFill>
                <a:latin typeface="Times New Roman" panose="02020603050405020304" pitchFamily="2" charset="0"/>
                <a:ea typeface="微软雅黑" panose="020B0503020204020204" pitchFamily="34" charset="-122"/>
              </a:rPr>
              <a:t>高处作业时需配备安全带、安全绳、安全网等防坠落措施</a:t>
            </a:r>
            <a:endParaRPr lang="zh-CN" altLang="en-US" sz="1800" b="1" dirty="0">
              <a:solidFill>
                <a:schemeClr val="lt1"/>
              </a:solidFill>
              <a:latin typeface="Times New Roman" panose="02020603050405020304" pitchFamily="2" charset="0"/>
              <a:ea typeface="微软雅黑" panose="020B0503020204020204" pitchFamily="34" charset="-122"/>
            </a:endParaRPr>
          </a:p>
        </p:txBody>
      </p:sp>
      <p:sp>
        <p:nvSpPr>
          <p:cNvPr id="34825" name="圆角矩形标注 18445"/>
          <p:cNvSpPr/>
          <p:nvPr>
            <p:custDataLst>
              <p:tags r:id="rId10"/>
            </p:custDataLst>
          </p:nvPr>
        </p:nvSpPr>
        <p:spPr>
          <a:xfrm>
            <a:off x="381000" y="5105400"/>
            <a:ext cx="2209800" cy="1219200"/>
          </a:xfrm>
          <a:prstGeom prst="wedgeRoundRectCallout">
            <a:avLst>
              <a:gd name="adj1" fmla="val -8407"/>
              <a:gd name="adj2" fmla="val -132944"/>
              <a:gd name="adj3" fmla="val 16667"/>
            </a:avLst>
          </a:prstGeom>
          <a:solidFill>
            <a:schemeClr val="accent4">
              <a:lumMod val="75000"/>
            </a:schemeClr>
          </a:solidFill>
          <a:ln w="9525" cap="flat" cmpd="sng">
            <a:solidFill>
              <a:schemeClr val="dk1"/>
            </a:solidFill>
            <a:prstDash val="solid"/>
            <a:miter/>
            <a:headEnd type="none" w="med" len="med"/>
            <a:tailEnd type="none" w="med" len="med"/>
          </a:ln>
        </p:spPr>
        <p:txBody>
          <a:bodyPr anchor="t"/>
          <a:lstStyle/>
          <a:p>
            <a:pPr algn="ctr"/>
            <a:r>
              <a:rPr lang="zh-CN" altLang="en-US" sz="1800" b="1" dirty="0">
                <a:solidFill>
                  <a:schemeClr val="lt1"/>
                </a:solidFill>
                <a:latin typeface="Times New Roman" panose="02020603050405020304" pitchFamily="2" charset="0"/>
                <a:ea typeface="微软雅黑" panose="020B0503020204020204" pitchFamily="34" charset="-122"/>
              </a:rPr>
              <a:t>进行高处作业的设备设施需采取防护栏、防护圈、扶手等防坠落</a:t>
            </a:r>
            <a:endParaRPr lang="zh-CN" altLang="en-US" sz="1800" b="1" dirty="0">
              <a:solidFill>
                <a:schemeClr val="lt1"/>
              </a:solidFill>
              <a:latin typeface="Times New Roman" panose="02020603050405020304" pitchFamily="2" charset="0"/>
              <a:ea typeface="微软雅黑" panose="020B0503020204020204" pitchFamily="34" charset="-122"/>
            </a:endParaRPr>
          </a:p>
        </p:txBody>
      </p:sp>
      <p:sp>
        <p:nvSpPr>
          <p:cNvPr id="34823" name="圆角矩形标注 18443"/>
          <p:cNvSpPr/>
          <p:nvPr>
            <p:custDataLst>
              <p:tags r:id="rId11"/>
            </p:custDataLst>
          </p:nvPr>
        </p:nvSpPr>
        <p:spPr>
          <a:xfrm>
            <a:off x="6248400" y="5257800"/>
            <a:ext cx="2209800" cy="1066800"/>
          </a:xfrm>
          <a:prstGeom prst="wedgeRoundRectCallout">
            <a:avLst>
              <a:gd name="adj1" fmla="val -3449"/>
              <a:gd name="adj2" fmla="val -163838"/>
              <a:gd name="adj3" fmla="val 16667"/>
            </a:avLst>
          </a:prstGeom>
          <a:solidFill>
            <a:schemeClr val="accent4">
              <a:lumMod val="75000"/>
            </a:schemeClr>
          </a:solidFill>
          <a:ln w="9525" cap="flat" cmpd="sng">
            <a:solidFill>
              <a:schemeClr val="dk1"/>
            </a:solidFill>
            <a:prstDash val="solid"/>
            <a:miter/>
            <a:headEnd type="none" w="med" len="med"/>
            <a:tailEnd type="none" w="med" len="med"/>
          </a:ln>
        </p:spPr>
        <p:txBody>
          <a:bodyPr anchor="t"/>
          <a:lstStyle/>
          <a:p>
            <a:pPr algn="ctr"/>
            <a:r>
              <a:rPr lang="zh-CN" altLang="en-US" sz="1800" b="1" dirty="0">
                <a:solidFill>
                  <a:schemeClr val="lt1"/>
                </a:solidFill>
                <a:latin typeface="Times New Roman" panose="02020603050405020304" pitchFamily="2" charset="0"/>
                <a:ea typeface="微软雅黑" panose="020B0503020204020204" pitchFamily="34" charset="-122"/>
              </a:rPr>
              <a:t>大风、沙尘暴、雨雪等恶劣天气下，尽量避免高处作业</a:t>
            </a:r>
            <a:endParaRPr lang="zh-CN" altLang="en-US" sz="1800" b="1" dirty="0">
              <a:solidFill>
                <a:schemeClr val="lt1"/>
              </a:solidFill>
              <a:latin typeface="Times New Roman" panose="02020603050405020304" pitchFamily="2" charset="0"/>
              <a:ea typeface="微软雅黑" panose="020B0503020204020204" pitchFamily="34" charset="-122"/>
            </a:endParaRPr>
          </a:p>
        </p:txBody>
      </p:sp>
      <p:sp>
        <p:nvSpPr>
          <p:cNvPr id="34827" name="下箭头 18447"/>
          <p:cNvSpPr/>
          <p:nvPr>
            <p:custDataLst>
              <p:tags r:id="rId12"/>
            </p:custDataLst>
          </p:nvPr>
        </p:nvSpPr>
        <p:spPr>
          <a:xfrm rot="2700000">
            <a:off x="2438400" y="2286000"/>
            <a:ext cx="304800" cy="762000"/>
          </a:xfrm>
          <a:prstGeom prst="downArrow">
            <a:avLst>
              <a:gd name="adj1" fmla="val 50000"/>
              <a:gd name="adj2" fmla="val 62500"/>
            </a:avLst>
          </a:prstGeom>
          <a:solidFill>
            <a:srgbClr val="0000FF"/>
          </a:solidFill>
          <a:ln w="9525" cap="flat" cmpd="sng">
            <a:solidFill>
              <a:schemeClr val="dk1"/>
            </a:solidFill>
            <a:prstDash val="solid"/>
            <a:miter/>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4826" name="下箭头 18446"/>
          <p:cNvSpPr/>
          <p:nvPr>
            <p:custDataLst>
              <p:tags r:id="rId13"/>
            </p:custDataLst>
          </p:nvPr>
        </p:nvSpPr>
        <p:spPr>
          <a:xfrm>
            <a:off x="4114800" y="2743200"/>
            <a:ext cx="304800" cy="762000"/>
          </a:xfrm>
          <a:prstGeom prst="downArrow">
            <a:avLst>
              <a:gd name="adj1" fmla="val 50000"/>
              <a:gd name="adj2" fmla="val 62500"/>
            </a:avLst>
          </a:prstGeom>
          <a:solidFill>
            <a:srgbClr val="0000FF"/>
          </a:solidFill>
          <a:ln w="9525" cap="flat" cmpd="sng">
            <a:solidFill>
              <a:schemeClr val="dk1"/>
            </a:solidFill>
            <a:prstDash val="solid"/>
            <a:miter/>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34828" name="下箭头 18448"/>
          <p:cNvSpPr/>
          <p:nvPr>
            <p:custDataLst>
              <p:tags r:id="rId14"/>
            </p:custDataLst>
          </p:nvPr>
        </p:nvSpPr>
        <p:spPr>
          <a:xfrm rot="18900000">
            <a:off x="5889625" y="2145665"/>
            <a:ext cx="335280" cy="958215"/>
          </a:xfrm>
          <a:prstGeom prst="downArrow">
            <a:avLst>
              <a:gd name="adj1" fmla="val 50000"/>
              <a:gd name="adj2" fmla="val 25000"/>
            </a:avLst>
          </a:prstGeom>
          <a:solidFill>
            <a:srgbClr val="0000FF"/>
          </a:solidFill>
          <a:ln w="9525" cap="flat" cmpd="sng">
            <a:solidFill>
              <a:schemeClr val="dk1"/>
            </a:solidFill>
            <a:prstDash val="solid"/>
            <a:miter/>
            <a:headEnd type="none" w="med" len="med"/>
            <a:tailEnd type="none" w="med" len="med"/>
          </a:ln>
        </p:spPr>
        <p:txBody>
          <a:bodyPr anchor="t"/>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Tree>
    <p:custDataLst>
      <p:tags r:id="rId15"/>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 name="文本框 1"/>
          <p:cNvSpPr txBox="1"/>
          <p:nvPr/>
        </p:nvSpPr>
        <p:spPr>
          <a:xfrm>
            <a:off x="790575" y="323215"/>
            <a:ext cx="2306955" cy="460375"/>
          </a:xfrm>
          <a:prstGeom prst="rect">
            <a:avLst/>
          </a:prstGeom>
          <a:noFill/>
        </p:spPr>
        <p:txBody>
          <a:bodyPr wrap="square" rtlCol="0" anchor="t">
            <a:spAutoFit/>
          </a:bodyPr>
          <a:lstStyle/>
          <a:p>
            <a:pPr marR="0" defTabSz="914400" eaLnBrk="1" fontAlgn="auto" hangingPunct="1">
              <a:spcBef>
                <a:spcPts val="0"/>
              </a:spcBef>
              <a:spcAft>
                <a:spcPts val="0"/>
              </a:spcAft>
              <a:buClrTx/>
              <a:buSzTx/>
              <a:buFont typeface="+mj-ea"/>
              <a:defRPr/>
            </a:pPr>
            <a:r>
              <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rPr>
              <a:t>九、注 意 事 项</a:t>
            </a:r>
            <a:endParaRPr kumimoji="0" lang="zh-CN" altLang="en-US" sz="2400" b="1" kern="1200" cap="none" spc="0" normalizeH="0" baseline="0" noProof="0">
              <a:ln w="10160">
                <a:solidFill>
                  <a:schemeClr val="accent5"/>
                </a:solidFill>
                <a:prstDash val="solid"/>
              </a:ln>
              <a:solidFill>
                <a:schemeClr val="accent1"/>
              </a:solidFill>
              <a:effectLst>
                <a:outerShdw blurRad="38100" dist="22860" dir="5400000" algn="tl" rotWithShape="0">
                  <a:srgbClr val="000000">
                    <a:alpha val="30000"/>
                  </a:srgb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3" name="文本框 2"/>
          <p:cNvSpPr txBox="1"/>
          <p:nvPr/>
        </p:nvSpPr>
        <p:spPr>
          <a:xfrm>
            <a:off x="790575" y="1270000"/>
            <a:ext cx="7102475" cy="337185"/>
          </a:xfrm>
          <a:prstGeom prst="rect">
            <a:avLst/>
          </a:prstGeom>
          <a:noFill/>
        </p:spPr>
        <p:txBody>
          <a:bodyPr wrap="square" rtlCol="0" anchor="t">
            <a:spAutoFit/>
          </a:bodyPr>
          <a:lstStyle/>
          <a:p>
            <a:pPr marR="0" defTabSz="914400" eaLnBrk="1" fontAlgn="auto" hangingPunct="1">
              <a:spcBef>
                <a:spcPts val="0"/>
              </a:spcBef>
              <a:spcAft>
                <a:spcPts val="0"/>
              </a:spcAft>
              <a:buClrTx/>
              <a:buSzTx/>
              <a:buFontTx/>
              <a:buNone/>
              <a:defRPr/>
            </a:pPr>
            <a:r>
              <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rPr>
              <a:t>为预防冬季安全事故的发生，所有人员必须做到以下几点：</a:t>
            </a:r>
            <a:endPar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p:txBody>
      </p:sp>
      <p:sp>
        <p:nvSpPr>
          <p:cNvPr id="5" name="文本框 4"/>
          <p:cNvSpPr txBox="1"/>
          <p:nvPr/>
        </p:nvSpPr>
        <p:spPr>
          <a:xfrm>
            <a:off x="790575" y="1809750"/>
            <a:ext cx="7891145" cy="4399915"/>
          </a:xfrm>
          <a:prstGeom prst="rect">
            <a:avLst/>
          </a:prstGeom>
          <a:noFill/>
        </p:spPr>
        <p:txBody>
          <a:bodyPr wrap="square" rtlCol="0" anchor="t">
            <a:spAutoFit/>
          </a:bodyPr>
          <a:lstStyle/>
          <a:p>
            <a:pPr marL="342900" marR="0" indent="-342900" defTabSz="914400" eaLnBrk="1" fontAlgn="auto" hangingPunct="1">
              <a:lnSpc>
                <a:spcPct val="250000"/>
              </a:lnSpc>
              <a:spcBef>
                <a:spcPts val="0"/>
              </a:spcBef>
              <a:spcAft>
                <a:spcPts val="0"/>
              </a:spcAft>
              <a:buClrTx/>
              <a:buSzTx/>
              <a:buFont typeface="+mj-lt"/>
              <a:buAutoNum type="arabicPeriod"/>
              <a:defRPr/>
            </a:pPr>
            <a:r>
              <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rPr>
              <a:t>要加强所有人员安全生产法规、规章制度、标准的学习，努力提高安全管理水平，杜绝违章指挥。</a:t>
            </a:r>
            <a:endPar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342900" marR="0" indent="-342900" defTabSz="914400" eaLnBrk="1" fontAlgn="auto" hangingPunct="1">
              <a:lnSpc>
                <a:spcPct val="250000"/>
              </a:lnSpc>
              <a:spcBef>
                <a:spcPts val="0"/>
              </a:spcBef>
              <a:spcAft>
                <a:spcPts val="0"/>
              </a:spcAft>
              <a:buClrTx/>
              <a:buSzTx/>
              <a:buFont typeface="+mj-lt"/>
              <a:buAutoNum type="arabicPeriod"/>
              <a:defRPr/>
            </a:pPr>
            <a:r>
              <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rPr>
              <a:t>加强员工的安全培训工作，对达不到操作标准的人员一律不许上岗操作，特殊工种必须持证上岗。</a:t>
            </a:r>
            <a:endPar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342900" marR="0" indent="-342900" defTabSz="914400" eaLnBrk="1" fontAlgn="auto" hangingPunct="1">
              <a:lnSpc>
                <a:spcPct val="250000"/>
              </a:lnSpc>
              <a:spcBef>
                <a:spcPts val="0"/>
              </a:spcBef>
              <a:spcAft>
                <a:spcPts val="0"/>
              </a:spcAft>
              <a:buClrTx/>
              <a:buSzTx/>
              <a:buFont typeface="+mj-lt"/>
              <a:buAutoNum type="arabicPeriod"/>
              <a:defRPr/>
            </a:pPr>
            <a:r>
              <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rPr>
              <a:t>坚持标准化作业，严格执行操作程序和作业步骤，达到标准化操作。</a:t>
            </a:r>
            <a:endPar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342900" marR="0" indent="-342900" defTabSz="914400" eaLnBrk="1" fontAlgn="auto" hangingPunct="1">
              <a:lnSpc>
                <a:spcPct val="250000"/>
              </a:lnSpc>
              <a:spcBef>
                <a:spcPts val="0"/>
              </a:spcBef>
              <a:spcAft>
                <a:spcPts val="0"/>
              </a:spcAft>
              <a:buClrTx/>
              <a:buSzTx/>
              <a:buFont typeface="+mj-lt"/>
              <a:buAutoNum type="arabicPeriod"/>
              <a:defRPr/>
            </a:pPr>
            <a:r>
              <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rPr>
              <a:t>要坚持每周一次安全生产检查，及时发现并消除事故隐患。</a:t>
            </a:r>
            <a:endPar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342900" marR="0" indent="-342900" defTabSz="914400" eaLnBrk="1" fontAlgn="auto" hangingPunct="1">
              <a:lnSpc>
                <a:spcPct val="250000"/>
              </a:lnSpc>
              <a:spcBef>
                <a:spcPts val="0"/>
              </a:spcBef>
              <a:spcAft>
                <a:spcPts val="0"/>
              </a:spcAft>
              <a:buClrTx/>
              <a:buSzTx/>
              <a:buFont typeface="+mj-lt"/>
              <a:buAutoNum type="arabicPeriod"/>
              <a:defRPr/>
            </a:pPr>
            <a:r>
              <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rPr>
              <a:t>对作业中的特殊情况处理，要制定切实可行的安全防范措施，确保作业中的人员不受伤害。</a:t>
            </a:r>
            <a:endPar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342900" marR="0" indent="-342900" defTabSz="914400" eaLnBrk="1" fontAlgn="auto" hangingPunct="1">
              <a:lnSpc>
                <a:spcPct val="250000"/>
              </a:lnSpc>
              <a:spcBef>
                <a:spcPts val="0"/>
              </a:spcBef>
              <a:spcAft>
                <a:spcPts val="0"/>
              </a:spcAft>
              <a:buClrTx/>
              <a:buSzTx/>
              <a:buFont typeface="+mj-lt"/>
              <a:buAutoNum type="arabicPeriod"/>
              <a:defRPr/>
            </a:pPr>
            <a:r>
              <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rPr>
              <a:t>设备设施的安全保护、防护装置必须灵敏可靠。</a:t>
            </a:r>
            <a:endParaRPr kumimoji="0" lang="zh-CN" altLang="en-US" sz="14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p:txBody>
      </p:sp>
    </p:spTree>
    <p:custDataLst>
      <p:tags r:id="rId5"/>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1" name="任意多边形 2"/>
          <p:cNvSpPr/>
          <p:nvPr/>
        </p:nvSpPr>
        <p:spPr>
          <a:xfrm>
            <a:off x="1337310" y="3483610"/>
            <a:ext cx="3001645" cy="922020"/>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任意多边形 3"/>
          <p:cNvSpPr/>
          <p:nvPr>
            <p:custDataLst>
              <p:tags r:id="rId5"/>
            </p:custDataLst>
          </p:nvPr>
        </p:nvSpPr>
        <p:spPr>
          <a:xfrm>
            <a:off x="1591310" y="3656965"/>
            <a:ext cx="2578735" cy="898525"/>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chemeClr val="lt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3" name="任意多边形 17"/>
          <p:cNvSpPr/>
          <p:nvPr>
            <p:custDataLst>
              <p:tags r:id="rId6"/>
            </p:custDataLst>
          </p:nvPr>
        </p:nvSpPr>
        <p:spPr>
          <a:xfrm>
            <a:off x="4624070" y="3483610"/>
            <a:ext cx="3001645" cy="922020"/>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任意多边形 18"/>
          <p:cNvSpPr/>
          <p:nvPr>
            <p:custDataLst>
              <p:tags r:id="rId7"/>
            </p:custDataLst>
          </p:nvPr>
        </p:nvSpPr>
        <p:spPr>
          <a:xfrm>
            <a:off x="4878070" y="3656965"/>
            <a:ext cx="2578735" cy="898525"/>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chemeClr val="lt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5" name="任意多边形 29"/>
          <p:cNvSpPr/>
          <p:nvPr>
            <p:custDataLst>
              <p:tags r:id="rId8"/>
            </p:custDataLst>
          </p:nvPr>
        </p:nvSpPr>
        <p:spPr>
          <a:xfrm>
            <a:off x="1337310" y="4901565"/>
            <a:ext cx="3001645" cy="922020"/>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chemeClr val="dk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任意多边形 30"/>
          <p:cNvSpPr/>
          <p:nvPr>
            <p:custDataLst>
              <p:tags r:id="rId9"/>
            </p:custDataLst>
          </p:nvPr>
        </p:nvSpPr>
        <p:spPr>
          <a:xfrm>
            <a:off x="1591310" y="5074920"/>
            <a:ext cx="2578735" cy="898525"/>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chemeClr val="lt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7" name="任意多边形 25"/>
          <p:cNvSpPr/>
          <p:nvPr/>
        </p:nvSpPr>
        <p:spPr>
          <a:xfrm>
            <a:off x="4624070" y="4901565"/>
            <a:ext cx="3001645" cy="922020"/>
          </a:xfrm>
          <a:custGeom>
            <a:avLst/>
            <a:gdLst>
              <a:gd name="connsiteX0" fmla="*/ 0 w 3302000"/>
              <a:gd name="connsiteY0" fmla="*/ 304800 h 990600"/>
              <a:gd name="connsiteX1" fmla="*/ 397933 w 3302000"/>
              <a:gd name="connsiteY1" fmla="*/ 922867 h 990600"/>
              <a:gd name="connsiteX2" fmla="*/ 3090333 w 3302000"/>
              <a:gd name="connsiteY2" fmla="*/ 990600 h 990600"/>
              <a:gd name="connsiteX3" fmla="*/ 3302000 w 3302000"/>
              <a:gd name="connsiteY3" fmla="*/ 0 h 990600"/>
              <a:gd name="connsiteX4" fmla="*/ 0 w 3302000"/>
              <a:gd name="connsiteY4" fmla="*/ 304800 h 99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990600">
                <a:moveTo>
                  <a:pt x="0" y="304800"/>
                </a:moveTo>
                <a:lnTo>
                  <a:pt x="397933" y="922867"/>
                </a:lnTo>
                <a:lnTo>
                  <a:pt x="3090333" y="990600"/>
                </a:lnTo>
                <a:lnTo>
                  <a:pt x="3302000" y="0"/>
                </a:lnTo>
                <a:lnTo>
                  <a:pt x="0" y="3048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任意多边形 26"/>
          <p:cNvSpPr/>
          <p:nvPr>
            <p:custDataLst>
              <p:tags r:id="rId10"/>
            </p:custDataLst>
          </p:nvPr>
        </p:nvSpPr>
        <p:spPr>
          <a:xfrm>
            <a:off x="4878070" y="5074920"/>
            <a:ext cx="2578735" cy="898525"/>
          </a:xfrm>
          <a:custGeom>
            <a:avLst/>
            <a:gdLst>
              <a:gd name="connsiteX0" fmla="*/ 0 w 2836333"/>
              <a:gd name="connsiteY0" fmla="*/ 0 h 965200"/>
              <a:gd name="connsiteX1" fmla="*/ 245533 w 2836333"/>
              <a:gd name="connsiteY1" fmla="*/ 685800 h 965200"/>
              <a:gd name="connsiteX2" fmla="*/ 2658533 w 2836333"/>
              <a:gd name="connsiteY2" fmla="*/ 965200 h 965200"/>
              <a:gd name="connsiteX3" fmla="*/ 2836333 w 2836333"/>
              <a:gd name="connsiteY3" fmla="*/ 101600 h 965200"/>
              <a:gd name="connsiteX4" fmla="*/ 0 w 2836333"/>
              <a:gd name="connsiteY4" fmla="*/ 0 h 965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6333" h="965200">
                <a:moveTo>
                  <a:pt x="0" y="0"/>
                </a:moveTo>
                <a:lnTo>
                  <a:pt x="245533" y="685800"/>
                </a:lnTo>
                <a:lnTo>
                  <a:pt x="2658533" y="965200"/>
                </a:lnTo>
                <a:lnTo>
                  <a:pt x="2836333" y="101600"/>
                </a:lnTo>
                <a:lnTo>
                  <a:pt x="0" y="0"/>
                </a:lnTo>
                <a:close/>
              </a:path>
            </a:pathLst>
          </a:custGeom>
          <a:solidFill>
            <a:schemeClr val="lt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3" name="文本框 14"/>
          <p:cNvSpPr txBox="1"/>
          <p:nvPr/>
        </p:nvSpPr>
        <p:spPr>
          <a:xfrm>
            <a:off x="1818005" y="3731895"/>
            <a:ext cx="2230755" cy="579755"/>
          </a:xfrm>
          <a:prstGeom prst="rect">
            <a:avLst/>
          </a:prstGeom>
          <a:noFill/>
        </p:spPr>
        <p:txBody>
          <a:bodyPr wrap="square" rtlCol="0" anchor="ctr">
            <a:normAutofit/>
          </a:bodyPr>
          <a:lstStyle/>
          <a:p>
            <a:pPr marR="0" algn="ctr" defTabSz="914400" eaLnBrk="1" fontAlgn="auto" hangingPunct="1">
              <a:spcBef>
                <a:spcPts val="0"/>
              </a:spcBef>
              <a:spcAft>
                <a:spcPts val="0"/>
              </a:spcAft>
              <a:buClrTx/>
              <a:buSzTx/>
              <a:buFontTx/>
              <a:buNone/>
              <a:defRPr/>
            </a:pPr>
            <a:r>
              <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rPr>
              <a:t>安全第一</a:t>
            </a:r>
            <a:endPar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endParaRPr>
          </a:p>
        </p:txBody>
      </p:sp>
      <p:sp>
        <p:nvSpPr>
          <p:cNvPr id="28" name="文本框 27"/>
          <p:cNvSpPr txBox="1"/>
          <p:nvPr/>
        </p:nvSpPr>
        <p:spPr>
          <a:xfrm>
            <a:off x="5106670" y="3737610"/>
            <a:ext cx="2230755" cy="579755"/>
          </a:xfrm>
          <a:prstGeom prst="rect">
            <a:avLst/>
          </a:prstGeom>
          <a:noFill/>
        </p:spPr>
        <p:txBody>
          <a:bodyPr wrap="square" rtlCol="0" anchor="ctr">
            <a:normAutofit/>
          </a:bodyPr>
          <a:lstStyle/>
          <a:p>
            <a:pPr marR="0" algn="ctr" defTabSz="914400" eaLnBrk="1" fontAlgn="auto" hangingPunct="1">
              <a:spcBef>
                <a:spcPts val="0"/>
              </a:spcBef>
              <a:spcAft>
                <a:spcPts val="0"/>
              </a:spcAft>
              <a:buClrTx/>
              <a:buSzTx/>
              <a:buFontTx/>
              <a:buNone/>
              <a:defRPr/>
            </a:pPr>
            <a:r>
              <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rPr>
              <a:t>预防为主</a:t>
            </a:r>
            <a:endPar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endParaRPr>
          </a:p>
        </p:txBody>
      </p:sp>
      <p:sp>
        <p:nvSpPr>
          <p:cNvPr id="36" name="文本框 16"/>
          <p:cNvSpPr txBox="1"/>
          <p:nvPr/>
        </p:nvSpPr>
        <p:spPr>
          <a:xfrm>
            <a:off x="1820545" y="5151120"/>
            <a:ext cx="2230755" cy="579755"/>
          </a:xfrm>
          <a:prstGeom prst="rect">
            <a:avLst/>
          </a:prstGeom>
          <a:noFill/>
        </p:spPr>
        <p:txBody>
          <a:bodyPr wrap="square" rtlCol="0" anchor="ctr">
            <a:normAutofit/>
          </a:bodyPr>
          <a:lstStyle/>
          <a:p>
            <a:pPr marR="0" algn="ctr" defTabSz="914400" eaLnBrk="1" fontAlgn="auto" hangingPunct="1">
              <a:spcBef>
                <a:spcPts val="0"/>
              </a:spcBef>
              <a:spcAft>
                <a:spcPts val="0"/>
              </a:spcAft>
              <a:buClrTx/>
              <a:buSzTx/>
              <a:buFontTx/>
              <a:buNone/>
              <a:defRPr/>
            </a:pPr>
            <a:r>
              <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rPr>
              <a:t>综合治理</a:t>
            </a:r>
            <a:endPar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endParaRPr>
          </a:p>
        </p:txBody>
      </p:sp>
      <p:sp>
        <p:nvSpPr>
          <p:cNvPr id="29" name="文本框 28"/>
          <p:cNvSpPr txBox="1"/>
          <p:nvPr/>
        </p:nvSpPr>
        <p:spPr>
          <a:xfrm>
            <a:off x="5106670" y="5151120"/>
            <a:ext cx="2230755" cy="579755"/>
          </a:xfrm>
          <a:prstGeom prst="rect">
            <a:avLst/>
          </a:prstGeom>
          <a:noFill/>
        </p:spPr>
        <p:txBody>
          <a:bodyPr wrap="square" rtlCol="0" anchor="ctr">
            <a:normAutofit/>
          </a:bodyPr>
          <a:lstStyle/>
          <a:p>
            <a:pPr marR="0" algn="ctr" defTabSz="914400" eaLnBrk="1" fontAlgn="auto" hangingPunct="1">
              <a:spcBef>
                <a:spcPts val="0"/>
              </a:spcBef>
              <a:spcAft>
                <a:spcPts val="0"/>
              </a:spcAft>
              <a:buClrTx/>
              <a:buSzTx/>
              <a:buFontTx/>
              <a:buNone/>
              <a:defRPr/>
            </a:pPr>
            <a:r>
              <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rPr>
              <a:t>全员努力</a:t>
            </a:r>
            <a:endParaRPr kumimoji="0" lang="en-US" altLang="zh-CN" sz="1600" b="1" kern="1200" cap="none" spc="0" normalizeH="0" baseline="0" noProof="0">
              <a:solidFill>
                <a:srgbClr val="000000">
                  <a:alpha val="80000"/>
                </a:srgbClr>
              </a:solidFill>
              <a:latin typeface="Times New Roman" panose="02020603050405020304" pitchFamily="2" charset="0"/>
              <a:ea typeface="微软雅黑" panose="020B0503020204020204" pitchFamily="34" charset="-122"/>
              <a:cs typeface="Times New Roman" panose="02020603050405020304"/>
              <a:sym typeface="Times New Roman" panose="02020603050405020304"/>
            </a:endParaRPr>
          </a:p>
        </p:txBody>
      </p:sp>
      <p:sp>
        <p:nvSpPr>
          <p:cNvPr id="4" name="矩形 3"/>
          <p:cNvSpPr/>
          <p:nvPr/>
        </p:nvSpPr>
        <p:spPr>
          <a:xfrm>
            <a:off x="598805" y="793115"/>
            <a:ext cx="8232140" cy="2306955"/>
          </a:xfrm>
          <a:prstGeom prst="rect">
            <a:avLst/>
          </a:prstGeom>
          <a:noFill/>
          <a:ln>
            <a:noFill/>
          </a:ln>
        </p:spPr>
        <p:txBody>
          <a:bodyPr wrap="square" rtlCol="0" anchor="t">
            <a:spAutoFit/>
          </a:bodyPr>
          <a:lstStyle/>
          <a:p>
            <a:pPr algn="ctr"/>
            <a:r>
              <a:rPr lang="zh-CN" altLang="en-US" sz="720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2" charset="0"/>
                <a:ea typeface="微软雅黑" panose="020B0503020204020204" pitchFamily="34" charset="-122"/>
                <a:cs typeface="微软雅黑" panose="020B0503020204020204" pitchFamily="34" charset="-122"/>
              </a:rPr>
              <a:t>安全第一  预防为主 综合治理  全员努力</a:t>
            </a:r>
            <a:endParaRPr lang="zh-CN" altLang="en-US" sz="7200" dirty="0">
              <a:ln w="9525">
                <a:solidFill>
                  <a:schemeClr val="bg1"/>
                </a:solidFill>
                <a:prstDash val="solid"/>
              </a:ln>
              <a:solidFill>
                <a:schemeClr val="accent1"/>
              </a:solidFill>
              <a:effectLst>
                <a:outerShdw blurRad="12700" dist="38100" dir="2700000" algn="tl" rotWithShape="0">
                  <a:schemeClr val="accent5">
                    <a:lumMod val="60000"/>
                    <a:lumOff val="40000"/>
                  </a:schemeClr>
                </a:outerShdw>
              </a:effectLst>
              <a:latin typeface="Times New Roman" panose="02020603050405020304" pitchFamily="2" charset="0"/>
              <a:ea typeface="微软雅黑" panose="020B0503020204020204" pitchFamily="34" charset="-122"/>
              <a:cs typeface="微软雅黑" panose="020B0503020204020204" pitchFamily="34" charset="-122"/>
            </a:endParaRPr>
          </a:p>
        </p:txBody>
      </p:sp>
    </p:spTree>
    <p:custDataLst>
      <p:tags r:id="rId1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50744" y="1833646"/>
            <a:ext cx="3963299" cy="884705"/>
          </a:xfrm>
        </p:spPr>
        <p:txBody>
          <a:bodyPr>
            <a:noAutofit/>
          </a:bodyPr>
          <a:lstStyle/>
          <a:p>
            <a:r>
              <a:rPr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495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5843270" y="3968750"/>
            <a:ext cx="298577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939790" y="4231005"/>
            <a:ext cx="102171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05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637256" y="393972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952818" y="296780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0870" y="4907915"/>
            <a:ext cx="797560"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custDataLst>
              <p:tags r:id="rId1"/>
            </p:custDataLst>
          </p:nvPr>
        </p:nvSpPr>
        <p:spPr>
          <a:xfrm>
            <a:off x="1639570" y="2582353"/>
            <a:ext cx="2200275" cy="678814"/>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lt1"/>
                </a:solidFill>
                <a:latin typeface="Times New Roman" panose="02020603050405020304" pitchFamily="2" charset="0"/>
                <a:ea typeface="微软雅黑" panose="020B0503020204020204" pitchFamily="34" charset="-122"/>
              </a:rPr>
              <a:t>Part .01</a:t>
            </a:r>
            <a:endParaRPr lang="en-US" altLang="zh-CN" sz="3600" b="1" dirty="0">
              <a:solidFill>
                <a:schemeClr val="lt1"/>
              </a:solidFill>
              <a:latin typeface="Times New Roman" panose="02020603050405020304" pitchFamily="2" charset="0"/>
              <a:ea typeface="微软雅黑" panose="020B0503020204020204" pitchFamily="34" charset="-122"/>
            </a:endParaRPr>
          </a:p>
        </p:txBody>
      </p:sp>
      <p:sp>
        <p:nvSpPr>
          <p:cNvPr id="345" name="Freeform 11"/>
          <p:cNvSpPr/>
          <p:nvPr>
            <p:custDataLst>
              <p:tags r:id="rId2"/>
            </p:custDataLst>
          </p:nvPr>
        </p:nvSpPr>
        <p:spPr>
          <a:xfrm>
            <a:off x="8362260" y="4624608"/>
            <a:ext cx="167405" cy="167407"/>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40000"/>
          </a:bodyPr>
          <a:lstStyle/>
          <a:p>
            <a:pPr algn="ctr"/>
            <a:endParaRPr lang="zh-CN" altLang="en-US" sz="1350">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3395690" y="2067462"/>
            <a:ext cx="167402" cy="167164"/>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40000"/>
          </a:bodyPr>
          <a:lstStyle/>
          <a:p>
            <a:pPr algn="r"/>
            <a:endParaRPr lang="zh-CN" altLang="en-US" sz="1350">
              <a:solidFill>
                <a:schemeClr val="lt1"/>
              </a:solidFill>
              <a:latin typeface="Arial" panose="020B0604020202020204" pitchFamily="34" charset="0"/>
              <a:ea typeface="微软雅黑" panose="020B0503020204020204" pitchFamily="34" charset="-122"/>
            </a:endParaRPr>
          </a:p>
        </p:txBody>
      </p:sp>
      <p:sp>
        <p:nvSpPr>
          <p:cNvPr id="3" name="标题 2"/>
          <p:cNvSpPr>
            <a:spLocks noGrp="1"/>
          </p:cNvSpPr>
          <p:nvPr>
            <p:ph type="ctrTitle" idx="2"/>
            <p:custDataLst>
              <p:tags r:id="rId4"/>
            </p:custDataLst>
          </p:nvPr>
        </p:nvSpPr>
        <p:spPr>
          <a:xfrm>
            <a:off x="4211955" y="2637790"/>
            <a:ext cx="4579620" cy="1633855"/>
          </a:xfrm>
        </p:spPr>
        <p:txBody>
          <a:bodyPr/>
          <a:lstStyle/>
          <a:p>
            <a:pPr marL="0" indent="0" algn="ctr">
              <a:lnSpc>
                <a:spcPct val="100000"/>
              </a:lnSpc>
              <a:spcBef>
                <a:spcPts val="0"/>
              </a:spcBef>
              <a:spcAft>
                <a:spcPts val="0"/>
              </a:spcAft>
              <a:buSzPct val="100000"/>
              <a:buNone/>
            </a:pPr>
            <a:r>
              <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rPr>
              <a:t>冬季施工的划分</a:t>
            </a:r>
            <a:endPar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endParaRPr>
          </a:p>
        </p:txBody>
      </p:sp>
    </p:spTree>
    <p:custDataLst>
      <p:tags r:id="rId5"/>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2" name="文本框 1"/>
          <p:cNvSpPr txBox="1"/>
          <p:nvPr>
            <p:custDataLst>
              <p:tags r:id="rId5"/>
            </p:custDataLst>
          </p:nvPr>
        </p:nvSpPr>
        <p:spPr>
          <a:xfrm>
            <a:off x="492125" y="732155"/>
            <a:ext cx="7955280" cy="1938020"/>
          </a:xfrm>
          <a:prstGeom prst="rect">
            <a:avLst/>
          </a:prstGeom>
          <a:noFill/>
          <a:ln w="19050" cmpd="sng">
            <a:solidFill>
              <a:schemeClr val="accent6">
                <a:lumMod val="60000"/>
                <a:lumOff val="40000"/>
              </a:schemeClr>
            </a:solidFill>
            <a:prstDash val="solid"/>
          </a:ln>
        </p:spPr>
        <p:txBody>
          <a:bodyPr wrap="square" rtlCol="0" anchor="t">
            <a:spAutoFit/>
          </a:bodyPr>
          <a:lstStyle/>
          <a:p>
            <a:pPr>
              <a:lnSpc>
                <a:spcPct val="200000"/>
              </a:lnSpc>
            </a:pP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冬季施工期限划分原则是：根据当地多年气象资料统计，当室外日平均气温连续</a:t>
            </a: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5d</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稳定低于</a:t>
            </a: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5℃</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即进入冬期施工，当室外日平均气温连续</a:t>
            </a: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5d</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高于</a:t>
            </a: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5℃</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即解除冬期施工。（</a:t>
            </a: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建筑施工冬期施工规程</a:t>
            </a:r>
            <a:r>
              <a:rPr lang="en-US" altLang="zh-CN"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sp>
        <p:nvSpPr>
          <p:cNvPr id="5124" name="Rectangle 37"/>
          <p:cNvSpPr/>
          <p:nvPr>
            <p:custDataLst>
              <p:tags r:id="rId6"/>
            </p:custDataLst>
          </p:nvPr>
        </p:nvSpPr>
        <p:spPr>
          <a:xfrm>
            <a:off x="646430" y="537845"/>
            <a:ext cx="1062355" cy="368300"/>
          </a:xfrm>
          <a:prstGeom prst="rect">
            <a:avLst/>
          </a:prstGeom>
          <a:solidFill>
            <a:schemeClr val="accent6">
              <a:lumMod val="20000"/>
              <a:lumOff val="80000"/>
            </a:schemeClr>
          </a:solidFill>
          <a:ln w="9525">
            <a:noFill/>
          </a:ln>
        </p:spPr>
        <p:txBody>
          <a:bodyPr wrap="square" anchor="ctr">
            <a:spAutoFit/>
          </a:bodyP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5127" name="Text Box 39"/>
          <p:cNvSpPr txBox="1"/>
          <p:nvPr>
            <p:custDataLst>
              <p:tags r:id="rId7"/>
            </p:custDataLst>
          </p:nvPr>
        </p:nvSpPr>
        <p:spPr>
          <a:xfrm>
            <a:off x="1001395" y="461010"/>
            <a:ext cx="471805" cy="521970"/>
          </a:xfrm>
          <a:prstGeom prst="rect">
            <a:avLst/>
          </a:prstGeom>
          <a:noFill/>
          <a:ln w="9525">
            <a:noFill/>
          </a:ln>
        </p:spPr>
        <p:txBody>
          <a:bodyPr wrap="square">
            <a:spAutoFit/>
          </a:bodyPr>
          <a:lstStyle/>
          <a:p>
            <a:r>
              <a:rPr lang="en-US" altLang="zh-CN" sz="2800" dirty="0">
                <a:ln w="6600">
                  <a:solidFill>
                    <a:schemeClr val="accent2"/>
                  </a:solidFill>
                  <a:prstDash val="solid"/>
                </a:ln>
                <a:solidFill>
                  <a:schemeClr val="accent1">
                    <a:lumMod val="75000"/>
                  </a:schemeClr>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1</a:t>
            </a:r>
            <a:endParaRPr lang="en-US" altLang="zh-CN" sz="2800" dirty="0">
              <a:ln w="6600">
                <a:solidFill>
                  <a:schemeClr val="accent2"/>
                </a:solidFill>
                <a:prstDash val="solid"/>
              </a:ln>
              <a:solidFill>
                <a:schemeClr val="accent1">
                  <a:lumMod val="75000"/>
                </a:schemeClr>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sp>
        <p:nvSpPr>
          <p:cNvPr id="5" name="文本框 4"/>
          <p:cNvSpPr txBox="1"/>
          <p:nvPr>
            <p:custDataLst>
              <p:tags r:id="rId8"/>
            </p:custDataLst>
          </p:nvPr>
        </p:nvSpPr>
        <p:spPr>
          <a:xfrm>
            <a:off x="492125" y="3139440"/>
            <a:ext cx="7955280" cy="1322070"/>
          </a:xfrm>
          <a:prstGeom prst="rect">
            <a:avLst/>
          </a:prstGeom>
          <a:noFill/>
          <a:ln w="19050" cmpd="sng">
            <a:solidFill>
              <a:schemeClr val="accent4">
                <a:lumMod val="75000"/>
              </a:schemeClr>
            </a:solidFill>
            <a:prstDash val="solid"/>
          </a:ln>
        </p:spPr>
        <p:txBody>
          <a:bodyPr wrap="square" rtlCol="0" anchor="t">
            <a:spAutoFit/>
          </a:bodyPr>
          <a:lstStyle/>
          <a:p>
            <a:pPr>
              <a:lnSpc>
                <a:spcPct val="200000"/>
              </a:lnSpc>
            </a:pPr>
            <a:r>
              <a:rPr lang="en-US" altLang="zh-CN" sz="2000" dirty="0">
                <a:solidFill>
                  <a:srgbClr val="000000"/>
                </a:solidFill>
                <a:latin typeface="微软雅黑" panose="020B0503020204020204" pitchFamily="34" charset="-122"/>
                <a:ea typeface="微软雅黑" panose="020B0503020204020204" pitchFamily="34" charset="-122"/>
                <a:cs typeface="+mn-ea"/>
                <a:sym typeface="+mn-ea"/>
              </a:rPr>
              <a:t>   </a:t>
            </a:r>
            <a:endParaRPr lang="en-US" altLang="zh-CN" sz="2000" dirty="0">
              <a:solidFill>
                <a:srgbClr val="000000"/>
              </a:solidFill>
              <a:latin typeface="微软雅黑" panose="020B0503020204020204" pitchFamily="34" charset="-122"/>
              <a:ea typeface="微软雅黑" panose="020B0503020204020204" pitchFamily="34" charset="-122"/>
              <a:cs typeface="+mn-ea"/>
              <a:sym typeface="+mn-ea"/>
            </a:endParaRPr>
          </a:p>
          <a:p>
            <a:pPr>
              <a:lnSpc>
                <a:spcPct val="200000"/>
              </a:lnSpc>
            </a:pPr>
            <a:endParaRPr lang="en-US" altLang="zh-CN" sz="2000" dirty="0">
              <a:solidFill>
                <a:srgbClr val="000000"/>
              </a:solidFill>
              <a:latin typeface="微软雅黑" panose="020B0503020204020204" pitchFamily="34" charset="-122"/>
              <a:ea typeface="微软雅黑" panose="020B0503020204020204" pitchFamily="34" charset="-122"/>
              <a:cs typeface="+mn-ea"/>
              <a:sym typeface="+mn-ea"/>
            </a:endParaRPr>
          </a:p>
        </p:txBody>
      </p:sp>
      <p:sp>
        <p:nvSpPr>
          <p:cNvPr id="5131" name="Text Box 46"/>
          <p:cNvSpPr txBox="1"/>
          <p:nvPr/>
        </p:nvSpPr>
        <p:spPr>
          <a:xfrm>
            <a:off x="594995" y="3015933"/>
            <a:ext cx="7475538" cy="1445260"/>
          </a:xfrm>
          <a:prstGeom prst="rect">
            <a:avLst/>
          </a:prstGeom>
          <a:noFill/>
          <a:ln w="9525">
            <a:noFill/>
          </a:ln>
        </p:spPr>
        <p:txBody>
          <a:bodyPr wrap="square">
            <a:spAutoFit/>
          </a:bodyPr>
          <a:lstStyle/>
          <a:p>
            <a:pPr>
              <a:lnSpc>
                <a:spcPct val="200000"/>
              </a:lnSpc>
            </a:pPr>
            <a:r>
              <a:rPr lang="zh-CN" altLang="en-US"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符合当地政府部门规定（如建委、质监站等部门下发的相关文件或要求）。</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7" name="Rectangle 37"/>
          <p:cNvSpPr/>
          <p:nvPr>
            <p:custDataLst>
              <p:tags r:id="rId9"/>
            </p:custDataLst>
          </p:nvPr>
        </p:nvSpPr>
        <p:spPr>
          <a:xfrm>
            <a:off x="646430" y="2936875"/>
            <a:ext cx="1062355" cy="368300"/>
          </a:xfrm>
          <a:prstGeom prst="rect">
            <a:avLst/>
          </a:prstGeom>
          <a:solidFill>
            <a:schemeClr val="accent6">
              <a:lumMod val="20000"/>
              <a:lumOff val="80000"/>
            </a:schemeClr>
          </a:solidFill>
          <a:ln w="9525">
            <a:noFill/>
          </a:ln>
        </p:spPr>
        <p:txBody>
          <a:bodyPr wrap="square" anchor="ctr">
            <a:spAutoFit/>
          </a:bodyP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8" name="Text Box 39"/>
          <p:cNvSpPr txBox="1"/>
          <p:nvPr>
            <p:custDataLst>
              <p:tags r:id="rId10"/>
            </p:custDataLst>
          </p:nvPr>
        </p:nvSpPr>
        <p:spPr>
          <a:xfrm>
            <a:off x="1001395" y="2860040"/>
            <a:ext cx="471805" cy="521970"/>
          </a:xfrm>
          <a:prstGeom prst="rect">
            <a:avLst/>
          </a:prstGeom>
          <a:noFill/>
          <a:ln w="9525">
            <a:noFill/>
          </a:ln>
        </p:spPr>
        <p:txBody>
          <a:bodyPr wrap="square">
            <a:spAutoFit/>
          </a:bodyPr>
          <a:lstStyle/>
          <a:p>
            <a:r>
              <a:rPr lang="en-US" altLang="zh-CN" sz="2800" dirty="0">
                <a:ln w="6600">
                  <a:solidFill>
                    <a:schemeClr val="accent2"/>
                  </a:solidFill>
                  <a:prstDash val="solid"/>
                </a:ln>
                <a:solidFill>
                  <a:schemeClr val="accent1">
                    <a:lumMod val="75000"/>
                  </a:schemeClr>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2</a:t>
            </a:r>
            <a:endParaRPr lang="en-US" altLang="zh-CN" sz="2800" dirty="0">
              <a:ln w="6600">
                <a:solidFill>
                  <a:schemeClr val="accent2"/>
                </a:solidFill>
                <a:prstDash val="solid"/>
              </a:ln>
              <a:solidFill>
                <a:schemeClr val="accent1">
                  <a:lumMod val="75000"/>
                </a:schemeClr>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sp>
        <p:nvSpPr>
          <p:cNvPr id="7174" name="Text Box 46"/>
          <p:cNvSpPr txBox="1"/>
          <p:nvPr/>
        </p:nvSpPr>
        <p:spPr>
          <a:xfrm>
            <a:off x="646430" y="4975860"/>
            <a:ext cx="7475538" cy="1198880"/>
          </a:xfrm>
          <a:prstGeom prst="rect">
            <a:avLst/>
          </a:prstGeom>
          <a:noFill/>
          <a:ln w="9525">
            <a:noFill/>
          </a:ln>
        </p:spPr>
        <p:txBody>
          <a:bodyPr>
            <a:spAutoFit/>
          </a:bodyPr>
          <a:lstStyle/>
          <a:p>
            <a:pPr>
              <a:lnSpc>
                <a:spcPct val="150000"/>
              </a:lnSpc>
            </a:pPr>
            <a:r>
              <a:rPr lang="zh-CN" altLang="en-US" sz="2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   </a:t>
            </a:r>
            <a:r>
              <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rPr>
              <a:t>由于低温天气有可能提前或者延后，项目应根据温度实测情况启动和解除冬期施工。</a:t>
            </a:r>
            <a:endParaRPr lang="zh-CN" altLang="en-US" sz="20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endParaRPr>
          </a:p>
        </p:txBody>
      </p:sp>
      <p:sp>
        <p:nvSpPr>
          <p:cNvPr id="9" name="文本框 8"/>
          <p:cNvSpPr txBox="1"/>
          <p:nvPr>
            <p:custDataLst>
              <p:tags r:id="rId11"/>
            </p:custDataLst>
          </p:nvPr>
        </p:nvSpPr>
        <p:spPr>
          <a:xfrm>
            <a:off x="492125" y="4975860"/>
            <a:ext cx="7955280" cy="1322070"/>
          </a:xfrm>
          <a:prstGeom prst="rect">
            <a:avLst/>
          </a:prstGeom>
          <a:noFill/>
          <a:ln w="19050" cmpd="sng">
            <a:solidFill>
              <a:schemeClr val="accent5">
                <a:lumMod val="75000"/>
              </a:schemeClr>
            </a:solidFill>
            <a:prstDash val="solid"/>
          </a:ln>
        </p:spPr>
        <p:txBody>
          <a:bodyPr wrap="square" rtlCol="0" anchor="t">
            <a:spAutoFit/>
          </a:bodyPr>
          <a:lstStyle/>
          <a:p>
            <a:pPr>
              <a:lnSpc>
                <a:spcPct val="200000"/>
              </a:lnSpc>
            </a:pPr>
            <a:endParaRPr lang="en-US" altLang="zh-CN" sz="2000" dirty="0">
              <a:solidFill>
                <a:srgbClr val="000000"/>
              </a:solidFill>
              <a:latin typeface="微软雅黑" panose="020B0503020204020204" pitchFamily="34" charset="-122"/>
              <a:ea typeface="微软雅黑" panose="020B0503020204020204" pitchFamily="34" charset="-122"/>
              <a:cs typeface="+mn-ea"/>
              <a:sym typeface="+mn-ea"/>
            </a:endParaRPr>
          </a:p>
          <a:p>
            <a:pPr>
              <a:lnSpc>
                <a:spcPct val="200000"/>
              </a:lnSpc>
            </a:pPr>
            <a:r>
              <a:rPr lang="en-US" altLang="zh-CN" sz="2000" dirty="0">
                <a:solidFill>
                  <a:srgbClr val="000000"/>
                </a:solidFill>
                <a:latin typeface="微软雅黑" panose="020B0503020204020204" pitchFamily="34" charset="-122"/>
                <a:ea typeface="微软雅黑" panose="020B0503020204020204" pitchFamily="34" charset="-122"/>
                <a:cs typeface="+mn-ea"/>
                <a:sym typeface="+mn-ea"/>
              </a:rPr>
              <a:t>   </a:t>
            </a:r>
            <a:endParaRPr lang="en-US" altLang="zh-CN" sz="2000" dirty="0">
              <a:solidFill>
                <a:srgbClr val="000000"/>
              </a:solidFill>
              <a:latin typeface="微软雅黑" panose="020B0503020204020204" pitchFamily="34" charset="-122"/>
              <a:ea typeface="微软雅黑" panose="020B0503020204020204" pitchFamily="34" charset="-122"/>
              <a:cs typeface="+mn-ea"/>
              <a:sym typeface="+mn-ea"/>
            </a:endParaRPr>
          </a:p>
        </p:txBody>
      </p:sp>
      <p:sp>
        <p:nvSpPr>
          <p:cNvPr id="10" name="Rectangle 37"/>
          <p:cNvSpPr/>
          <p:nvPr>
            <p:custDataLst>
              <p:tags r:id="rId12"/>
            </p:custDataLst>
          </p:nvPr>
        </p:nvSpPr>
        <p:spPr>
          <a:xfrm>
            <a:off x="646430" y="4810125"/>
            <a:ext cx="1062355" cy="368300"/>
          </a:xfrm>
          <a:prstGeom prst="rect">
            <a:avLst/>
          </a:prstGeom>
          <a:solidFill>
            <a:schemeClr val="accent6">
              <a:lumMod val="20000"/>
              <a:lumOff val="80000"/>
            </a:schemeClr>
          </a:solidFill>
          <a:ln w="9525">
            <a:noFill/>
          </a:ln>
        </p:spPr>
        <p:txBody>
          <a:bodyPr wrap="square" anchor="ctr">
            <a:spAutoFit/>
          </a:bodyPr>
          <a:lstStyle/>
          <a:p>
            <a:endParaRPr lang="zh-CN" altLang="en-US" sz="1800" dirty="0">
              <a:solidFill>
                <a:schemeClr val="dk1"/>
              </a:solidFill>
              <a:latin typeface="微软雅黑" panose="020B0503020204020204" pitchFamily="34" charset="-122"/>
              <a:ea typeface="微软雅黑" panose="020B0503020204020204" pitchFamily="34" charset="-122"/>
            </a:endParaRPr>
          </a:p>
        </p:txBody>
      </p:sp>
      <p:sp>
        <p:nvSpPr>
          <p:cNvPr id="11" name="Text Box 39"/>
          <p:cNvSpPr txBox="1"/>
          <p:nvPr>
            <p:custDataLst>
              <p:tags r:id="rId13"/>
            </p:custDataLst>
          </p:nvPr>
        </p:nvSpPr>
        <p:spPr>
          <a:xfrm>
            <a:off x="1001395" y="4733290"/>
            <a:ext cx="471805" cy="521970"/>
          </a:xfrm>
          <a:prstGeom prst="rect">
            <a:avLst/>
          </a:prstGeom>
          <a:noFill/>
          <a:ln w="9525">
            <a:noFill/>
          </a:ln>
        </p:spPr>
        <p:txBody>
          <a:bodyPr wrap="square">
            <a:spAutoFit/>
          </a:bodyPr>
          <a:lstStyle/>
          <a:p>
            <a:r>
              <a:rPr lang="en-US" altLang="zh-CN" sz="2800" dirty="0">
                <a:ln w="6600">
                  <a:solidFill>
                    <a:schemeClr val="accent2"/>
                  </a:solidFill>
                  <a:prstDash val="solid"/>
                </a:ln>
                <a:solidFill>
                  <a:schemeClr val="accent1">
                    <a:lumMod val="75000"/>
                  </a:schemeClr>
                </a:solidFill>
                <a:effectLst>
                  <a:outerShdw dist="38100" dir="2700000" algn="tl" rotWithShape="0">
                    <a:schemeClr val="accent2"/>
                  </a:outerShdw>
                </a:effectLst>
                <a:latin typeface="微软雅黑" panose="020B0503020204020204" pitchFamily="34" charset="-122"/>
                <a:ea typeface="微软雅黑" panose="020B0503020204020204" pitchFamily="34" charset="-122"/>
              </a:rPr>
              <a:t>3</a:t>
            </a:r>
            <a:endParaRPr lang="en-US" altLang="zh-CN" sz="2800" dirty="0">
              <a:ln w="6600">
                <a:solidFill>
                  <a:schemeClr val="accent2"/>
                </a:solidFill>
                <a:prstDash val="solid"/>
              </a:ln>
              <a:solidFill>
                <a:schemeClr val="accent1">
                  <a:lumMod val="75000"/>
                </a:schemeClr>
              </a:solidFill>
              <a:effectLst>
                <a:outerShdw dist="38100" dir="2700000" algn="tl" rotWithShape="0">
                  <a:schemeClr val="accent2"/>
                </a:outerShdw>
              </a:effectLst>
              <a:latin typeface="微软雅黑" panose="020B0503020204020204" pitchFamily="34" charset="-122"/>
              <a:ea typeface="微软雅黑" panose="020B0503020204020204" pitchFamily="34" charset="-122"/>
            </a:endParaRPr>
          </a:p>
        </p:txBody>
      </p:sp>
    </p:spTree>
    <p:custDataLst>
      <p:tags r:id="rId1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Freeform 11"/>
          <p:cNvSpPr/>
          <p:nvPr>
            <p:custDataLst>
              <p:tags r:id="rId1"/>
            </p:custDataLst>
          </p:nvPr>
        </p:nvSpPr>
        <p:spPr>
          <a:xfrm>
            <a:off x="8362260" y="4632103"/>
            <a:ext cx="167405" cy="167407"/>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60000"/>
          </a:bodyPr>
          <a:lstStyle/>
          <a:p>
            <a:pPr algn="ctr"/>
            <a:endParaRPr lang="zh-CN" altLang="en-US" sz="1015">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2"/>
            </p:custDataLst>
          </p:nvPr>
        </p:nvSpPr>
        <p:spPr>
          <a:xfrm>
            <a:off x="3395690" y="2058447"/>
            <a:ext cx="167402" cy="167164"/>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60000"/>
          </a:bodyPr>
          <a:lstStyle/>
          <a:p>
            <a:pPr algn="r"/>
            <a:endParaRPr lang="zh-CN" altLang="en-US" sz="1015">
              <a:solidFill>
                <a:schemeClr val="lt1"/>
              </a:solidFill>
              <a:latin typeface="Arial" panose="020B0604020202020204" pitchFamily="34" charset="0"/>
              <a:ea typeface="微软雅黑" panose="020B0503020204020204" pitchFamily="34" charset="-122"/>
            </a:endParaRPr>
          </a:p>
        </p:txBody>
      </p:sp>
      <p:sp>
        <p:nvSpPr>
          <p:cNvPr id="4" name="稻壳儿春秋广告/盗版必究        原创来源：http://chn.docer.com/works?userid=199329941#!/work_time"/>
          <p:cNvSpPr/>
          <p:nvPr>
            <p:custDataLst>
              <p:tags r:id="rId3"/>
            </p:custDataLst>
          </p:nvPr>
        </p:nvSpPr>
        <p:spPr>
          <a:xfrm>
            <a:off x="1639570" y="2582353"/>
            <a:ext cx="2200275" cy="678814"/>
          </a:xfrm>
          <a:prstGeom prst="rect">
            <a:avLst/>
          </a:prstGeom>
          <a:gradFill>
            <a:gsLst>
              <a:gs pos="0">
                <a:srgbClr val="14CD68"/>
              </a:gs>
              <a:gs pos="100000">
                <a:srgbClr val="0B6E3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lt1"/>
                </a:solidFill>
                <a:latin typeface="Times New Roman" panose="02020603050405020304" pitchFamily="2" charset="0"/>
                <a:ea typeface="微软雅黑" panose="020B0503020204020204" pitchFamily="34" charset="-122"/>
              </a:rPr>
              <a:t>Part .02</a:t>
            </a:r>
            <a:endParaRPr lang="en-US" altLang="zh-CN" sz="3600" b="1" dirty="0">
              <a:solidFill>
                <a:schemeClr val="lt1"/>
              </a:solidFill>
              <a:latin typeface="Times New Roman" panose="02020603050405020304" pitchFamily="2" charset="0"/>
              <a:ea typeface="微软雅黑" panose="020B0503020204020204" pitchFamily="34" charset="-122"/>
            </a:endParaRPr>
          </a:p>
        </p:txBody>
      </p:sp>
      <p:sp>
        <p:nvSpPr>
          <p:cNvPr id="6" name="标题 2"/>
          <p:cNvSpPr/>
          <p:nvPr>
            <p:custDataLst>
              <p:tags r:id="rId4"/>
            </p:custDataLst>
          </p:nvPr>
        </p:nvSpPr>
        <p:spPr>
          <a:xfrm>
            <a:off x="3997325" y="2708910"/>
            <a:ext cx="5080635" cy="1633855"/>
          </a:xfrm>
          <a:prstGeom prst="rect">
            <a:avLst/>
          </a:prstGeo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225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sym typeface="+mn-ea"/>
              </a:defRPr>
            </a:lvl1pPr>
          </a:lstStyle>
          <a:p>
            <a:pPr marL="0" indent="0" algn="l">
              <a:lnSpc>
                <a:spcPct val="100000"/>
              </a:lnSpc>
              <a:spcBef>
                <a:spcPts val="0"/>
              </a:spcBef>
              <a:spcAft>
                <a:spcPts val="0"/>
              </a:spcAft>
              <a:buSzPct val="100000"/>
              <a:buNone/>
            </a:pPr>
            <a:r>
              <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rPr>
              <a:t>冬季安全生产</a:t>
            </a:r>
            <a:endPar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endParaRPr>
          </a:p>
          <a:p>
            <a:pPr marL="0" indent="0" algn="l">
              <a:lnSpc>
                <a:spcPct val="100000"/>
              </a:lnSpc>
              <a:spcBef>
                <a:spcPts val="0"/>
              </a:spcBef>
              <a:spcAft>
                <a:spcPts val="0"/>
              </a:spcAft>
              <a:buSzPct val="100000"/>
              <a:buNone/>
            </a:pPr>
            <a:r>
              <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rPr>
              <a:t>的特点和危害</a:t>
            </a:r>
            <a:endPar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endParaRPr>
          </a:p>
        </p:txBody>
      </p:sp>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3" name="图片 2"/>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68610" name="文本框 1"/>
          <p:cNvSpPr txBox="1"/>
          <p:nvPr/>
        </p:nvSpPr>
        <p:spPr>
          <a:xfrm>
            <a:off x="1925320" y="533400"/>
            <a:ext cx="4485005" cy="521970"/>
          </a:xfrm>
          <a:prstGeom prst="rect">
            <a:avLst/>
          </a:prstGeom>
          <a:noFill/>
          <a:ln w="9525">
            <a:noFill/>
          </a:ln>
        </p:spPr>
        <p:txBody>
          <a:bodyPr wrap="square">
            <a:spAutoFit/>
          </a:bodyPr>
          <a:lstStyle/>
          <a:p>
            <a:pPr algn="ctr" eaLnBrk="1" hangingPunct="1"/>
            <a:r>
              <a:rPr lang="zh-CN" altLang="en-US" sz="2800" b="1" dirty="0">
                <a:solidFill>
                  <a:schemeClr val="accent1"/>
                </a:solidFill>
                <a:latin typeface="Times New Roman" panose="02020603050405020304" pitchFamily="2" charset="0"/>
                <a:ea typeface="微软雅黑" panose="020B0503020204020204" pitchFamily="34" charset="-122"/>
              </a:rPr>
              <a:t>冬季安全生产的特点和危害</a:t>
            </a:r>
            <a:endParaRPr lang="zh-CN" altLang="en-US" sz="2800" b="1" dirty="0">
              <a:solidFill>
                <a:schemeClr val="accent1"/>
              </a:solidFill>
              <a:latin typeface="Times New Roman" panose="02020603050405020304" pitchFamily="2" charset="0"/>
              <a:ea typeface="微软雅黑" panose="020B0503020204020204" pitchFamily="34" charset="-122"/>
            </a:endParaRPr>
          </a:p>
        </p:txBody>
      </p:sp>
      <p:sp>
        <p:nvSpPr>
          <p:cNvPr id="4" name="文本框 3"/>
          <p:cNvSpPr txBox="1"/>
          <p:nvPr/>
        </p:nvSpPr>
        <p:spPr>
          <a:xfrm>
            <a:off x="1438910" y="955040"/>
            <a:ext cx="6001385" cy="3636010"/>
          </a:xfrm>
          <a:prstGeom prst="rect">
            <a:avLst/>
          </a:prstGeom>
          <a:noFill/>
        </p:spPr>
        <p:txBody>
          <a:bodyPr wrap="square" rtlCol="0" anchor="t">
            <a:spAutoFit/>
          </a:bodyPr>
          <a:lstStyle/>
          <a:p>
            <a:pPr marL="400050" marR="0" indent="-400050" defTabSz="914400" eaLnBrk="1" fontAlgn="auto" hangingPunct="1">
              <a:lnSpc>
                <a:spcPct val="180000"/>
              </a:lnSpc>
              <a:spcBef>
                <a:spcPts val="0"/>
              </a:spcBef>
              <a:spcAft>
                <a:spcPts val="0"/>
              </a:spcAft>
              <a:buClrTx/>
              <a:buSzTx/>
              <a:buFont typeface="+mj-ea"/>
              <a:buAutoNum type="ea1JpnChsDbPeriod"/>
              <a:defRPr/>
            </a:pPr>
            <a:r>
              <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rPr>
              <a:t>天气寒冷，人的听觉、视力，行动都会受到一定影响，容易发生冻伤、跌滑等人身伤害事故。</a:t>
            </a:r>
            <a:endPar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400050" marR="0" indent="-400050" defTabSz="914400" eaLnBrk="1" fontAlgn="auto" hangingPunct="1">
              <a:lnSpc>
                <a:spcPct val="180000"/>
              </a:lnSpc>
              <a:spcBef>
                <a:spcPts val="0"/>
              </a:spcBef>
              <a:spcAft>
                <a:spcPts val="0"/>
              </a:spcAft>
              <a:buClrTx/>
              <a:buSzTx/>
              <a:buFont typeface="+mj-ea"/>
              <a:buAutoNum type="ea1JpnChsDbPeriod"/>
              <a:defRPr/>
            </a:pPr>
            <a:r>
              <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rPr>
              <a:t>设备和金属结构件产生变形、破裂，容易导致泄漏、爆炸、火灾、中毒和设备生产事故。</a:t>
            </a:r>
            <a:endPar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400050" marR="0" indent="-400050" defTabSz="914400" eaLnBrk="1" fontAlgn="auto" hangingPunct="1">
              <a:lnSpc>
                <a:spcPct val="180000"/>
              </a:lnSpc>
              <a:spcBef>
                <a:spcPts val="0"/>
              </a:spcBef>
              <a:spcAft>
                <a:spcPts val="0"/>
              </a:spcAft>
              <a:buClrTx/>
              <a:buSzTx/>
              <a:buFont typeface="+mj-ea"/>
              <a:buAutoNum type="ea1JpnChsDbPeriod"/>
              <a:defRPr/>
            </a:pPr>
            <a:r>
              <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rPr>
              <a:t>冬季大气气压处于冷高压状态，有毒有害气体容易大量积聚，造成人员中毒和火灾、爆炸事故。</a:t>
            </a:r>
            <a:endPar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400050" marR="0" indent="-400050" defTabSz="914400" eaLnBrk="1" fontAlgn="auto" hangingPunct="1">
              <a:lnSpc>
                <a:spcPct val="180000"/>
              </a:lnSpc>
              <a:spcBef>
                <a:spcPts val="0"/>
              </a:spcBef>
              <a:spcAft>
                <a:spcPts val="0"/>
              </a:spcAft>
              <a:buClrTx/>
              <a:buSzTx/>
              <a:buFont typeface="+mj-ea"/>
              <a:buAutoNum type="ea1JpnChsDbPeriod"/>
              <a:defRPr/>
            </a:pPr>
            <a:r>
              <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rPr>
              <a:t>冬季天干物燥，容易发生火灾。</a:t>
            </a:r>
            <a:endPar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a:p>
            <a:pPr marL="400050" marR="0" indent="-400050" defTabSz="914400" eaLnBrk="1" fontAlgn="auto" hangingPunct="1">
              <a:lnSpc>
                <a:spcPct val="180000"/>
              </a:lnSpc>
              <a:spcBef>
                <a:spcPts val="0"/>
              </a:spcBef>
              <a:spcAft>
                <a:spcPts val="0"/>
              </a:spcAft>
              <a:buClrTx/>
              <a:buSzTx/>
              <a:buFont typeface="+mj-ea"/>
              <a:buAutoNum type="ea1JpnChsDbPeriod"/>
              <a:defRPr/>
            </a:pPr>
            <a:r>
              <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rPr>
              <a:t>冬季处于岁末年初，节日多，容易诱发不稳定、不安全因素。</a:t>
            </a:r>
            <a:endParaRPr kumimoji="0" lang="zh-CN" altLang="en-US" sz="1600" kern="1200" cap="none" spc="0" normalizeH="0" baseline="0" noProof="0">
              <a:solidFill>
                <a:srgbClr val="000000"/>
              </a:solidFill>
              <a:latin typeface="Times New Roman" panose="02020603050405020304" pitchFamily="2" charset="0"/>
              <a:ea typeface="微软雅黑" panose="020B0503020204020204" pitchFamily="34" charset="-122"/>
              <a:cs typeface="+mn-cs"/>
            </a:endParaRPr>
          </a:p>
        </p:txBody>
      </p:sp>
      <p:sp>
        <p:nvSpPr>
          <p:cNvPr id="68614" name="ïsľîdê"/>
          <p:cNvSpPr/>
          <p:nvPr>
            <p:custDataLst>
              <p:tags r:id="rId5"/>
            </p:custDataLst>
          </p:nvPr>
        </p:nvSpPr>
        <p:spPr>
          <a:xfrm>
            <a:off x="7456805" y="970280"/>
            <a:ext cx="173990" cy="240665"/>
          </a:xfrm>
          <a:custGeom>
            <a:avLst/>
            <a:gdLst/>
            <a:ahLst/>
            <a:cxnLst>
              <a:cxn ang="0">
                <a:pos x="485279" y="0"/>
              </a:cxn>
              <a:cxn ang="0">
                <a:pos x="0" y="592859"/>
              </a:cxn>
              <a:cxn ang="0">
                <a:pos x="10705" y="6587"/>
              </a:cxn>
              <a:cxn ang="0">
                <a:pos x="485279" y="0"/>
              </a:cxn>
            </a:cxnLst>
            <a:rect l="0" t="0" r="0" b="0"/>
            <a:pathLst>
              <a:path w="1768" h="2160">
                <a:moveTo>
                  <a:pt x="1768" y="0"/>
                </a:moveTo>
                <a:cubicBezTo>
                  <a:pt x="1730" y="29"/>
                  <a:pt x="1211" y="1259"/>
                  <a:pt x="0" y="2160"/>
                </a:cubicBezTo>
                <a:cubicBezTo>
                  <a:pt x="39" y="24"/>
                  <a:pt x="39" y="24"/>
                  <a:pt x="39" y="24"/>
                </a:cubicBezTo>
                <a:lnTo>
                  <a:pt x="1768" y="0"/>
                </a:lnTo>
                <a:close/>
              </a:path>
            </a:pathLst>
          </a:custGeom>
          <a:solidFill>
            <a:srgbClr val="BC9673">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15" name="íŝḷíḑe"/>
          <p:cNvSpPr/>
          <p:nvPr>
            <p:custDataLst>
              <p:tags r:id="rId6"/>
            </p:custDataLst>
          </p:nvPr>
        </p:nvSpPr>
        <p:spPr>
          <a:xfrm>
            <a:off x="7319645" y="808990"/>
            <a:ext cx="385445" cy="654050"/>
          </a:xfrm>
          <a:custGeom>
            <a:avLst/>
            <a:gdLst/>
            <a:ahLst/>
            <a:cxnLst>
              <a:cxn ang="0">
                <a:pos x="34065" y="1073599"/>
              </a:cxn>
              <a:cxn ang="0">
                <a:pos x="171699" y="469099"/>
              </a:cxn>
              <a:cxn ang="0">
                <a:pos x="212632" y="373796"/>
              </a:cxn>
              <a:cxn ang="0">
                <a:pos x="343948" y="263662"/>
              </a:cxn>
              <a:cxn ang="0">
                <a:pos x="1075799" y="0"/>
              </a:cxn>
              <a:cxn ang="0">
                <a:pos x="896133" y="383134"/>
              </a:cxn>
              <a:cxn ang="0">
                <a:pos x="524988" y="496838"/>
              </a:cxn>
              <a:cxn ang="0">
                <a:pos x="481033" y="626747"/>
              </a:cxn>
              <a:cxn ang="0">
                <a:pos x="473890" y="928036"/>
              </a:cxn>
              <a:cxn ang="0">
                <a:pos x="636249" y="1165606"/>
              </a:cxn>
              <a:cxn ang="0">
                <a:pos x="691742" y="1177141"/>
              </a:cxn>
              <a:cxn ang="0">
                <a:pos x="370321" y="1611360"/>
              </a:cxn>
              <a:cxn ang="0">
                <a:pos x="128568" y="1352916"/>
              </a:cxn>
              <a:cxn ang="0">
                <a:pos x="34065" y="1073599"/>
              </a:cxn>
            </a:cxnLst>
            <a:rect l="0" t="0" r="0" b="0"/>
            <a:pathLst>
              <a:path w="3916" h="5867">
                <a:moveTo>
                  <a:pt x="124" y="3909"/>
                </a:moveTo>
                <a:cubicBezTo>
                  <a:pt x="625" y="1708"/>
                  <a:pt x="625" y="1708"/>
                  <a:pt x="625" y="1708"/>
                </a:cubicBezTo>
                <a:cubicBezTo>
                  <a:pt x="625" y="1708"/>
                  <a:pt x="673" y="1540"/>
                  <a:pt x="774" y="1361"/>
                </a:cubicBezTo>
                <a:cubicBezTo>
                  <a:pt x="880" y="1174"/>
                  <a:pt x="1050" y="1032"/>
                  <a:pt x="1252" y="960"/>
                </a:cubicBezTo>
                <a:cubicBezTo>
                  <a:pt x="3916" y="0"/>
                  <a:pt x="3916" y="0"/>
                  <a:pt x="3916" y="0"/>
                </a:cubicBezTo>
                <a:cubicBezTo>
                  <a:pt x="3262" y="1395"/>
                  <a:pt x="3262" y="1395"/>
                  <a:pt x="3262" y="1395"/>
                </a:cubicBezTo>
                <a:cubicBezTo>
                  <a:pt x="1911" y="1809"/>
                  <a:pt x="1911" y="1809"/>
                  <a:pt x="1911" y="1809"/>
                </a:cubicBezTo>
                <a:cubicBezTo>
                  <a:pt x="1911" y="1809"/>
                  <a:pt x="1729" y="1868"/>
                  <a:pt x="1751" y="2282"/>
                </a:cubicBezTo>
                <a:cubicBezTo>
                  <a:pt x="1725" y="3379"/>
                  <a:pt x="1725" y="3379"/>
                  <a:pt x="1725" y="3379"/>
                </a:cubicBezTo>
                <a:cubicBezTo>
                  <a:pt x="1716" y="3764"/>
                  <a:pt x="1952" y="4116"/>
                  <a:pt x="2316" y="4244"/>
                </a:cubicBezTo>
                <a:cubicBezTo>
                  <a:pt x="2381" y="4268"/>
                  <a:pt x="2449" y="4283"/>
                  <a:pt x="2518" y="4286"/>
                </a:cubicBezTo>
                <a:cubicBezTo>
                  <a:pt x="1348" y="5867"/>
                  <a:pt x="1348" y="5867"/>
                  <a:pt x="1348" y="5867"/>
                </a:cubicBezTo>
                <a:cubicBezTo>
                  <a:pt x="468" y="4926"/>
                  <a:pt x="468" y="4926"/>
                  <a:pt x="468" y="4926"/>
                </a:cubicBezTo>
                <a:cubicBezTo>
                  <a:pt x="468" y="4926"/>
                  <a:pt x="0" y="4476"/>
                  <a:pt x="124" y="3909"/>
                </a:cubicBezTo>
                <a:close/>
              </a:path>
            </a:pathLst>
          </a:custGeom>
          <a:solidFill>
            <a:srgbClr val="ECB98C">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12" name="ïšľiḋè"/>
          <p:cNvSpPr/>
          <p:nvPr>
            <p:custDataLst>
              <p:tags r:id="rId7"/>
            </p:custDataLst>
          </p:nvPr>
        </p:nvSpPr>
        <p:spPr bwMode="auto">
          <a:xfrm>
            <a:off x="7590790" y="179070"/>
            <a:ext cx="1078230" cy="1640840"/>
          </a:xfrm>
          <a:custGeom>
            <a:avLst/>
            <a:gdLst>
              <a:gd name="T0" fmla="*/ 10564 w 10956"/>
              <a:gd name="T1" fmla="*/ 14724 h 14724"/>
              <a:gd name="T2" fmla="*/ 392 w 10956"/>
              <a:gd name="T3" fmla="*/ 14724 h 14724"/>
              <a:gd name="T4" fmla="*/ 0 w 10956"/>
              <a:gd name="T5" fmla="*/ 14332 h 14724"/>
              <a:gd name="T6" fmla="*/ 0 w 10956"/>
              <a:gd name="T7" fmla="*/ 392 h 14724"/>
              <a:gd name="T8" fmla="*/ 392 w 10956"/>
              <a:gd name="T9" fmla="*/ 0 h 14724"/>
              <a:gd name="T10" fmla="*/ 10564 w 10956"/>
              <a:gd name="T11" fmla="*/ 0 h 14724"/>
              <a:gd name="T12" fmla="*/ 10956 w 10956"/>
              <a:gd name="T13" fmla="*/ 392 h 14724"/>
              <a:gd name="T14" fmla="*/ 10956 w 10956"/>
              <a:gd name="T15" fmla="*/ 14332 h 14724"/>
              <a:gd name="T16" fmla="*/ 10564 w 10956"/>
              <a:gd name="T17" fmla="*/ 14724 h 1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56" h="14724">
                <a:moveTo>
                  <a:pt x="10564" y="14724"/>
                </a:moveTo>
                <a:cubicBezTo>
                  <a:pt x="392" y="14724"/>
                  <a:pt x="392" y="14724"/>
                  <a:pt x="392" y="14724"/>
                </a:cubicBezTo>
                <a:cubicBezTo>
                  <a:pt x="176" y="14724"/>
                  <a:pt x="0" y="14548"/>
                  <a:pt x="0" y="14332"/>
                </a:cubicBezTo>
                <a:cubicBezTo>
                  <a:pt x="0" y="392"/>
                  <a:pt x="0" y="392"/>
                  <a:pt x="0" y="392"/>
                </a:cubicBezTo>
                <a:cubicBezTo>
                  <a:pt x="0" y="176"/>
                  <a:pt x="176" y="0"/>
                  <a:pt x="392" y="0"/>
                </a:cubicBezTo>
                <a:cubicBezTo>
                  <a:pt x="10564" y="0"/>
                  <a:pt x="10564" y="0"/>
                  <a:pt x="10564" y="0"/>
                </a:cubicBezTo>
                <a:cubicBezTo>
                  <a:pt x="10781" y="0"/>
                  <a:pt x="10956" y="176"/>
                  <a:pt x="10956" y="392"/>
                </a:cubicBezTo>
                <a:cubicBezTo>
                  <a:pt x="10956" y="14332"/>
                  <a:pt x="10956" y="14332"/>
                  <a:pt x="10956" y="14332"/>
                </a:cubicBezTo>
                <a:cubicBezTo>
                  <a:pt x="10956" y="14548"/>
                  <a:pt x="10781" y="14724"/>
                  <a:pt x="10564" y="1472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8617" name="ïṥļïḋé"/>
          <p:cNvSpPr/>
          <p:nvPr>
            <p:custDataLst>
              <p:tags r:id="rId8"/>
            </p:custDataLst>
          </p:nvPr>
        </p:nvSpPr>
        <p:spPr>
          <a:xfrm>
            <a:off x="7662545" y="257810"/>
            <a:ext cx="937895" cy="1482725"/>
          </a:xfrm>
          <a:custGeom>
            <a:avLst/>
            <a:gdLst/>
            <a:ahLst/>
            <a:cxnLst>
              <a:cxn ang="0">
                <a:pos x="2409305" y="3654207"/>
              </a:cxn>
              <a:cxn ang="0">
                <a:pos x="210031" y="3654207"/>
              </a:cxn>
              <a:cxn ang="0">
                <a:pos x="0" y="3444422"/>
              </a:cxn>
              <a:cxn ang="0">
                <a:pos x="0" y="209785"/>
              </a:cxn>
              <a:cxn ang="0">
                <a:pos x="210031" y="0"/>
              </a:cxn>
              <a:cxn ang="0">
                <a:pos x="2409305" y="0"/>
              </a:cxn>
              <a:cxn ang="0">
                <a:pos x="2619336" y="209785"/>
              </a:cxn>
              <a:cxn ang="0">
                <a:pos x="2619336" y="3444422"/>
              </a:cxn>
              <a:cxn ang="0">
                <a:pos x="2409305" y="3654207"/>
              </a:cxn>
            </a:cxnLst>
            <a:rect l="0" t="0" r="0" b="0"/>
            <a:pathLst>
              <a:path w="9528" h="13308">
                <a:moveTo>
                  <a:pt x="8764" y="13308"/>
                </a:moveTo>
                <a:cubicBezTo>
                  <a:pt x="764" y="13308"/>
                  <a:pt x="764" y="13308"/>
                  <a:pt x="764" y="13308"/>
                </a:cubicBezTo>
                <a:cubicBezTo>
                  <a:pt x="342" y="13308"/>
                  <a:pt x="0" y="12966"/>
                  <a:pt x="0" y="12544"/>
                </a:cubicBezTo>
                <a:cubicBezTo>
                  <a:pt x="0" y="764"/>
                  <a:pt x="0" y="764"/>
                  <a:pt x="0" y="764"/>
                </a:cubicBezTo>
                <a:cubicBezTo>
                  <a:pt x="0" y="342"/>
                  <a:pt x="342" y="0"/>
                  <a:pt x="764" y="0"/>
                </a:cubicBezTo>
                <a:cubicBezTo>
                  <a:pt x="8764" y="0"/>
                  <a:pt x="8764" y="0"/>
                  <a:pt x="8764" y="0"/>
                </a:cubicBezTo>
                <a:cubicBezTo>
                  <a:pt x="9186" y="0"/>
                  <a:pt x="9528" y="342"/>
                  <a:pt x="9528" y="764"/>
                </a:cubicBezTo>
                <a:cubicBezTo>
                  <a:pt x="9528" y="12544"/>
                  <a:pt x="9528" y="12544"/>
                  <a:pt x="9528" y="12544"/>
                </a:cubicBezTo>
                <a:cubicBezTo>
                  <a:pt x="9528" y="12966"/>
                  <a:pt x="9186" y="13308"/>
                  <a:pt x="8764" y="13308"/>
                </a:cubicBezTo>
                <a:close/>
              </a:path>
            </a:pathLst>
          </a:custGeom>
          <a:solidFill>
            <a:srgbClr val="FFFFFF">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18" name="î$ľîḍe"/>
          <p:cNvSpPr/>
          <p:nvPr>
            <p:custDataLst>
              <p:tags r:id="rId9"/>
            </p:custDataLst>
          </p:nvPr>
        </p:nvSpPr>
        <p:spPr>
          <a:xfrm>
            <a:off x="7871460" y="56515"/>
            <a:ext cx="512445" cy="229870"/>
          </a:xfrm>
          <a:custGeom>
            <a:avLst/>
            <a:gdLst/>
            <a:ahLst/>
            <a:cxnLst>
              <a:cxn ang="0">
                <a:pos x="951529" y="221058"/>
              </a:cxn>
              <a:cxn ang="0">
                <a:pos x="769801" y="7964"/>
              </a:cxn>
              <a:cxn ang="0">
                <a:pos x="660929" y="7964"/>
              </a:cxn>
              <a:cxn ang="0">
                <a:pos x="479476" y="221058"/>
              </a:cxn>
              <a:cxn ang="0">
                <a:pos x="0" y="565964"/>
              </a:cxn>
              <a:cxn ang="0">
                <a:pos x="1431280" y="565964"/>
              </a:cxn>
              <a:cxn ang="0">
                <a:pos x="951529" y="221058"/>
              </a:cxn>
              <a:cxn ang="0">
                <a:pos x="721414" y="296300"/>
              </a:cxn>
              <a:cxn ang="0">
                <a:pos x="619140" y="194147"/>
              </a:cxn>
              <a:cxn ang="0">
                <a:pos x="721414" y="91993"/>
              </a:cxn>
              <a:cxn ang="0">
                <a:pos x="823687" y="194147"/>
              </a:cxn>
              <a:cxn ang="0">
                <a:pos x="721414" y="296300"/>
              </a:cxn>
            </a:cxnLst>
            <a:rect l="0" t="0" r="0" b="0"/>
            <a:pathLst>
              <a:path w="5206" h="2061">
                <a:moveTo>
                  <a:pt x="3461" y="805"/>
                </a:moveTo>
                <a:cubicBezTo>
                  <a:pt x="3461" y="805"/>
                  <a:pt x="3475" y="178"/>
                  <a:pt x="2800" y="29"/>
                </a:cubicBezTo>
                <a:cubicBezTo>
                  <a:pt x="2670" y="0"/>
                  <a:pt x="2534" y="0"/>
                  <a:pt x="2404" y="29"/>
                </a:cubicBezTo>
                <a:cubicBezTo>
                  <a:pt x="1731" y="178"/>
                  <a:pt x="1744" y="805"/>
                  <a:pt x="1744" y="805"/>
                </a:cubicBezTo>
                <a:cubicBezTo>
                  <a:pt x="32" y="713"/>
                  <a:pt x="0" y="2061"/>
                  <a:pt x="0" y="2061"/>
                </a:cubicBezTo>
                <a:cubicBezTo>
                  <a:pt x="5206" y="2061"/>
                  <a:pt x="5206" y="2061"/>
                  <a:pt x="5206" y="2061"/>
                </a:cubicBezTo>
                <a:cubicBezTo>
                  <a:pt x="5206" y="2061"/>
                  <a:pt x="5173" y="713"/>
                  <a:pt x="3461" y="805"/>
                </a:cubicBezTo>
                <a:close/>
                <a:moveTo>
                  <a:pt x="2624" y="1079"/>
                </a:moveTo>
                <a:cubicBezTo>
                  <a:pt x="2419" y="1079"/>
                  <a:pt x="2252" y="912"/>
                  <a:pt x="2252" y="707"/>
                </a:cubicBezTo>
                <a:cubicBezTo>
                  <a:pt x="2252" y="502"/>
                  <a:pt x="2419" y="335"/>
                  <a:pt x="2624" y="335"/>
                </a:cubicBezTo>
                <a:cubicBezTo>
                  <a:pt x="2829" y="335"/>
                  <a:pt x="2996" y="502"/>
                  <a:pt x="2996" y="707"/>
                </a:cubicBezTo>
                <a:cubicBezTo>
                  <a:pt x="2996" y="912"/>
                  <a:pt x="2829" y="1079"/>
                  <a:pt x="2624" y="1079"/>
                </a:cubicBezTo>
                <a:close/>
              </a:path>
            </a:pathLst>
          </a:custGeom>
          <a:solidFill>
            <a:srgbClr val="184F78">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40" name="îśļïḋé"/>
          <p:cNvSpPr/>
          <p:nvPr>
            <p:custDataLst>
              <p:tags r:id="rId10"/>
            </p:custDataLst>
          </p:nvPr>
        </p:nvSpPr>
        <p:spPr bwMode="auto">
          <a:xfrm>
            <a:off x="7757160" y="433070"/>
            <a:ext cx="741680" cy="4000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1" name="íṩḻíďè"/>
          <p:cNvSpPr/>
          <p:nvPr>
            <p:custDataLst>
              <p:tags r:id="rId11"/>
            </p:custDataLst>
          </p:nvPr>
        </p:nvSpPr>
        <p:spPr bwMode="auto">
          <a:xfrm>
            <a:off x="7757160" y="546735"/>
            <a:ext cx="741680" cy="406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2" name="iṧľiḍe"/>
          <p:cNvSpPr/>
          <p:nvPr>
            <p:custDataLst>
              <p:tags r:id="rId12"/>
            </p:custDataLst>
          </p:nvPr>
        </p:nvSpPr>
        <p:spPr bwMode="auto">
          <a:xfrm>
            <a:off x="7757160" y="660400"/>
            <a:ext cx="741680" cy="4000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3" name="iślíḓé"/>
          <p:cNvSpPr/>
          <p:nvPr>
            <p:custDataLst>
              <p:tags r:id="rId13"/>
            </p:custDataLst>
          </p:nvPr>
        </p:nvSpPr>
        <p:spPr bwMode="auto">
          <a:xfrm>
            <a:off x="7757160" y="774065"/>
            <a:ext cx="741680" cy="406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4" name="íSḻïďê"/>
          <p:cNvSpPr/>
          <p:nvPr>
            <p:custDataLst>
              <p:tags r:id="rId14"/>
            </p:custDataLst>
          </p:nvPr>
        </p:nvSpPr>
        <p:spPr bwMode="auto">
          <a:xfrm>
            <a:off x="7757160" y="887730"/>
            <a:ext cx="741680" cy="4000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5" name="íŝlîḓè"/>
          <p:cNvSpPr/>
          <p:nvPr>
            <p:custDataLst>
              <p:tags r:id="rId15"/>
            </p:custDataLst>
          </p:nvPr>
        </p:nvSpPr>
        <p:spPr bwMode="auto">
          <a:xfrm>
            <a:off x="7757160" y="1001395"/>
            <a:ext cx="741680" cy="406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6" name="îsļïḓê"/>
          <p:cNvSpPr/>
          <p:nvPr>
            <p:custDataLst>
              <p:tags r:id="rId16"/>
            </p:custDataLst>
          </p:nvPr>
        </p:nvSpPr>
        <p:spPr bwMode="auto">
          <a:xfrm>
            <a:off x="7757160" y="1115060"/>
            <a:ext cx="741680" cy="4000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7" name="íṡļiḑè"/>
          <p:cNvSpPr/>
          <p:nvPr>
            <p:custDataLst>
              <p:tags r:id="rId17"/>
            </p:custDataLst>
          </p:nvPr>
        </p:nvSpPr>
        <p:spPr bwMode="auto">
          <a:xfrm>
            <a:off x="7757160" y="1228725"/>
            <a:ext cx="741680" cy="406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8" name="iṥḷiḍe"/>
          <p:cNvSpPr/>
          <p:nvPr>
            <p:custDataLst>
              <p:tags r:id="rId18"/>
            </p:custDataLst>
          </p:nvPr>
        </p:nvSpPr>
        <p:spPr bwMode="auto">
          <a:xfrm>
            <a:off x="7757160" y="1342390"/>
            <a:ext cx="741680" cy="4000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49" name="ï$ľïḑè"/>
          <p:cNvSpPr/>
          <p:nvPr>
            <p:custDataLst>
              <p:tags r:id="rId19"/>
            </p:custDataLst>
          </p:nvPr>
        </p:nvSpPr>
        <p:spPr bwMode="auto">
          <a:xfrm>
            <a:off x="7757160" y="1456055"/>
            <a:ext cx="741680" cy="4064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0" name="îṣļidè"/>
          <p:cNvSpPr/>
          <p:nvPr>
            <p:custDataLst>
              <p:tags r:id="rId20"/>
            </p:custDataLst>
          </p:nvPr>
        </p:nvSpPr>
        <p:spPr bwMode="auto">
          <a:xfrm>
            <a:off x="7757160" y="1569720"/>
            <a:ext cx="741680" cy="40005"/>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8630" name="iṥḻiḍè"/>
          <p:cNvSpPr/>
          <p:nvPr>
            <p:custDataLst>
              <p:tags r:id="rId21"/>
            </p:custDataLst>
          </p:nvPr>
        </p:nvSpPr>
        <p:spPr>
          <a:xfrm>
            <a:off x="7461250" y="1762760"/>
            <a:ext cx="346075" cy="344805"/>
          </a:xfrm>
          <a:custGeom>
            <a:avLst/>
            <a:gdLst/>
            <a:ahLst/>
            <a:cxnLst>
              <a:cxn ang="0">
                <a:pos x="965880" y="848945"/>
              </a:cxn>
              <a:cxn ang="0">
                <a:pos x="0" y="848945"/>
              </a:cxn>
              <a:cxn ang="0">
                <a:pos x="0" y="0"/>
              </a:cxn>
              <a:cxn ang="0">
                <a:pos x="447860" y="0"/>
              </a:cxn>
              <a:cxn ang="0">
                <a:pos x="514512" y="0"/>
              </a:cxn>
              <a:cxn ang="0">
                <a:pos x="963541" y="0"/>
              </a:cxn>
              <a:cxn ang="0">
                <a:pos x="965880" y="0"/>
              </a:cxn>
              <a:cxn ang="0">
                <a:pos x="965880" y="848945"/>
              </a:cxn>
            </a:cxnLst>
            <a:rect l="0" t="0" r="0" b="0"/>
            <a:pathLst>
              <a:path w="826" h="726">
                <a:moveTo>
                  <a:pt x="826" y="726"/>
                </a:moveTo>
                <a:lnTo>
                  <a:pt x="0" y="726"/>
                </a:lnTo>
                <a:lnTo>
                  <a:pt x="0" y="0"/>
                </a:lnTo>
                <a:lnTo>
                  <a:pt x="383" y="0"/>
                </a:lnTo>
                <a:lnTo>
                  <a:pt x="440" y="0"/>
                </a:lnTo>
                <a:lnTo>
                  <a:pt x="824" y="0"/>
                </a:lnTo>
                <a:lnTo>
                  <a:pt x="826" y="0"/>
                </a:lnTo>
                <a:lnTo>
                  <a:pt x="826" y="726"/>
                </a:lnTo>
                <a:close/>
              </a:path>
            </a:pathLst>
          </a:custGeom>
          <a:solidFill>
            <a:srgbClr val="41424D">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31" name="îṡľíďè"/>
          <p:cNvSpPr/>
          <p:nvPr>
            <p:custDataLst>
              <p:tags r:id="rId22"/>
            </p:custDataLst>
          </p:nvPr>
        </p:nvSpPr>
        <p:spPr>
          <a:xfrm>
            <a:off x="7460615" y="1762760"/>
            <a:ext cx="185420" cy="344805"/>
          </a:xfrm>
          <a:custGeom>
            <a:avLst/>
            <a:gdLst/>
            <a:ahLst/>
            <a:cxnLst>
              <a:cxn ang="0">
                <a:pos x="516851" y="850115"/>
              </a:cxn>
              <a:cxn ang="0">
                <a:pos x="1169" y="850115"/>
              </a:cxn>
              <a:cxn ang="0">
                <a:pos x="0" y="1169"/>
              </a:cxn>
              <a:cxn ang="0">
                <a:pos x="515682" y="0"/>
              </a:cxn>
              <a:cxn ang="0">
                <a:pos x="515682" y="1169"/>
              </a:cxn>
              <a:cxn ang="0">
                <a:pos x="516851" y="850115"/>
              </a:cxn>
            </a:cxnLst>
            <a:rect l="0" t="0" r="0" b="0"/>
            <a:pathLst>
              <a:path w="442" h="727">
                <a:moveTo>
                  <a:pt x="442" y="727"/>
                </a:moveTo>
                <a:lnTo>
                  <a:pt x="1" y="727"/>
                </a:lnTo>
                <a:lnTo>
                  <a:pt x="0" y="1"/>
                </a:lnTo>
                <a:lnTo>
                  <a:pt x="441" y="0"/>
                </a:lnTo>
                <a:lnTo>
                  <a:pt x="441" y="1"/>
                </a:lnTo>
                <a:lnTo>
                  <a:pt x="442" y="727"/>
                </a:lnTo>
                <a:close/>
              </a:path>
            </a:pathLst>
          </a:custGeom>
          <a:solidFill>
            <a:srgbClr val="35363D">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32" name="ïsľíḑè"/>
          <p:cNvSpPr/>
          <p:nvPr>
            <p:custDataLst>
              <p:tags r:id="rId23"/>
            </p:custDataLst>
          </p:nvPr>
        </p:nvSpPr>
        <p:spPr>
          <a:xfrm>
            <a:off x="7451725" y="880110"/>
            <a:ext cx="336550" cy="711200"/>
          </a:xfrm>
          <a:custGeom>
            <a:avLst/>
            <a:gdLst/>
            <a:ahLst/>
            <a:cxnLst>
              <a:cxn ang="0">
                <a:pos x="522461" y="799961"/>
              </a:cxn>
              <a:cxn ang="0">
                <a:pos x="581582" y="464060"/>
              </a:cxn>
              <a:cxn ang="0">
                <a:pos x="572507" y="169597"/>
              </a:cxn>
              <a:cxn ang="0">
                <a:pos x="665450" y="27168"/>
              </a:cxn>
              <a:cxn ang="0">
                <a:pos x="678924" y="22503"/>
              </a:cxn>
              <a:cxn ang="0">
                <a:pos x="868935" y="64765"/>
              </a:cxn>
              <a:cxn ang="0">
                <a:pos x="887084" y="91110"/>
              </a:cxn>
              <a:cxn ang="0">
                <a:pos x="908532" y="255768"/>
              </a:cxn>
              <a:cxn ang="0">
                <a:pos x="940155" y="1056826"/>
              </a:cxn>
              <a:cxn ang="0">
                <a:pos x="898633" y="1395746"/>
              </a:cxn>
              <a:cxn ang="0">
                <a:pos x="896983" y="1402058"/>
              </a:cxn>
              <a:cxn ang="0">
                <a:pos x="843912" y="1598275"/>
              </a:cxn>
              <a:cxn ang="0">
                <a:pos x="837588" y="1627090"/>
              </a:cxn>
              <a:cxn ang="0">
                <a:pos x="837313" y="1747839"/>
              </a:cxn>
              <a:cxn ang="0">
                <a:pos x="833463" y="1751681"/>
              </a:cxn>
              <a:cxn ang="0">
                <a:pos x="188636" y="1751681"/>
              </a:cxn>
              <a:cxn ang="0">
                <a:pos x="188636" y="1680604"/>
              </a:cxn>
              <a:cxn ang="0">
                <a:pos x="171312" y="1634225"/>
              </a:cxn>
              <a:cxn ang="0">
                <a:pos x="0" y="1436636"/>
              </a:cxn>
              <a:cxn ang="0">
                <a:pos x="299178" y="1033226"/>
              </a:cxn>
              <a:cxn ang="0">
                <a:pos x="321451" y="1002764"/>
              </a:cxn>
              <a:cxn ang="0">
                <a:pos x="522461" y="799961"/>
              </a:cxn>
            </a:cxnLst>
            <a:rect l="0" t="0" r="0" b="0"/>
            <a:pathLst>
              <a:path w="3419" h="6383">
                <a:moveTo>
                  <a:pt x="1900" y="2915"/>
                </a:moveTo>
                <a:cubicBezTo>
                  <a:pt x="1957" y="2777"/>
                  <a:pt x="2141" y="2214"/>
                  <a:pt x="2115" y="1691"/>
                </a:cubicBezTo>
                <a:cubicBezTo>
                  <a:pt x="2082" y="618"/>
                  <a:pt x="2082" y="618"/>
                  <a:pt x="2082" y="618"/>
                </a:cubicBezTo>
                <a:cubicBezTo>
                  <a:pt x="2082" y="618"/>
                  <a:pt x="2087" y="257"/>
                  <a:pt x="2420" y="99"/>
                </a:cubicBezTo>
                <a:cubicBezTo>
                  <a:pt x="2436" y="92"/>
                  <a:pt x="2452" y="86"/>
                  <a:pt x="2469" y="82"/>
                </a:cubicBezTo>
                <a:cubicBezTo>
                  <a:pt x="2564" y="59"/>
                  <a:pt x="2901" y="0"/>
                  <a:pt x="3160" y="236"/>
                </a:cubicBezTo>
                <a:cubicBezTo>
                  <a:pt x="3189" y="263"/>
                  <a:pt x="3211" y="296"/>
                  <a:pt x="3226" y="332"/>
                </a:cubicBezTo>
                <a:cubicBezTo>
                  <a:pt x="3258" y="415"/>
                  <a:pt x="3304" y="591"/>
                  <a:pt x="3304" y="932"/>
                </a:cubicBezTo>
                <a:cubicBezTo>
                  <a:pt x="3419" y="3851"/>
                  <a:pt x="3419" y="3851"/>
                  <a:pt x="3419" y="3851"/>
                </a:cubicBezTo>
                <a:cubicBezTo>
                  <a:pt x="3419" y="3851"/>
                  <a:pt x="3414" y="4587"/>
                  <a:pt x="3268" y="5086"/>
                </a:cubicBezTo>
                <a:cubicBezTo>
                  <a:pt x="3265" y="5094"/>
                  <a:pt x="3263" y="5102"/>
                  <a:pt x="3262" y="5109"/>
                </a:cubicBezTo>
                <a:cubicBezTo>
                  <a:pt x="3247" y="5186"/>
                  <a:pt x="3159" y="5622"/>
                  <a:pt x="3069" y="5824"/>
                </a:cubicBezTo>
                <a:cubicBezTo>
                  <a:pt x="3054" y="5857"/>
                  <a:pt x="3046" y="5893"/>
                  <a:pt x="3046" y="5929"/>
                </a:cubicBezTo>
                <a:cubicBezTo>
                  <a:pt x="3045" y="6369"/>
                  <a:pt x="3045" y="6369"/>
                  <a:pt x="3045" y="6369"/>
                </a:cubicBezTo>
                <a:cubicBezTo>
                  <a:pt x="3045" y="6377"/>
                  <a:pt x="3039" y="6383"/>
                  <a:pt x="3031" y="6383"/>
                </a:cubicBezTo>
                <a:cubicBezTo>
                  <a:pt x="686" y="6383"/>
                  <a:pt x="686" y="6383"/>
                  <a:pt x="686" y="6383"/>
                </a:cubicBezTo>
                <a:cubicBezTo>
                  <a:pt x="686" y="6124"/>
                  <a:pt x="686" y="6124"/>
                  <a:pt x="686" y="6124"/>
                </a:cubicBezTo>
                <a:cubicBezTo>
                  <a:pt x="686" y="6062"/>
                  <a:pt x="663" y="6002"/>
                  <a:pt x="623" y="5955"/>
                </a:cubicBezTo>
                <a:cubicBezTo>
                  <a:pt x="0" y="5235"/>
                  <a:pt x="0" y="5235"/>
                  <a:pt x="0" y="5235"/>
                </a:cubicBezTo>
                <a:cubicBezTo>
                  <a:pt x="1088" y="3765"/>
                  <a:pt x="1088" y="3765"/>
                  <a:pt x="1088" y="3765"/>
                </a:cubicBezTo>
                <a:cubicBezTo>
                  <a:pt x="1113" y="3731"/>
                  <a:pt x="1143" y="3687"/>
                  <a:pt x="1169" y="3654"/>
                </a:cubicBezTo>
                <a:cubicBezTo>
                  <a:pt x="1191" y="3624"/>
                  <a:pt x="1515" y="3854"/>
                  <a:pt x="1900" y="2915"/>
                </a:cubicBezTo>
                <a:close/>
              </a:path>
            </a:pathLst>
          </a:custGeom>
          <a:solidFill>
            <a:srgbClr val="ECB98C">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54" name="i$liḑé"/>
          <p:cNvSpPr/>
          <p:nvPr>
            <p:custDataLst>
              <p:tags r:id="rId24"/>
            </p:custDataLst>
          </p:nvPr>
        </p:nvSpPr>
        <p:spPr bwMode="auto">
          <a:xfrm>
            <a:off x="7680960" y="907415"/>
            <a:ext cx="78740" cy="82550"/>
          </a:xfrm>
          <a:custGeom>
            <a:avLst/>
            <a:gdLst>
              <a:gd name="T0" fmla="*/ 684 w 798"/>
              <a:gd name="T1" fmla="*/ 740 h 741"/>
              <a:gd name="T2" fmla="*/ 91 w 798"/>
              <a:gd name="T3" fmla="*/ 729 h 741"/>
              <a:gd name="T4" fmla="*/ 2 w 798"/>
              <a:gd name="T5" fmla="*/ 635 h 741"/>
              <a:gd name="T6" fmla="*/ 15 w 798"/>
              <a:gd name="T7" fmla="*/ 310 h 741"/>
              <a:gd name="T8" fmla="*/ 366 w 798"/>
              <a:gd name="T9" fmla="*/ 19 h 741"/>
              <a:gd name="T10" fmla="*/ 758 w 798"/>
              <a:gd name="T11" fmla="*/ 242 h 741"/>
              <a:gd name="T12" fmla="*/ 778 w 798"/>
              <a:gd name="T13" fmla="*/ 547 h 741"/>
              <a:gd name="T14" fmla="*/ 776 w 798"/>
              <a:gd name="T15" fmla="*/ 651 h 741"/>
              <a:gd name="T16" fmla="*/ 684 w 798"/>
              <a:gd name="T17" fmla="*/ 740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8" h="741">
                <a:moveTo>
                  <a:pt x="684" y="740"/>
                </a:moveTo>
                <a:cubicBezTo>
                  <a:pt x="91" y="729"/>
                  <a:pt x="91" y="729"/>
                  <a:pt x="91" y="729"/>
                </a:cubicBezTo>
                <a:cubicBezTo>
                  <a:pt x="40" y="728"/>
                  <a:pt x="0" y="685"/>
                  <a:pt x="2" y="635"/>
                </a:cubicBezTo>
                <a:cubicBezTo>
                  <a:pt x="15" y="310"/>
                  <a:pt x="15" y="310"/>
                  <a:pt x="15" y="310"/>
                </a:cubicBezTo>
                <a:cubicBezTo>
                  <a:pt x="15" y="310"/>
                  <a:pt x="41" y="53"/>
                  <a:pt x="366" y="19"/>
                </a:cubicBezTo>
                <a:cubicBezTo>
                  <a:pt x="366" y="19"/>
                  <a:pt x="640" y="0"/>
                  <a:pt x="758" y="242"/>
                </a:cubicBezTo>
                <a:cubicBezTo>
                  <a:pt x="758" y="242"/>
                  <a:pt x="798" y="342"/>
                  <a:pt x="778" y="547"/>
                </a:cubicBezTo>
                <a:cubicBezTo>
                  <a:pt x="776" y="651"/>
                  <a:pt x="776" y="651"/>
                  <a:pt x="776" y="651"/>
                </a:cubicBezTo>
                <a:cubicBezTo>
                  <a:pt x="776" y="701"/>
                  <a:pt x="734" y="741"/>
                  <a:pt x="684" y="740"/>
                </a:cubicBezTo>
                <a:close/>
              </a:path>
            </a:pathLst>
          </a:custGeom>
          <a:solidFill>
            <a:srgbClr val="F6E2C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5" name="ïṣļíḋe"/>
          <p:cNvSpPr/>
          <p:nvPr>
            <p:custDataLst>
              <p:tags r:id="rId25"/>
            </p:custDataLst>
          </p:nvPr>
        </p:nvSpPr>
        <p:spPr bwMode="auto">
          <a:xfrm>
            <a:off x="7440295" y="1577975"/>
            <a:ext cx="387350" cy="194945"/>
          </a:xfrm>
          <a:custGeom>
            <a:avLst/>
            <a:gdLst>
              <a:gd name="T0" fmla="*/ 375 w 3937"/>
              <a:gd name="T1" fmla="*/ 1749 h 1749"/>
              <a:gd name="T2" fmla="*/ 3563 w 3937"/>
              <a:gd name="T3" fmla="*/ 1745 h 1749"/>
              <a:gd name="T4" fmla="*/ 3937 w 3937"/>
              <a:gd name="T5" fmla="*/ 1371 h 1749"/>
              <a:gd name="T6" fmla="*/ 3936 w 3937"/>
              <a:gd name="T7" fmla="*/ 374 h 1749"/>
              <a:gd name="T8" fmla="*/ 3561 w 3937"/>
              <a:gd name="T9" fmla="*/ 0 h 1749"/>
              <a:gd name="T10" fmla="*/ 374 w 3937"/>
              <a:gd name="T11" fmla="*/ 3 h 1749"/>
              <a:gd name="T12" fmla="*/ 0 w 3937"/>
              <a:gd name="T13" fmla="*/ 378 h 1749"/>
              <a:gd name="T14" fmla="*/ 1 w 3937"/>
              <a:gd name="T15" fmla="*/ 1375 h 1749"/>
              <a:gd name="T16" fmla="*/ 375 w 3937"/>
              <a:gd name="T17" fmla="*/ 1749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37" h="1749">
                <a:moveTo>
                  <a:pt x="375" y="1749"/>
                </a:moveTo>
                <a:cubicBezTo>
                  <a:pt x="3563" y="1745"/>
                  <a:pt x="3563" y="1745"/>
                  <a:pt x="3563" y="1745"/>
                </a:cubicBezTo>
                <a:cubicBezTo>
                  <a:pt x="3769" y="1745"/>
                  <a:pt x="3937" y="1576"/>
                  <a:pt x="3937" y="1371"/>
                </a:cubicBezTo>
                <a:cubicBezTo>
                  <a:pt x="3936" y="374"/>
                  <a:pt x="3936" y="374"/>
                  <a:pt x="3936" y="374"/>
                </a:cubicBezTo>
                <a:cubicBezTo>
                  <a:pt x="3936" y="168"/>
                  <a:pt x="3767" y="0"/>
                  <a:pt x="3561" y="0"/>
                </a:cubicBezTo>
                <a:cubicBezTo>
                  <a:pt x="374" y="3"/>
                  <a:pt x="374" y="3"/>
                  <a:pt x="374" y="3"/>
                </a:cubicBezTo>
                <a:cubicBezTo>
                  <a:pt x="168" y="3"/>
                  <a:pt x="0" y="172"/>
                  <a:pt x="0" y="378"/>
                </a:cubicBezTo>
                <a:cubicBezTo>
                  <a:pt x="1" y="1375"/>
                  <a:pt x="1" y="1375"/>
                  <a:pt x="1" y="1375"/>
                </a:cubicBezTo>
                <a:cubicBezTo>
                  <a:pt x="1" y="1581"/>
                  <a:pt x="170" y="1749"/>
                  <a:pt x="375" y="1749"/>
                </a:cubicBezTo>
                <a:close/>
              </a:path>
            </a:pathLst>
          </a:custGeom>
          <a:solidFill>
            <a:srgbClr val="CECECE"/>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7500" lnSpcReduction="1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6" name="iṡlíde"/>
          <p:cNvSpPr/>
          <p:nvPr>
            <p:custDataLst>
              <p:tags r:id="rId26"/>
            </p:custDataLst>
          </p:nvPr>
        </p:nvSpPr>
        <p:spPr bwMode="auto">
          <a:xfrm>
            <a:off x="8108950" y="619125"/>
            <a:ext cx="133350" cy="121285"/>
          </a:xfrm>
          <a:custGeom>
            <a:avLst/>
            <a:gdLst>
              <a:gd name="T0" fmla="*/ 1359 w 1359"/>
              <a:gd name="T1" fmla="*/ 134 h 1093"/>
              <a:gd name="T2" fmla="*/ 29 w 1359"/>
              <a:gd name="T3" fmla="*/ 54 h 1093"/>
              <a:gd name="T4" fmla="*/ 903 w 1359"/>
              <a:gd name="T5" fmla="*/ 1093 h 1093"/>
              <a:gd name="T6" fmla="*/ 1283 w 1359"/>
              <a:gd name="T7" fmla="*/ 731 h 1093"/>
              <a:gd name="T8" fmla="*/ 1359 w 1359"/>
              <a:gd name="T9" fmla="*/ 134 h 1093"/>
            </a:gdLst>
            <a:ahLst/>
            <a:cxnLst>
              <a:cxn ang="0">
                <a:pos x="T0" y="T1"/>
              </a:cxn>
              <a:cxn ang="0">
                <a:pos x="T2" y="T3"/>
              </a:cxn>
              <a:cxn ang="0">
                <a:pos x="T4" y="T5"/>
              </a:cxn>
              <a:cxn ang="0">
                <a:pos x="T6" y="T7"/>
              </a:cxn>
              <a:cxn ang="0">
                <a:pos x="T8" y="T9"/>
              </a:cxn>
            </a:cxnLst>
            <a:rect l="0" t="0" r="r" b="b"/>
            <a:pathLst>
              <a:path w="1359" h="1093">
                <a:moveTo>
                  <a:pt x="1359" y="134"/>
                </a:moveTo>
                <a:cubicBezTo>
                  <a:pt x="1359" y="134"/>
                  <a:pt x="59" y="0"/>
                  <a:pt x="29" y="54"/>
                </a:cubicBezTo>
                <a:cubicBezTo>
                  <a:pt x="0" y="108"/>
                  <a:pt x="903" y="1093"/>
                  <a:pt x="903" y="1093"/>
                </a:cubicBezTo>
                <a:cubicBezTo>
                  <a:pt x="1283" y="731"/>
                  <a:pt x="1283" y="731"/>
                  <a:pt x="1283" y="731"/>
                </a:cubicBezTo>
                <a:lnTo>
                  <a:pt x="1359" y="134"/>
                </a:lnTo>
                <a:close/>
              </a:path>
            </a:pathLst>
          </a:custGeom>
          <a:solidFill>
            <a:srgbClr val="F9C68F"/>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57" name="íS1íḑe"/>
          <p:cNvSpPr/>
          <p:nvPr>
            <p:custDataLst>
              <p:tags r:id="rId27"/>
            </p:custDataLst>
          </p:nvPr>
        </p:nvSpPr>
        <p:spPr bwMode="auto">
          <a:xfrm>
            <a:off x="8109585" y="621030"/>
            <a:ext cx="52705" cy="48895"/>
          </a:xfrm>
          <a:custGeom>
            <a:avLst/>
            <a:gdLst>
              <a:gd name="T0" fmla="*/ 537 w 537"/>
              <a:gd name="T1" fmla="*/ 43 h 440"/>
              <a:gd name="T2" fmla="*/ 13 w 537"/>
              <a:gd name="T3" fmla="*/ 30 h 440"/>
              <a:gd name="T4" fmla="*/ 330 w 537"/>
              <a:gd name="T5" fmla="*/ 440 h 440"/>
              <a:gd name="T6" fmla="*/ 537 w 537"/>
              <a:gd name="T7" fmla="*/ 43 h 440"/>
            </a:gdLst>
            <a:ahLst/>
            <a:cxnLst>
              <a:cxn ang="0">
                <a:pos x="T0" y="T1"/>
              </a:cxn>
              <a:cxn ang="0">
                <a:pos x="T2" y="T3"/>
              </a:cxn>
              <a:cxn ang="0">
                <a:pos x="T4" y="T5"/>
              </a:cxn>
              <a:cxn ang="0">
                <a:pos x="T6" y="T7"/>
              </a:cxn>
            </a:cxnLst>
            <a:rect l="0" t="0" r="r" b="b"/>
            <a:pathLst>
              <a:path w="537" h="440">
                <a:moveTo>
                  <a:pt x="537" y="43"/>
                </a:moveTo>
                <a:cubicBezTo>
                  <a:pt x="537" y="43"/>
                  <a:pt x="24" y="0"/>
                  <a:pt x="13" y="30"/>
                </a:cubicBezTo>
                <a:cubicBezTo>
                  <a:pt x="0" y="67"/>
                  <a:pt x="330" y="440"/>
                  <a:pt x="330" y="440"/>
                </a:cubicBezTo>
                <a:lnTo>
                  <a:pt x="537" y="43"/>
                </a:lnTo>
                <a:close/>
              </a:path>
            </a:pathLst>
          </a:custGeom>
          <a:solidFill>
            <a:srgbClr val="282928"/>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8637" name="îṥlidè"/>
          <p:cNvSpPr/>
          <p:nvPr>
            <p:custDataLst>
              <p:tags r:id="rId28"/>
            </p:custDataLst>
          </p:nvPr>
        </p:nvSpPr>
        <p:spPr>
          <a:xfrm>
            <a:off x="8451215" y="740410"/>
            <a:ext cx="247650" cy="207645"/>
          </a:xfrm>
          <a:custGeom>
            <a:avLst/>
            <a:gdLst/>
            <a:ahLst/>
            <a:cxnLst>
              <a:cxn ang="0">
                <a:pos x="0" y="203827"/>
              </a:cxn>
              <a:cxn ang="0">
                <a:pos x="691084" y="512174"/>
              </a:cxn>
              <a:cxn ang="0">
                <a:pos x="422406" y="0"/>
              </a:cxn>
              <a:cxn ang="0">
                <a:pos x="0" y="203827"/>
              </a:cxn>
            </a:cxnLst>
            <a:rect l="0" t="0" r="0" b="0"/>
            <a:pathLst>
              <a:path w="2513" h="1867">
                <a:moveTo>
                  <a:pt x="0" y="743"/>
                </a:moveTo>
                <a:cubicBezTo>
                  <a:pt x="47" y="751"/>
                  <a:pt x="1047" y="1608"/>
                  <a:pt x="2513" y="1867"/>
                </a:cubicBezTo>
                <a:cubicBezTo>
                  <a:pt x="1536" y="0"/>
                  <a:pt x="1536" y="0"/>
                  <a:pt x="1536" y="0"/>
                </a:cubicBezTo>
                <a:lnTo>
                  <a:pt x="0" y="743"/>
                </a:lnTo>
                <a:close/>
              </a:path>
            </a:pathLst>
          </a:custGeom>
          <a:solidFill>
            <a:srgbClr val="E0BA94">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38" name="ïs1ídê"/>
          <p:cNvSpPr/>
          <p:nvPr>
            <p:custDataLst>
              <p:tags r:id="rId29"/>
            </p:custDataLst>
          </p:nvPr>
        </p:nvSpPr>
        <p:spPr>
          <a:xfrm>
            <a:off x="8322945" y="679450"/>
            <a:ext cx="534670" cy="490220"/>
          </a:xfrm>
          <a:custGeom>
            <a:avLst/>
            <a:gdLst/>
            <a:ahLst/>
            <a:cxnLst>
              <a:cxn ang="0">
                <a:pos x="1394531" y="584875"/>
              </a:cxn>
              <a:cxn ang="0">
                <a:pos x="1005679" y="112085"/>
              </a:cxn>
              <a:cxn ang="0">
                <a:pos x="927304" y="46153"/>
              </a:cxn>
              <a:cxn ang="0">
                <a:pos x="762853" y="6868"/>
              </a:cxn>
              <a:cxn ang="0">
                <a:pos x="0" y="97800"/>
              </a:cxn>
              <a:cxn ang="0">
                <a:pos x="328076" y="356309"/>
              </a:cxn>
              <a:cxn ang="0">
                <a:pos x="705928" y="292849"/>
              </a:cxn>
              <a:cxn ang="0">
                <a:pos x="802178" y="387902"/>
              </a:cxn>
              <a:cxn ang="0">
                <a:pos x="941604" y="650532"/>
              </a:cxn>
              <a:cxn ang="0">
                <a:pos x="903654" y="931843"/>
              </a:cxn>
              <a:cxn ang="0">
                <a:pos x="859653" y="966458"/>
              </a:cxn>
              <a:cxn ang="0">
                <a:pos x="1335130" y="1207935"/>
              </a:cxn>
              <a:cxn ang="0">
                <a:pos x="1434681" y="873054"/>
              </a:cxn>
              <a:cxn ang="0">
                <a:pos x="1394531" y="584875"/>
              </a:cxn>
            </a:cxnLst>
            <a:rect l="0" t="0" r="0" b="0"/>
            <a:pathLst>
              <a:path w="5430" h="4397">
                <a:moveTo>
                  <a:pt x="5071" y="2129"/>
                </a:moveTo>
                <a:cubicBezTo>
                  <a:pt x="3657" y="408"/>
                  <a:pt x="3657" y="408"/>
                  <a:pt x="3657" y="408"/>
                </a:cubicBezTo>
                <a:cubicBezTo>
                  <a:pt x="3657" y="408"/>
                  <a:pt x="3541" y="281"/>
                  <a:pt x="3372" y="168"/>
                </a:cubicBezTo>
                <a:cubicBezTo>
                  <a:pt x="3196" y="50"/>
                  <a:pt x="2984" y="0"/>
                  <a:pt x="2774" y="25"/>
                </a:cubicBezTo>
                <a:cubicBezTo>
                  <a:pt x="0" y="356"/>
                  <a:pt x="0" y="356"/>
                  <a:pt x="0" y="356"/>
                </a:cubicBezTo>
                <a:cubicBezTo>
                  <a:pt x="1193" y="1297"/>
                  <a:pt x="1193" y="1297"/>
                  <a:pt x="1193" y="1297"/>
                </a:cubicBezTo>
                <a:cubicBezTo>
                  <a:pt x="2567" y="1066"/>
                  <a:pt x="2567" y="1066"/>
                  <a:pt x="2567" y="1066"/>
                </a:cubicBezTo>
                <a:cubicBezTo>
                  <a:pt x="2567" y="1066"/>
                  <a:pt x="2753" y="1037"/>
                  <a:pt x="2917" y="1412"/>
                </a:cubicBezTo>
                <a:cubicBezTo>
                  <a:pt x="3424" y="2368"/>
                  <a:pt x="3424" y="2368"/>
                  <a:pt x="3424" y="2368"/>
                </a:cubicBezTo>
                <a:cubicBezTo>
                  <a:pt x="3603" y="2704"/>
                  <a:pt x="3549" y="3119"/>
                  <a:pt x="3286" y="3392"/>
                </a:cubicBezTo>
                <a:cubicBezTo>
                  <a:pt x="3238" y="3442"/>
                  <a:pt x="3185" y="3485"/>
                  <a:pt x="3126" y="3518"/>
                </a:cubicBezTo>
                <a:cubicBezTo>
                  <a:pt x="4855" y="4397"/>
                  <a:pt x="4855" y="4397"/>
                  <a:pt x="4855" y="4397"/>
                </a:cubicBezTo>
                <a:cubicBezTo>
                  <a:pt x="5217" y="3178"/>
                  <a:pt x="5217" y="3178"/>
                  <a:pt x="5217" y="3178"/>
                </a:cubicBezTo>
                <a:cubicBezTo>
                  <a:pt x="5217" y="3178"/>
                  <a:pt x="5430" y="2574"/>
                  <a:pt x="5071" y="2129"/>
                </a:cubicBezTo>
                <a:close/>
              </a:path>
            </a:pathLst>
          </a:custGeom>
          <a:solidFill>
            <a:srgbClr val="ECB98C">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39" name="ïSḻíḋê"/>
          <p:cNvSpPr/>
          <p:nvPr>
            <p:custDataLst>
              <p:tags r:id="rId30"/>
            </p:custDataLst>
          </p:nvPr>
        </p:nvSpPr>
        <p:spPr>
          <a:xfrm>
            <a:off x="8604885" y="1438275"/>
            <a:ext cx="492125" cy="669290"/>
          </a:xfrm>
          <a:custGeom>
            <a:avLst/>
            <a:gdLst/>
            <a:ahLst/>
            <a:cxnLst>
              <a:cxn ang="0">
                <a:pos x="1373982" y="1041887"/>
              </a:cxn>
              <a:cxn ang="0">
                <a:pos x="1373982" y="1648778"/>
              </a:cxn>
              <a:cxn ang="0">
                <a:pos x="612738" y="1648778"/>
              </a:cxn>
              <a:cxn ang="0">
                <a:pos x="0" y="424473"/>
              </a:cxn>
              <a:cxn ang="0">
                <a:pos x="2339" y="423303"/>
              </a:cxn>
              <a:cxn ang="0">
                <a:pos x="457214" y="196450"/>
              </a:cxn>
              <a:cxn ang="0">
                <a:pos x="852454" y="0"/>
              </a:cxn>
              <a:cxn ang="0">
                <a:pos x="1373982" y="1041887"/>
              </a:cxn>
            </a:cxnLst>
            <a:rect l="0" t="0" r="0" b="0"/>
            <a:pathLst>
              <a:path w="1175" h="1410">
                <a:moveTo>
                  <a:pt x="1175" y="891"/>
                </a:moveTo>
                <a:lnTo>
                  <a:pt x="1175" y="1410"/>
                </a:lnTo>
                <a:lnTo>
                  <a:pt x="524" y="1410"/>
                </a:lnTo>
                <a:lnTo>
                  <a:pt x="0" y="363"/>
                </a:lnTo>
                <a:lnTo>
                  <a:pt x="2" y="362"/>
                </a:lnTo>
                <a:lnTo>
                  <a:pt x="391" y="168"/>
                </a:lnTo>
                <a:lnTo>
                  <a:pt x="729" y="0"/>
                </a:lnTo>
                <a:lnTo>
                  <a:pt x="1175" y="891"/>
                </a:lnTo>
                <a:close/>
              </a:path>
            </a:pathLst>
          </a:custGeom>
          <a:solidFill>
            <a:srgbClr val="41424D">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40" name="îś1íḋé"/>
          <p:cNvSpPr/>
          <p:nvPr>
            <p:custDataLst>
              <p:tags r:id="rId31"/>
            </p:custDataLst>
          </p:nvPr>
        </p:nvSpPr>
        <p:spPr>
          <a:xfrm>
            <a:off x="8605520" y="1518285"/>
            <a:ext cx="422910" cy="589280"/>
          </a:xfrm>
          <a:custGeom>
            <a:avLst/>
            <a:gdLst/>
            <a:ahLst/>
            <a:cxnLst>
              <a:cxn ang="0">
                <a:pos x="1181040" y="1452328"/>
              </a:cxn>
              <a:cxn ang="0">
                <a:pos x="611568" y="1452328"/>
              </a:cxn>
              <a:cxn ang="0">
                <a:pos x="0" y="226853"/>
              </a:cxn>
              <a:cxn ang="0">
                <a:pos x="454876" y="0"/>
              </a:cxn>
              <a:cxn ang="0">
                <a:pos x="1181040" y="1452328"/>
              </a:cxn>
            </a:cxnLst>
            <a:rect l="0" t="0" r="0" b="0"/>
            <a:pathLst>
              <a:path w="1010" h="1242">
                <a:moveTo>
                  <a:pt x="1010" y="1242"/>
                </a:moveTo>
                <a:lnTo>
                  <a:pt x="523" y="1242"/>
                </a:lnTo>
                <a:lnTo>
                  <a:pt x="0" y="194"/>
                </a:lnTo>
                <a:lnTo>
                  <a:pt x="389" y="0"/>
                </a:lnTo>
                <a:lnTo>
                  <a:pt x="1010" y="1242"/>
                </a:lnTo>
                <a:close/>
              </a:path>
            </a:pathLst>
          </a:custGeom>
          <a:solidFill>
            <a:srgbClr val="35363D">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41" name="iṥ1ídé"/>
          <p:cNvSpPr/>
          <p:nvPr>
            <p:custDataLst>
              <p:tags r:id="rId32"/>
            </p:custDataLst>
          </p:nvPr>
        </p:nvSpPr>
        <p:spPr>
          <a:xfrm>
            <a:off x="8192770" y="633730"/>
            <a:ext cx="601345" cy="404495"/>
          </a:xfrm>
          <a:custGeom>
            <a:avLst/>
            <a:gdLst/>
            <a:ahLst/>
            <a:cxnLst>
              <a:cxn ang="0">
                <a:pos x="137823" y="0"/>
              </a:cxn>
              <a:cxn ang="0">
                <a:pos x="1679181" y="740558"/>
              </a:cxn>
              <a:cxn ang="0">
                <a:pos x="1555113" y="996283"/>
              </a:cxn>
              <a:cxn ang="0">
                <a:pos x="12654" y="263407"/>
              </a:cxn>
              <a:cxn ang="0">
                <a:pos x="39339" y="213470"/>
              </a:cxn>
              <a:cxn ang="0">
                <a:pos x="66023" y="162709"/>
              </a:cxn>
              <a:cxn ang="0">
                <a:pos x="92707" y="103442"/>
              </a:cxn>
              <a:cxn ang="0">
                <a:pos x="113064" y="54053"/>
              </a:cxn>
              <a:cxn ang="0">
                <a:pos x="137823" y="0"/>
              </a:cxn>
            </a:cxnLst>
            <a:rect l="0" t="0" r="0" b="0"/>
            <a:pathLst>
              <a:path w="6104" h="3631">
                <a:moveTo>
                  <a:pt x="501" y="0"/>
                </a:moveTo>
                <a:cubicBezTo>
                  <a:pt x="6104" y="2699"/>
                  <a:pt x="6104" y="2699"/>
                  <a:pt x="6104" y="2699"/>
                </a:cubicBezTo>
                <a:cubicBezTo>
                  <a:pt x="5653" y="3631"/>
                  <a:pt x="5653" y="3631"/>
                  <a:pt x="5653" y="3631"/>
                </a:cubicBezTo>
                <a:cubicBezTo>
                  <a:pt x="46" y="960"/>
                  <a:pt x="46" y="960"/>
                  <a:pt x="46" y="960"/>
                </a:cubicBezTo>
                <a:cubicBezTo>
                  <a:pt x="46" y="960"/>
                  <a:pt x="0" y="801"/>
                  <a:pt x="143" y="778"/>
                </a:cubicBezTo>
                <a:cubicBezTo>
                  <a:pt x="143" y="778"/>
                  <a:pt x="63" y="638"/>
                  <a:pt x="240" y="593"/>
                </a:cubicBezTo>
                <a:cubicBezTo>
                  <a:pt x="240" y="593"/>
                  <a:pt x="164" y="459"/>
                  <a:pt x="337" y="377"/>
                </a:cubicBezTo>
                <a:cubicBezTo>
                  <a:pt x="337" y="377"/>
                  <a:pt x="261" y="245"/>
                  <a:pt x="411" y="197"/>
                </a:cubicBezTo>
                <a:cubicBezTo>
                  <a:pt x="411" y="197"/>
                  <a:pt x="343" y="102"/>
                  <a:pt x="501" y="0"/>
                </a:cubicBezTo>
                <a:close/>
              </a:path>
            </a:pathLst>
          </a:custGeom>
          <a:solidFill>
            <a:srgbClr val="FBBF32">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42" name="iṣļíḍe"/>
          <p:cNvSpPr/>
          <p:nvPr>
            <p:custDataLst>
              <p:tags r:id="rId33"/>
            </p:custDataLst>
          </p:nvPr>
        </p:nvSpPr>
        <p:spPr>
          <a:xfrm>
            <a:off x="8192770" y="685165"/>
            <a:ext cx="578485" cy="352425"/>
          </a:xfrm>
          <a:custGeom>
            <a:avLst/>
            <a:gdLst/>
            <a:ahLst/>
            <a:cxnLst>
              <a:cxn ang="0">
                <a:pos x="65178" y="0"/>
              </a:cxn>
              <a:cxn ang="0">
                <a:pos x="66003" y="34863"/>
              </a:cxn>
              <a:cxn ang="0">
                <a:pos x="39327" y="85647"/>
              </a:cxn>
              <a:cxn ang="0">
                <a:pos x="12651" y="135608"/>
              </a:cxn>
              <a:cxn ang="0">
                <a:pos x="1554640" y="868825"/>
              </a:cxn>
              <a:cxn ang="0">
                <a:pos x="1614868" y="744197"/>
              </a:cxn>
              <a:cxn ang="0">
                <a:pos x="65178" y="0"/>
              </a:cxn>
            </a:cxnLst>
            <a:rect l="0" t="0" r="0" b="0"/>
            <a:pathLst>
              <a:path w="5872" h="3165">
                <a:moveTo>
                  <a:pt x="237" y="0"/>
                </a:moveTo>
                <a:cubicBezTo>
                  <a:pt x="205" y="65"/>
                  <a:pt x="240" y="127"/>
                  <a:pt x="240" y="127"/>
                </a:cubicBezTo>
                <a:cubicBezTo>
                  <a:pt x="63" y="172"/>
                  <a:pt x="143" y="312"/>
                  <a:pt x="143" y="312"/>
                </a:cubicBezTo>
                <a:cubicBezTo>
                  <a:pt x="0" y="335"/>
                  <a:pt x="46" y="494"/>
                  <a:pt x="46" y="494"/>
                </a:cubicBezTo>
                <a:cubicBezTo>
                  <a:pt x="5653" y="3165"/>
                  <a:pt x="5653" y="3165"/>
                  <a:pt x="5653" y="3165"/>
                </a:cubicBezTo>
                <a:cubicBezTo>
                  <a:pt x="5872" y="2711"/>
                  <a:pt x="5872" y="2711"/>
                  <a:pt x="5872" y="2711"/>
                </a:cubicBezTo>
                <a:lnTo>
                  <a:pt x="237" y="0"/>
                </a:lnTo>
                <a:close/>
              </a:path>
            </a:pathLst>
          </a:custGeom>
          <a:solidFill>
            <a:srgbClr val="F9A823">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8643" name="íṧļiḍe"/>
          <p:cNvSpPr/>
          <p:nvPr>
            <p:custDataLst>
              <p:tags r:id="rId34"/>
            </p:custDataLst>
          </p:nvPr>
        </p:nvSpPr>
        <p:spPr>
          <a:xfrm>
            <a:off x="8307705" y="782320"/>
            <a:ext cx="494030" cy="648970"/>
          </a:xfrm>
          <a:custGeom>
            <a:avLst/>
            <a:gdLst/>
            <a:ahLst/>
            <a:cxnLst>
              <a:cxn ang="0">
                <a:pos x="635987" y="621574"/>
              </a:cxn>
              <a:cxn ang="0">
                <a:pos x="435540" y="350751"/>
              </a:cxn>
              <a:cxn ang="0">
                <a:pos x="313182" y="86795"/>
              </a:cxn>
              <a:cxn ang="0">
                <a:pos x="168002" y="2197"/>
              </a:cxn>
              <a:cxn ang="0">
                <a:pos x="154254" y="4120"/>
              </a:cxn>
              <a:cxn ang="0">
                <a:pos x="5224" y="125249"/>
              </a:cxn>
              <a:cxn ang="0">
                <a:pos x="1100" y="156561"/>
              </a:cxn>
              <a:cxn ang="0">
                <a:pos x="54717" y="311473"/>
              </a:cxn>
              <a:cxn ang="0">
                <a:pos x="381372" y="1032202"/>
              </a:cxn>
              <a:cxn ang="0">
                <a:pos x="568072" y="1313187"/>
              </a:cxn>
              <a:cxn ang="0">
                <a:pos x="572196" y="1318131"/>
              </a:cxn>
              <a:cxn ang="0">
                <a:pos x="705828" y="1467825"/>
              </a:cxn>
              <a:cxn ang="0">
                <a:pos x="724250" y="1490623"/>
              </a:cxn>
              <a:cxn ang="0">
                <a:pos x="777868" y="1597194"/>
              </a:cxn>
              <a:cxn ang="0">
                <a:pos x="782817" y="1598567"/>
              </a:cxn>
              <a:cxn ang="0">
                <a:pos x="1351714" y="1314286"/>
              </a:cxn>
              <a:cxn ang="0">
                <a:pos x="1320368" y="1251662"/>
              </a:cxn>
              <a:cxn ang="0">
                <a:pos x="1314869" y="1203046"/>
              </a:cxn>
              <a:cxn ang="0">
                <a:pos x="1378660" y="953098"/>
              </a:cxn>
              <a:cxn ang="0">
                <a:pos x="936246" y="728694"/>
              </a:cxn>
              <a:cxn ang="0">
                <a:pos x="903251" y="711665"/>
              </a:cxn>
              <a:cxn ang="0">
                <a:pos x="635987" y="621574"/>
              </a:cxn>
            </a:cxnLst>
            <a:rect l="0" t="0" r="0" b="0"/>
            <a:pathLst>
              <a:path w="5014" h="5824">
                <a:moveTo>
                  <a:pt x="2313" y="2263"/>
                </a:moveTo>
                <a:cubicBezTo>
                  <a:pt x="2202" y="2166"/>
                  <a:pt x="1792" y="1751"/>
                  <a:pt x="1584" y="1277"/>
                </a:cubicBezTo>
                <a:cubicBezTo>
                  <a:pt x="1139" y="316"/>
                  <a:pt x="1139" y="316"/>
                  <a:pt x="1139" y="316"/>
                </a:cubicBezTo>
                <a:cubicBezTo>
                  <a:pt x="1139" y="316"/>
                  <a:pt x="975" y="0"/>
                  <a:pt x="611" y="8"/>
                </a:cubicBezTo>
                <a:cubicBezTo>
                  <a:pt x="594" y="9"/>
                  <a:pt x="577" y="11"/>
                  <a:pt x="561" y="15"/>
                </a:cubicBezTo>
                <a:cubicBezTo>
                  <a:pt x="466" y="37"/>
                  <a:pt x="143" y="133"/>
                  <a:pt x="19" y="456"/>
                </a:cubicBezTo>
                <a:cubicBezTo>
                  <a:pt x="5" y="492"/>
                  <a:pt x="0" y="531"/>
                  <a:pt x="4" y="570"/>
                </a:cubicBezTo>
                <a:cubicBezTo>
                  <a:pt x="12" y="657"/>
                  <a:pt x="49" y="833"/>
                  <a:pt x="199" y="1134"/>
                </a:cubicBezTo>
                <a:cubicBezTo>
                  <a:pt x="1387" y="3758"/>
                  <a:pt x="1387" y="3758"/>
                  <a:pt x="1387" y="3758"/>
                </a:cubicBezTo>
                <a:cubicBezTo>
                  <a:pt x="1387" y="3758"/>
                  <a:pt x="1716" y="4406"/>
                  <a:pt x="2066" y="4781"/>
                </a:cubicBezTo>
                <a:cubicBezTo>
                  <a:pt x="2071" y="4787"/>
                  <a:pt x="2076" y="4793"/>
                  <a:pt x="2081" y="4799"/>
                </a:cubicBezTo>
                <a:cubicBezTo>
                  <a:pt x="2128" y="4860"/>
                  <a:pt x="2398" y="5205"/>
                  <a:pt x="2567" y="5344"/>
                </a:cubicBezTo>
                <a:cubicBezTo>
                  <a:pt x="2595" y="5367"/>
                  <a:pt x="2618" y="5395"/>
                  <a:pt x="2634" y="5427"/>
                </a:cubicBezTo>
                <a:cubicBezTo>
                  <a:pt x="2829" y="5815"/>
                  <a:pt x="2829" y="5815"/>
                  <a:pt x="2829" y="5815"/>
                </a:cubicBezTo>
                <a:cubicBezTo>
                  <a:pt x="2832" y="5821"/>
                  <a:pt x="2840" y="5824"/>
                  <a:pt x="2847" y="5820"/>
                </a:cubicBezTo>
                <a:cubicBezTo>
                  <a:pt x="4916" y="4785"/>
                  <a:pt x="4916" y="4785"/>
                  <a:pt x="4916" y="4785"/>
                </a:cubicBezTo>
                <a:cubicBezTo>
                  <a:pt x="4802" y="4557"/>
                  <a:pt x="4802" y="4557"/>
                  <a:pt x="4802" y="4557"/>
                </a:cubicBezTo>
                <a:cubicBezTo>
                  <a:pt x="4774" y="4502"/>
                  <a:pt x="4767" y="4439"/>
                  <a:pt x="4782" y="4380"/>
                </a:cubicBezTo>
                <a:cubicBezTo>
                  <a:pt x="5014" y="3470"/>
                  <a:pt x="5014" y="3470"/>
                  <a:pt x="5014" y="3470"/>
                </a:cubicBezTo>
                <a:cubicBezTo>
                  <a:pt x="3405" y="2653"/>
                  <a:pt x="3405" y="2653"/>
                  <a:pt x="3405" y="2653"/>
                </a:cubicBezTo>
                <a:cubicBezTo>
                  <a:pt x="3368" y="2634"/>
                  <a:pt x="3322" y="2609"/>
                  <a:pt x="3285" y="2591"/>
                </a:cubicBezTo>
                <a:cubicBezTo>
                  <a:pt x="3252" y="2575"/>
                  <a:pt x="3067" y="2921"/>
                  <a:pt x="2313" y="2263"/>
                </a:cubicBezTo>
                <a:close/>
              </a:path>
            </a:pathLst>
          </a:custGeom>
          <a:solidFill>
            <a:srgbClr val="ECB98C">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5" name="išľíḍe"/>
          <p:cNvSpPr/>
          <p:nvPr>
            <p:custDataLst>
              <p:tags r:id="rId35"/>
            </p:custDataLst>
          </p:nvPr>
        </p:nvSpPr>
        <p:spPr bwMode="auto">
          <a:xfrm>
            <a:off x="8326755" y="800735"/>
            <a:ext cx="85725" cy="101600"/>
          </a:xfrm>
          <a:custGeom>
            <a:avLst/>
            <a:gdLst>
              <a:gd name="T0" fmla="*/ 288 w 867"/>
              <a:gd name="T1" fmla="*/ 890 h 913"/>
              <a:gd name="T2" fmla="*/ 806 w 867"/>
              <a:gd name="T3" fmla="*/ 618 h 913"/>
              <a:gd name="T4" fmla="*/ 843 w 867"/>
              <a:gd name="T5" fmla="*/ 496 h 913"/>
              <a:gd name="T6" fmla="*/ 688 w 867"/>
              <a:gd name="T7" fmla="*/ 216 h 913"/>
              <a:gd name="T8" fmla="*/ 250 w 867"/>
              <a:gd name="T9" fmla="*/ 114 h 913"/>
              <a:gd name="T10" fmla="*/ 2 w 867"/>
              <a:gd name="T11" fmla="*/ 484 h 913"/>
              <a:gd name="T12" fmla="*/ 120 w 867"/>
              <a:gd name="T13" fmla="*/ 761 h 913"/>
              <a:gd name="T14" fmla="*/ 167 w 867"/>
              <a:gd name="T15" fmla="*/ 852 h 913"/>
              <a:gd name="T16" fmla="*/ 288 w 867"/>
              <a:gd name="T17" fmla="*/ 890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7" h="913">
                <a:moveTo>
                  <a:pt x="288" y="890"/>
                </a:moveTo>
                <a:cubicBezTo>
                  <a:pt x="806" y="618"/>
                  <a:pt x="806" y="618"/>
                  <a:pt x="806" y="618"/>
                </a:cubicBezTo>
                <a:cubicBezTo>
                  <a:pt x="850" y="595"/>
                  <a:pt x="867" y="540"/>
                  <a:pt x="843" y="496"/>
                </a:cubicBezTo>
                <a:cubicBezTo>
                  <a:pt x="688" y="216"/>
                  <a:pt x="688" y="216"/>
                  <a:pt x="688" y="216"/>
                </a:cubicBezTo>
                <a:cubicBezTo>
                  <a:pt x="688" y="216"/>
                  <a:pt x="552" y="0"/>
                  <a:pt x="250" y="114"/>
                </a:cubicBezTo>
                <a:cubicBezTo>
                  <a:pt x="250" y="114"/>
                  <a:pt x="0" y="218"/>
                  <a:pt x="2" y="484"/>
                </a:cubicBezTo>
                <a:cubicBezTo>
                  <a:pt x="2" y="484"/>
                  <a:pt x="11" y="590"/>
                  <a:pt x="120" y="761"/>
                </a:cubicBezTo>
                <a:cubicBezTo>
                  <a:pt x="167" y="852"/>
                  <a:pt x="167" y="852"/>
                  <a:pt x="167" y="852"/>
                </a:cubicBezTo>
                <a:cubicBezTo>
                  <a:pt x="190" y="896"/>
                  <a:pt x="244" y="913"/>
                  <a:pt x="288" y="890"/>
                </a:cubicBezTo>
                <a:close/>
              </a:path>
            </a:pathLst>
          </a:custGeom>
          <a:solidFill>
            <a:srgbClr val="F6E2C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8645" name="isḷíḓè"/>
          <p:cNvSpPr/>
          <p:nvPr>
            <p:custDataLst>
              <p:tags r:id="rId36"/>
            </p:custDataLst>
          </p:nvPr>
        </p:nvSpPr>
        <p:spPr>
          <a:xfrm>
            <a:off x="8521700" y="1273175"/>
            <a:ext cx="403225" cy="348615"/>
          </a:xfrm>
          <a:custGeom>
            <a:avLst/>
            <a:gdLst/>
            <a:ahLst/>
            <a:cxnLst>
              <a:cxn ang="0">
                <a:pos x="1055667" y="447821"/>
              </a:cxn>
              <a:cxn ang="0">
                <a:pos x="281933" y="833314"/>
              </a:cxn>
              <a:cxn ang="0">
                <a:pos x="145780" y="788011"/>
              </a:cxn>
              <a:cxn ang="0">
                <a:pos x="24755" y="546391"/>
              </a:cxn>
              <a:cxn ang="0">
                <a:pos x="70414" y="410479"/>
              </a:cxn>
              <a:cxn ang="0">
                <a:pos x="844148" y="24986"/>
              </a:cxn>
              <a:cxn ang="0">
                <a:pos x="980301" y="70289"/>
              </a:cxn>
              <a:cxn ang="0">
                <a:pos x="1101051" y="311909"/>
              </a:cxn>
              <a:cxn ang="0">
                <a:pos x="1055667" y="447821"/>
              </a:cxn>
            </a:cxnLst>
            <a:rect l="0" t="0" r="0" b="0"/>
            <a:pathLst>
              <a:path w="4094" h="3126">
                <a:moveTo>
                  <a:pt x="3838" y="1631"/>
                </a:moveTo>
                <a:cubicBezTo>
                  <a:pt x="1025" y="3035"/>
                  <a:pt x="1025" y="3035"/>
                  <a:pt x="1025" y="3035"/>
                </a:cubicBezTo>
                <a:cubicBezTo>
                  <a:pt x="843" y="3126"/>
                  <a:pt x="620" y="3052"/>
                  <a:pt x="530" y="2870"/>
                </a:cubicBezTo>
                <a:cubicBezTo>
                  <a:pt x="90" y="1990"/>
                  <a:pt x="90" y="1990"/>
                  <a:pt x="90" y="1990"/>
                </a:cubicBezTo>
                <a:cubicBezTo>
                  <a:pt x="0" y="1809"/>
                  <a:pt x="74" y="1586"/>
                  <a:pt x="256" y="1495"/>
                </a:cubicBezTo>
                <a:cubicBezTo>
                  <a:pt x="3069" y="91"/>
                  <a:pt x="3069" y="91"/>
                  <a:pt x="3069" y="91"/>
                </a:cubicBezTo>
                <a:cubicBezTo>
                  <a:pt x="3251" y="0"/>
                  <a:pt x="3473" y="74"/>
                  <a:pt x="3564" y="256"/>
                </a:cubicBezTo>
                <a:cubicBezTo>
                  <a:pt x="4003" y="1136"/>
                  <a:pt x="4003" y="1136"/>
                  <a:pt x="4003" y="1136"/>
                </a:cubicBezTo>
                <a:cubicBezTo>
                  <a:pt x="4094" y="1317"/>
                  <a:pt x="4020" y="1540"/>
                  <a:pt x="3838" y="1631"/>
                </a:cubicBezTo>
                <a:close/>
              </a:path>
            </a:pathLst>
          </a:custGeom>
          <a:solidFill>
            <a:srgbClr val="CECECE">
              <a:alpha val="100000"/>
            </a:srgbClr>
          </a:solidFill>
          <a:ln w="9525">
            <a:noFill/>
          </a:ln>
        </p:spPr>
        <p:txBody>
          <a:bodyPr/>
          <a:lstStyle/>
          <a:p>
            <a:endParaRPr lang="zh-CN" altLang="en-US" sz="1800">
              <a:solidFill>
                <a:schemeClr val="dk1"/>
              </a:solidFill>
              <a:latin typeface="微软雅黑" panose="020B0503020204020204" pitchFamily="34" charset="-122"/>
              <a:ea typeface="微软雅黑" panose="020B0503020204020204" pitchFamily="34" charset="-122"/>
            </a:endParaRPr>
          </a:p>
        </p:txBody>
      </p:sp>
      <p:sp>
        <p:nvSpPr>
          <p:cNvPr id="67" name="ïśľîďé"/>
          <p:cNvSpPr/>
          <p:nvPr>
            <p:custDataLst>
              <p:tags r:id="rId37"/>
            </p:custDataLst>
          </p:nvPr>
        </p:nvSpPr>
        <p:spPr bwMode="auto">
          <a:xfrm>
            <a:off x="8749030" y="933450"/>
            <a:ext cx="71120" cy="118745"/>
          </a:xfrm>
          <a:custGeom>
            <a:avLst/>
            <a:gdLst>
              <a:gd name="T0" fmla="*/ 0 w 170"/>
              <a:gd name="T1" fmla="*/ 220 h 250"/>
              <a:gd name="T2" fmla="*/ 64 w 170"/>
              <a:gd name="T3" fmla="*/ 250 h 250"/>
              <a:gd name="T4" fmla="*/ 170 w 170"/>
              <a:gd name="T5" fmla="*/ 31 h 250"/>
              <a:gd name="T6" fmla="*/ 104 w 170"/>
              <a:gd name="T7" fmla="*/ 0 h 250"/>
              <a:gd name="T8" fmla="*/ 0 w 170"/>
              <a:gd name="T9" fmla="*/ 220 h 250"/>
            </a:gdLst>
            <a:ahLst/>
            <a:cxnLst>
              <a:cxn ang="0">
                <a:pos x="T0" y="T1"/>
              </a:cxn>
              <a:cxn ang="0">
                <a:pos x="T2" y="T3"/>
              </a:cxn>
              <a:cxn ang="0">
                <a:pos x="T4" y="T5"/>
              </a:cxn>
              <a:cxn ang="0">
                <a:pos x="T6" y="T7"/>
              </a:cxn>
              <a:cxn ang="0">
                <a:pos x="T8" y="T9"/>
              </a:cxn>
            </a:cxnLst>
            <a:rect l="0" t="0" r="r" b="b"/>
            <a:pathLst>
              <a:path w="170" h="250">
                <a:moveTo>
                  <a:pt x="0" y="220"/>
                </a:moveTo>
                <a:lnTo>
                  <a:pt x="64" y="250"/>
                </a:lnTo>
                <a:lnTo>
                  <a:pt x="170" y="31"/>
                </a:lnTo>
                <a:lnTo>
                  <a:pt x="104" y="0"/>
                </a:lnTo>
                <a:lnTo>
                  <a:pt x="0" y="220"/>
                </a:lnTo>
                <a:close/>
              </a:path>
            </a:pathLst>
          </a:custGeom>
          <a:solidFill>
            <a:srgbClr val="E5E5E9"/>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68" name="íṡ1ídè"/>
          <p:cNvSpPr/>
          <p:nvPr>
            <p:custDataLst>
              <p:tags r:id="rId38"/>
            </p:custDataLst>
          </p:nvPr>
        </p:nvSpPr>
        <p:spPr bwMode="auto">
          <a:xfrm>
            <a:off x="8775700" y="948055"/>
            <a:ext cx="88265" cy="125730"/>
          </a:xfrm>
          <a:custGeom>
            <a:avLst/>
            <a:gdLst>
              <a:gd name="T0" fmla="*/ 0 w 900"/>
              <a:gd name="T1" fmla="*/ 937 h 1129"/>
              <a:gd name="T2" fmla="*/ 277 w 900"/>
              <a:gd name="T3" fmla="*/ 1069 h 1129"/>
              <a:gd name="T4" fmla="*/ 611 w 900"/>
              <a:gd name="T5" fmla="*/ 951 h 1129"/>
              <a:gd name="T6" fmla="*/ 841 w 900"/>
              <a:gd name="T7" fmla="*/ 469 h 1129"/>
              <a:gd name="T8" fmla="*/ 723 w 900"/>
              <a:gd name="T9" fmla="*/ 136 h 1129"/>
              <a:gd name="T10" fmla="*/ 442 w 900"/>
              <a:gd name="T11" fmla="*/ 0 h 1129"/>
              <a:gd name="T12" fmla="*/ 0 w 900"/>
              <a:gd name="T13" fmla="*/ 937 h 1129"/>
            </a:gdLst>
            <a:ahLst/>
            <a:cxnLst>
              <a:cxn ang="0">
                <a:pos x="T0" y="T1"/>
              </a:cxn>
              <a:cxn ang="0">
                <a:pos x="T2" y="T3"/>
              </a:cxn>
              <a:cxn ang="0">
                <a:pos x="T4" y="T5"/>
              </a:cxn>
              <a:cxn ang="0">
                <a:pos x="T6" y="T7"/>
              </a:cxn>
              <a:cxn ang="0">
                <a:pos x="T8" y="T9"/>
              </a:cxn>
              <a:cxn ang="0">
                <a:pos x="T10" y="T11"/>
              </a:cxn>
              <a:cxn ang="0">
                <a:pos x="T12" y="T13"/>
              </a:cxn>
            </a:cxnLst>
            <a:rect l="0" t="0" r="r" b="b"/>
            <a:pathLst>
              <a:path w="900" h="1129">
                <a:moveTo>
                  <a:pt x="0" y="937"/>
                </a:moveTo>
                <a:cubicBezTo>
                  <a:pt x="277" y="1069"/>
                  <a:pt x="277" y="1069"/>
                  <a:pt x="277" y="1069"/>
                </a:cubicBezTo>
                <a:cubicBezTo>
                  <a:pt x="402" y="1129"/>
                  <a:pt x="552" y="1076"/>
                  <a:pt x="611" y="951"/>
                </a:cubicBezTo>
                <a:cubicBezTo>
                  <a:pt x="841" y="469"/>
                  <a:pt x="841" y="469"/>
                  <a:pt x="841" y="469"/>
                </a:cubicBezTo>
                <a:cubicBezTo>
                  <a:pt x="900" y="345"/>
                  <a:pt x="848" y="195"/>
                  <a:pt x="723" y="136"/>
                </a:cubicBezTo>
                <a:cubicBezTo>
                  <a:pt x="442" y="0"/>
                  <a:pt x="442" y="0"/>
                  <a:pt x="442" y="0"/>
                </a:cubicBezTo>
                <a:lnTo>
                  <a:pt x="0" y="937"/>
                </a:lnTo>
                <a:close/>
              </a:path>
            </a:pathLst>
          </a:custGeom>
          <a:solidFill>
            <a:srgbClr val="CE5852"/>
          </a:solidFill>
          <a:ln>
            <a:noFill/>
          </a:ln>
          <a:extLst>
            <a:ext uri="{91240B29-F687-4F45-9708-019B960494DF}">
              <a14:hiddenLine xmlns:a14="http://schemas.microsoft.com/office/drawing/2010/main" w="9525">
                <a:solidFill>
                  <a:srgbClr val="000000"/>
                </a:solidFill>
                <a:round/>
              </a14:hiddenLine>
            </a:ext>
          </a:extLst>
        </p:spPr>
        <p:txBody>
          <a:bodyPr wrap="square" lIns="91440" tIns="45720" rIns="91440" bIns="45720" anchor="ctr">
            <a:normAutofit fontScale="25000" lnSpcReduction="20000"/>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chemeClr val="dk1"/>
              </a:solidFill>
              <a:effectLst/>
              <a:uLnTx/>
              <a:uFillTx/>
              <a:latin typeface="微软雅黑" panose="020B0503020204020204" pitchFamily="34" charset="-122"/>
              <a:ea typeface="微软雅黑" panose="020B0503020204020204" pitchFamily="34" charset="-122"/>
              <a:cs typeface="+mn-cs"/>
            </a:endParaRPr>
          </a:p>
        </p:txBody>
      </p:sp>
      <p:sp>
        <p:nvSpPr>
          <p:cNvPr id="15" name="任意多边形 17"/>
          <p:cNvSpPr/>
          <p:nvPr>
            <p:custDataLst>
              <p:tags r:id="rId39"/>
            </p:custDataLst>
          </p:nvPr>
        </p:nvSpPr>
        <p:spPr bwMode="auto">
          <a:xfrm>
            <a:off x="958215" y="4645025"/>
            <a:ext cx="595630" cy="523875"/>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6" name="矩形 15"/>
          <p:cNvSpPr/>
          <p:nvPr>
            <p:custDataLst>
              <p:tags r:id="rId40"/>
            </p:custDataLst>
          </p:nvPr>
        </p:nvSpPr>
        <p:spPr bwMode="auto">
          <a:xfrm>
            <a:off x="508000" y="4523105"/>
            <a:ext cx="262255" cy="67310"/>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7" name="任意多边形 19"/>
          <p:cNvSpPr/>
          <p:nvPr>
            <p:custDataLst>
              <p:tags r:id="rId41"/>
            </p:custDataLst>
          </p:nvPr>
        </p:nvSpPr>
        <p:spPr bwMode="auto">
          <a:xfrm>
            <a:off x="259080" y="3924935"/>
            <a:ext cx="461645" cy="645160"/>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8" name="任意多边形 20"/>
          <p:cNvSpPr/>
          <p:nvPr>
            <p:custDataLst>
              <p:tags r:id="rId42"/>
            </p:custDataLst>
          </p:nvPr>
        </p:nvSpPr>
        <p:spPr bwMode="auto">
          <a:xfrm>
            <a:off x="675640" y="4560570"/>
            <a:ext cx="45720" cy="8255"/>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9" name="任意多边形 21"/>
          <p:cNvSpPr/>
          <p:nvPr>
            <p:custDataLst>
              <p:tags r:id="rId43"/>
            </p:custDataLst>
          </p:nvPr>
        </p:nvSpPr>
        <p:spPr bwMode="auto">
          <a:xfrm>
            <a:off x="652780" y="3924935"/>
            <a:ext cx="356870" cy="644525"/>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0" name="任意多边形 22"/>
          <p:cNvSpPr/>
          <p:nvPr>
            <p:custDataLst>
              <p:tags r:id="rId44"/>
            </p:custDataLst>
          </p:nvPr>
        </p:nvSpPr>
        <p:spPr bwMode="auto">
          <a:xfrm>
            <a:off x="619760" y="5401945"/>
            <a:ext cx="238760" cy="95567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1" name="任意多边形 23"/>
          <p:cNvSpPr/>
          <p:nvPr>
            <p:custDataLst>
              <p:tags r:id="rId45"/>
            </p:custDataLst>
          </p:nvPr>
        </p:nvSpPr>
        <p:spPr bwMode="auto">
          <a:xfrm>
            <a:off x="419735" y="5401945"/>
            <a:ext cx="237490" cy="95567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2" name="矩形 21"/>
          <p:cNvSpPr/>
          <p:nvPr>
            <p:custDataLst>
              <p:tags r:id="rId46"/>
            </p:custDataLst>
          </p:nvPr>
        </p:nvSpPr>
        <p:spPr bwMode="auto">
          <a:xfrm>
            <a:off x="398780" y="4645025"/>
            <a:ext cx="471805" cy="459740"/>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3" name="矩形 22"/>
          <p:cNvSpPr/>
          <p:nvPr>
            <p:custDataLst>
              <p:tags r:id="rId47"/>
            </p:custDataLst>
          </p:nvPr>
        </p:nvSpPr>
        <p:spPr bwMode="auto">
          <a:xfrm>
            <a:off x="575310" y="4591050"/>
            <a:ext cx="119380" cy="67310"/>
          </a:xfrm>
          <a:prstGeom prst="rect">
            <a:avLst/>
          </a:pr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4" name="任意多边形 26"/>
          <p:cNvSpPr/>
          <p:nvPr>
            <p:custDataLst>
              <p:tags r:id="rId48"/>
            </p:custDataLst>
          </p:nvPr>
        </p:nvSpPr>
        <p:spPr bwMode="auto">
          <a:xfrm>
            <a:off x="562610" y="4645025"/>
            <a:ext cx="145415" cy="757555"/>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5" name="任意多边形 27"/>
          <p:cNvSpPr/>
          <p:nvPr>
            <p:custDataLst>
              <p:tags r:id="rId49"/>
            </p:custDataLst>
          </p:nvPr>
        </p:nvSpPr>
        <p:spPr bwMode="auto">
          <a:xfrm>
            <a:off x="672465" y="4591050"/>
            <a:ext cx="135890" cy="92075"/>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6" name="任意多边形 28"/>
          <p:cNvSpPr/>
          <p:nvPr>
            <p:custDataLst>
              <p:tags r:id="rId50"/>
            </p:custDataLst>
          </p:nvPr>
        </p:nvSpPr>
        <p:spPr bwMode="auto">
          <a:xfrm>
            <a:off x="461010" y="4591050"/>
            <a:ext cx="135890" cy="92075"/>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7" name="任意多边形 29"/>
          <p:cNvSpPr/>
          <p:nvPr>
            <p:custDataLst>
              <p:tags r:id="rId51"/>
            </p:custDataLst>
          </p:nvPr>
        </p:nvSpPr>
        <p:spPr bwMode="auto">
          <a:xfrm>
            <a:off x="55245" y="4645025"/>
            <a:ext cx="285115" cy="857885"/>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8" name="任意多边形 30"/>
          <p:cNvSpPr/>
          <p:nvPr>
            <p:custDataLst>
              <p:tags r:id="rId52"/>
            </p:custDataLst>
          </p:nvPr>
        </p:nvSpPr>
        <p:spPr bwMode="auto">
          <a:xfrm>
            <a:off x="114935" y="5492115"/>
            <a:ext cx="167005" cy="122555"/>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29" name="任意多边形 31"/>
          <p:cNvSpPr/>
          <p:nvPr>
            <p:custDataLst>
              <p:tags r:id="rId53"/>
            </p:custDataLst>
          </p:nvPr>
        </p:nvSpPr>
        <p:spPr bwMode="auto">
          <a:xfrm>
            <a:off x="612775" y="4645025"/>
            <a:ext cx="434975" cy="887095"/>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05558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0" name="任意多边形 32"/>
          <p:cNvSpPr/>
          <p:nvPr>
            <p:custDataLst>
              <p:tags r:id="rId54"/>
            </p:custDataLst>
          </p:nvPr>
        </p:nvSpPr>
        <p:spPr bwMode="auto">
          <a:xfrm>
            <a:off x="612775" y="4615815"/>
            <a:ext cx="300990" cy="466090"/>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1" name="任意多边形 33"/>
          <p:cNvSpPr/>
          <p:nvPr>
            <p:custDataLst>
              <p:tags r:id="rId55"/>
            </p:custDataLst>
          </p:nvPr>
        </p:nvSpPr>
        <p:spPr bwMode="auto">
          <a:xfrm>
            <a:off x="222250" y="4645025"/>
            <a:ext cx="434975" cy="887095"/>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034C7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2" name="任意多边形 34"/>
          <p:cNvSpPr/>
          <p:nvPr>
            <p:custDataLst>
              <p:tags r:id="rId56"/>
            </p:custDataLst>
          </p:nvPr>
        </p:nvSpPr>
        <p:spPr bwMode="auto">
          <a:xfrm>
            <a:off x="356235" y="4615815"/>
            <a:ext cx="300990" cy="466090"/>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3" name="任意多边形 35"/>
          <p:cNvSpPr/>
          <p:nvPr>
            <p:custDataLst>
              <p:tags r:id="rId57"/>
            </p:custDataLst>
          </p:nvPr>
        </p:nvSpPr>
        <p:spPr bwMode="auto">
          <a:xfrm>
            <a:off x="290195" y="4231005"/>
            <a:ext cx="44450" cy="45720"/>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4" name="任意多边形 36"/>
          <p:cNvSpPr/>
          <p:nvPr>
            <p:custDataLst>
              <p:tags r:id="rId58"/>
            </p:custDataLst>
          </p:nvPr>
        </p:nvSpPr>
        <p:spPr bwMode="auto">
          <a:xfrm>
            <a:off x="933450" y="4231005"/>
            <a:ext cx="43815" cy="45720"/>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5" name="任意多边形 37"/>
          <p:cNvSpPr/>
          <p:nvPr>
            <p:custDataLst>
              <p:tags r:id="rId59"/>
            </p:custDataLst>
          </p:nvPr>
        </p:nvSpPr>
        <p:spPr bwMode="auto">
          <a:xfrm>
            <a:off x="284480" y="4231005"/>
            <a:ext cx="43815" cy="45720"/>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6" name="任意多边形 38"/>
          <p:cNvSpPr/>
          <p:nvPr>
            <p:custDataLst>
              <p:tags r:id="rId60"/>
            </p:custDataLst>
          </p:nvPr>
        </p:nvSpPr>
        <p:spPr bwMode="auto">
          <a:xfrm>
            <a:off x="299085" y="3736975"/>
            <a:ext cx="664210" cy="477520"/>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7" name="任意多边形 39"/>
          <p:cNvSpPr/>
          <p:nvPr>
            <p:custDataLst>
              <p:tags r:id="rId61"/>
            </p:custDataLst>
          </p:nvPr>
        </p:nvSpPr>
        <p:spPr bwMode="auto">
          <a:xfrm>
            <a:off x="330200" y="6331585"/>
            <a:ext cx="260350" cy="92075"/>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8" name="任意多边形 40"/>
          <p:cNvSpPr/>
          <p:nvPr>
            <p:custDataLst>
              <p:tags r:id="rId62"/>
            </p:custDataLst>
          </p:nvPr>
        </p:nvSpPr>
        <p:spPr bwMode="auto">
          <a:xfrm>
            <a:off x="687070" y="6331585"/>
            <a:ext cx="260350" cy="92075"/>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39" name="任意多边形 41"/>
          <p:cNvSpPr/>
          <p:nvPr>
            <p:custDataLst>
              <p:tags r:id="rId63"/>
            </p:custDataLst>
          </p:nvPr>
        </p:nvSpPr>
        <p:spPr bwMode="auto">
          <a:xfrm>
            <a:off x="711200" y="5264785"/>
            <a:ext cx="236220" cy="558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 name="任意多边形 42"/>
          <p:cNvSpPr/>
          <p:nvPr>
            <p:custDataLst>
              <p:tags r:id="rId64"/>
            </p:custDataLst>
          </p:nvPr>
        </p:nvSpPr>
        <p:spPr bwMode="auto">
          <a:xfrm>
            <a:off x="321945" y="5264785"/>
            <a:ext cx="237490" cy="558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6" name="任意多边形 43"/>
          <p:cNvSpPr/>
          <p:nvPr>
            <p:custDataLst>
              <p:tags r:id="rId65"/>
            </p:custDataLst>
          </p:nvPr>
        </p:nvSpPr>
        <p:spPr bwMode="auto">
          <a:xfrm>
            <a:off x="1447800" y="4599940"/>
            <a:ext cx="427355" cy="116205"/>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7" name="任意多边形 44"/>
          <p:cNvSpPr/>
          <p:nvPr>
            <p:custDataLst>
              <p:tags r:id="rId66"/>
            </p:custDataLst>
          </p:nvPr>
        </p:nvSpPr>
        <p:spPr bwMode="auto">
          <a:xfrm>
            <a:off x="570230" y="4301490"/>
            <a:ext cx="80645" cy="74930"/>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8" name="任意多边形 45"/>
          <p:cNvSpPr/>
          <p:nvPr>
            <p:custDataLst>
              <p:tags r:id="rId67"/>
            </p:custDataLst>
          </p:nvPr>
        </p:nvSpPr>
        <p:spPr bwMode="auto">
          <a:xfrm>
            <a:off x="419735" y="4107180"/>
            <a:ext cx="116205" cy="279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9" name="椭圆 8"/>
          <p:cNvSpPr/>
          <p:nvPr>
            <p:custDataLst>
              <p:tags r:id="rId68"/>
            </p:custDataLst>
          </p:nvPr>
        </p:nvSpPr>
        <p:spPr bwMode="auto">
          <a:xfrm>
            <a:off x="429260" y="4177665"/>
            <a:ext cx="111760" cy="11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1" name="任意多边形 47"/>
          <p:cNvSpPr/>
          <p:nvPr>
            <p:custDataLst>
              <p:tags r:id="rId69"/>
            </p:custDataLst>
          </p:nvPr>
        </p:nvSpPr>
        <p:spPr bwMode="auto">
          <a:xfrm>
            <a:off x="732790" y="4107180"/>
            <a:ext cx="116205" cy="279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3" name="椭圆 12"/>
          <p:cNvSpPr/>
          <p:nvPr>
            <p:custDataLst>
              <p:tags r:id="rId70"/>
            </p:custDataLst>
          </p:nvPr>
        </p:nvSpPr>
        <p:spPr bwMode="auto">
          <a:xfrm>
            <a:off x="727710" y="4177665"/>
            <a:ext cx="111760" cy="1143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14" name="椭圆 13"/>
          <p:cNvSpPr/>
          <p:nvPr>
            <p:custDataLst>
              <p:tags r:id="rId71"/>
            </p:custDataLst>
          </p:nvPr>
        </p:nvSpPr>
        <p:spPr>
          <a:xfrm>
            <a:off x="457200" y="4203700"/>
            <a:ext cx="64770" cy="64770"/>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lt1"/>
              </a:solidFill>
              <a:latin typeface="微软雅黑" panose="020B0503020204020204" pitchFamily="34" charset="-122"/>
              <a:ea typeface="微软雅黑" panose="020B0503020204020204" pitchFamily="34" charset="-122"/>
            </a:endParaRPr>
          </a:p>
        </p:txBody>
      </p:sp>
      <p:sp>
        <p:nvSpPr>
          <p:cNvPr id="51" name="椭圆 50"/>
          <p:cNvSpPr/>
          <p:nvPr>
            <p:custDataLst>
              <p:tags r:id="rId72"/>
            </p:custDataLst>
          </p:nvPr>
        </p:nvSpPr>
        <p:spPr bwMode="auto">
          <a:xfrm>
            <a:off x="767080" y="4208145"/>
            <a:ext cx="15875" cy="158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
        <p:nvSpPr>
          <p:cNvPr id="52" name="椭圆 51"/>
          <p:cNvSpPr/>
          <p:nvPr>
            <p:custDataLst>
              <p:tags r:id="rId73"/>
            </p:custDataLst>
          </p:nvPr>
        </p:nvSpPr>
        <p:spPr>
          <a:xfrm>
            <a:off x="746760" y="4203700"/>
            <a:ext cx="64770" cy="64770"/>
          </a:xfrm>
          <a:prstGeom prst="ellipse">
            <a:avLst/>
          </a:prstGeom>
          <a:solidFill>
            <a:srgbClr val="664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800">
              <a:solidFill>
                <a:schemeClr val="lt1"/>
              </a:solidFill>
              <a:latin typeface="微软雅黑" panose="020B0503020204020204" pitchFamily="34" charset="-122"/>
              <a:ea typeface="微软雅黑" panose="020B0503020204020204" pitchFamily="34" charset="-122"/>
            </a:endParaRPr>
          </a:p>
        </p:txBody>
      </p:sp>
      <p:sp>
        <p:nvSpPr>
          <p:cNvPr id="53" name="任意多边形 52"/>
          <p:cNvSpPr/>
          <p:nvPr>
            <p:custDataLst>
              <p:tags r:id="rId74"/>
            </p:custDataLst>
          </p:nvPr>
        </p:nvSpPr>
        <p:spPr bwMode="auto">
          <a:xfrm>
            <a:off x="331470" y="4142740"/>
            <a:ext cx="607060" cy="187960"/>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800">
              <a:solidFill>
                <a:schemeClr val="dk1"/>
              </a:solidFill>
              <a:latin typeface="微软雅黑" panose="020B0503020204020204" pitchFamily="34" charset="-122"/>
              <a:ea typeface="微软雅黑" panose="020B0503020204020204" pitchFamily="34" charset="-122"/>
            </a:endParaRPr>
          </a:p>
        </p:txBody>
      </p:sp>
    </p:spTree>
    <p:custDataLst>
      <p:tags r:id="rId7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稻壳儿春秋广告/盗版必究        原创来源：http://chn.docer.com/works?userid=199329941#!/work_time"/>
          <p:cNvSpPr/>
          <p:nvPr>
            <p:custDataLst>
              <p:tags r:id="rId1"/>
            </p:custDataLst>
          </p:nvPr>
        </p:nvSpPr>
        <p:spPr>
          <a:xfrm>
            <a:off x="864235" y="2623046"/>
            <a:ext cx="2200275" cy="6788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b="1" dirty="0">
                <a:solidFill>
                  <a:schemeClr val="lt1"/>
                </a:solidFill>
                <a:latin typeface="Times New Roman" panose="02020603050405020304" pitchFamily="2" charset="0"/>
                <a:ea typeface="微软雅黑" panose="020B0503020204020204" pitchFamily="34" charset="-122"/>
              </a:rPr>
              <a:t>Part .03</a:t>
            </a:r>
            <a:endParaRPr lang="en-US" altLang="zh-CN" sz="3600" b="1" dirty="0">
              <a:solidFill>
                <a:schemeClr val="lt1"/>
              </a:solidFill>
              <a:latin typeface="Times New Roman" panose="02020603050405020304" pitchFamily="2" charset="0"/>
              <a:ea typeface="微软雅黑" panose="020B0503020204020204" pitchFamily="34" charset="-122"/>
            </a:endParaRPr>
          </a:p>
        </p:txBody>
      </p:sp>
      <p:sp>
        <p:nvSpPr>
          <p:cNvPr id="345" name="Freeform 11"/>
          <p:cNvSpPr/>
          <p:nvPr>
            <p:custDataLst>
              <p:tags r:id="rId2"/>
            </p:custDataLst>
          </p:nvPr>
        </p:nvSpPr>
        <p:spPr>
          <a:xfrm>
            <a:off x="8362260" y="4624026"/>
            <a:ext cx="167405" cy="167407"/>
          </a:xfrm>
          <a:custGeom>
            <a:avLst/>
            <a:gdLst>
              <a:gd name="connsiteX0" fmla="*/ 177485 w 223206"/>
              <a:gd name="connsiteY0" fmla="*/ 0 h 223210"/>
              <a:gd name="connsiteX1" fmla="*/ 223206 w 223206"/>
              <a:gd name="connsiteY1" fmla="*/ 2 h 223210"/>
              <a:gd name="connsiteX2" fmla="*/ 223203 w 223206"/>
              <a:gd name="connsiteY2" fmla="*/ 222887 h 223210"/>
              <a:gd name="connsiteX3" fmla="*/ 222885 w 223206"/>
              <a:gd name="connsiteY3" fmla="*/ 222886 h 223210"/>
              <a:gd name="connsiteX4" fmla="*/ 222885 w 223206"/>
              <a:gd name="connsiteY4" fmla="*/ 223210 h 223210"/>
              <a:gd name="connsiteX5" fmla="*/ 0 w 223206"/>
              <a:gd name="connsiteY5" fmla="*/ 223203 h 223210"/>
              <a:gd name="connsiteX6" fmla="*/ 1 w 223206"/>
              <a:gd name="connsiteY6" fmla="*/ 177486 h 223210"/>
              <a:gd name="connsiteX7" fmla="*/ 177482 w 223206"/>
              <a:gd name="connsiteY7" fmla="*/ 177482 h 223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6" h="223210">
                <a:moveTo>
                  <a:pt x="177485" y="0"/>
                </a:moveTo>
                <a:lnTo>
                  <a:pt x="223206" y="2"/>
                </a:lnTo>
                <a:lnTo>
                  <a:pt x="223203" y="222887"/>
                </a:lnTo>
                <a:lnTo>
                  <a:pt x="222885" y="222886"/>
                </a:lnTo>
                <a:lnTo>
                  <a:pt x="222885" y="223210"/>
                </a:lnTo>
                <a:lnTo>
                  <a:pt x="0" y="223203"/>
                </a:lnTo>
                <a:lnTo>
                  <a:pt x="1" y="177486"/>
                </a:lnTo>
                <a:lnTo>
                  <a:pt x="177482" y="177482"/>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60000"/>
          </a:bodyPr>
          <a:lstStyle/>
          <a:p>
            <a:pPr algn="ctr"/>
            <a:endParaRPr lang="zh-CN" altLang="en-US" sz="1015">
              <a:solidFill>
                <a:schemeClr val="lt1"/>
              </a:solidFill>
              <a:latin typeface="Arial" panose="020B0604020202020204" pitchFamily="34" charset="0"/>
              <a:ea typeface="微软雅黑" panose="020B0503020204020204" pitchFamily="34" charset="-122"/>
            </a:endParaRPr>
          </a:p>
        </p:txBody>
      </p:sp>
      <p:sp>
        <p:nvSpPr>
          <p:cNvPr id="173" name="Freeform 8"/>
          <p:cNvSpPr/>
          <p:nvPr>
            <p:custDataLst>
              <p:tags r:id="rId3"/>
            </p:custDataLst>
          </p:nvPr>
        </p:nvSpPr>
        <p:spPr>
          <a:xfrm>
            <a:off x="3395690" y="2066880"/>
            <a:ext cx="167402" cy="167164"/>
          </a:xfrm>
          <a:custGeom>
            <a:avLst/>
            <a:gdLst>
              <a:gd name="connsiteX0" fmla="*/ 1 w 223203"/>
              <a:gd name="connsiteY0" fmla="*/ 0 h 222886"/>
              <a:gd name="connsiteX1" fmla="*/ 45721 w 223203"/>
              <a:gd name="connsiteY1" fmla="*/ 2 h 222886"/>
              <a:gd name="connsiteX2" fmla="*/ 45722 w 223203"/>
              <a:gd name="connsiteY2" fmla="*/ 318 h 222886"/>
              <a:gd name="connsiteX3" fmla="*/ 223203 w 223203"/>
              <a:gd name="connsiteY3" fmla="*/ 318 h 222886"/>
              <a:gd name="connsiteX4" fmla="*/ 223203 w 223203"/>
              <a:gd name="connsiteY4" fmla="*/ 46040 h 222886"/>
              <a:gd name="connsiteX5" fmla="*/ 45718 w 223203"/>
              <a:gd name="connsiteY5" fmla="*/ 46037 h 222886"/>
              <a:gd name="connsiteX6" fmla="*/ 45722 w 223203"/>
              <a:gd name="connsiteY6" fmla="*/ 222886 h 222886"/>
              <a:gd name="connsiteX7" fmla="*/ 0 w 223203"/>
              <a:gd name="connsiteY7" fmla="*/ 222886 h 22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3203" h="222886">
                <a:moveTo>
                  <a:pt x="1" y="0"/>
                </a:moveTo>
                <a:lnTo>
                  <a:pt x="45721" y="2"/>
                </a:lnTo>
                <a:lnTo>
                  <a:pt x="45722" y="318"/>
                </a:lnTo>
                <a:lnTo>
                  <a:pt x="223203" y="318"/>
                </a:lnTo>
                <a:lnTo>
                  <a:pt x="223203" y="46040"/>
                </a:lnTo>
                <a:lnTo>
                  <a:pt x="45718" y="46037"/>
                </a:lnTo>
                <a:lnTo>
                  <a:pt x="45722" y="222886"/>
                </a:lnTo>
                <a:lnTo>
                  <a:pt x="0" y="222886"/>
                </a:lnTo>
                <a:close/>
              </a:path>
            </a:pathLst>
          </a:custGeom>
          <a:solidFill>
            <a:schemeClr val="dk1">
              <a:lumMod val="75000"/>
              <a:lumOff val="25000"/>
            </a:schemeClr>
          </a:solidFill>
          <a:ln>
            <a:solidFill>
              <a:schemeClr val="dk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rmAutofit fontScale="60000"/>
          </a:bodyPr>
          <a:lstStyle/>
          <a:p>
            <a:pPr algn="r"/>
            <a:endParaRPr lang="zh-CN" altLang="en-US" sz="1015">
              <a:solidFill>
                <a:schemeClr val="lt1"/>
              </a:solidFill>
              <a:latin typeface="Arial" panose="020B0604020202020204" pitchFamily="34" charset="0"/>
              <a:ea typeface="微软雅黑" panose="020B0503020204020204" pitchFamily="34" charset="-122"/>
            </a:endParaRPr>
          </a:p>
        </p:txBody>
      </p:sp>
      <p:sp>
        <p:nvSpPr>
          <p:cNvPr id="3" name="标题 2"/>
          <p:cNvSpPr>
            <a:spLocks noGrp="1"/>
          </p:cNvSpPr>
          <p:nvPr>
            <p:ph type="ctrTitle" idx="2"/>
            <p:custDataLst>
              <p:tags r:id="rId4"/>
            </p:custDataLst>
          </p:nvPr>
        </p:nvSpPr>
        <p:spPr>
          <a:xfrm>
            <a:off x="3469005" y="2637155"/>
            <a:ext cx="5379085" cy="1633855"/>
          </a:xfrm>
        </p:spPr>
        <p:txBody>
          <a:bodyPr>
            <a:noAutofit/>
          </a:bodyPr>
          <a:lstStyle/>
          <a:p>
            <a:pPr marL="0" indent="0" algn="l">
              <a:lnSpc>
                <a:spcPct val="100000"/>
              </a:lnSpc>
              <a:spcBef>
                <a:spcPts val="0"/>
              </a:spcBef>
              <a:spcAft>
                <a:spcPts val="0"/>
              </a:spcAft>
              <a:buSzPct val="100000"/>
              <a:buNone/>
            </a:pPr>
            <a:r>
              <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rPr>
              <a:t>冬季施工</a:t>
            </a:r>
            <a:br>
              <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rPr>
            </a:br>
            <a:r>
              <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rPr>
              <a:t>危险有害因素分析</a:t>
            </a:r>
            <a:endParaRPr lang="zh-CN" altLang="en-US" sz="4400" dirty="0">
              <a:solidFill>
                <a:schemeClr val="accent1"/>
              </a:solidFill>
              <a:latin typeface="Times New Roman" panose="02020603050405020304" pitchFamily="2" charset="0"/>
              <a:ea typeface="微软雅黑" panose="020B0503020204020204" pitchFamily="34" charset="-122"/>
              <a:sym typeface="宋体" panose="02010600030101010101" pitchFamily="2" charset="-122"/>
            </a:endParaRPr>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6137910"/>
            <a:ext cx="540068" cy="720090"/>
          </a:xfrm>
          <a:prstGeom prst="rect">
            <a:avLst/>
          </a:prstGeom>
        </p:spPr>
      </p:pic>
      <p:pic>
        <p:nvPicPr>
          <p:cNvPr id="16" name="图片 15"/>
          <p:cNvPicPr>
            <a:picLocks noChangeAspect="1"/>
          </p:cNvPicPr>
          <p:nvPr>
            <p:custDataLst>
              <p:tags r:id="rId3"/>
            </p:custDataLst>
          </p:nvPr>
        </p:nvPicPr>
        <p:blipFill>
          <a:blip r:embed="rId4"/>
          <a:stretch>
            <a:fillRect/>
          </a:stretch>
        </p:blipFill>
        <p:spPr>
          <a:xfrm>
            <a:off x="8603932" y="6132531"/>
            <a:ext cx="540068" cy="720090"/>
          </a:xfrm>
          <a:prstGeom prst="rect">
            <a:avLst/>
          </a:prstGeom>
        </p:spPr>
      </p:pic>
      <p:sp>
        <p:nvSpPr>
          <p:cNvPr id="4" name="文本框 3"/>
          <p:cNvSpPr txBox="1"/>
          <p:nvPr/>
        </p:nvSpPr>
        <p:spPr>
          <a:xfrm>
            <a:off x="187960" y="348615"/>
            <a:ext cx="8625840" cy="1753235"/>
          </a:xfrm>
          <a:prstGeom prst="rect">
            <a:avLst/>
          </a:prstGeom>
          <a:noFill/>
        </p:spPr>
        <p:txBody>
          <a:bodyPr wrap="square" rtlCol="0" anchor="t">
            <a:spAutoFit/>
          </a:bodyPr>
          <a:lstStyle/>
          <a:p>
            <a:pPr indent="457200" algn="just">
              <a:lnSpc>
                <a:spcPct val="150000"/>
              </a:lnSpc>
            </a:pPr>
            <a:r>
              <a:rPr lang="zh-CN" altLang="en-US"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冬季施工危险、有害因素</a:t>
            </a:r>
            <a:r>
              <a:rPr lang="en-US" altLang="zh-CN"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16</a:t>
            </a:r>
            <a:r>
              <a:rPr lang="zh-CN" altLang="en-US"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项，易发生的安全事故类型有：</a:t>
            </a:r>
            <a:endParaRPr lang="zh-CN" altLang="en-US"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indent="457200" algn="just">
              <a:lnSpc>
                <a:spcPct val="150000"/>
              </a:lnSpc>
            </a:pPr>
            <a:r>
              <a:rPr lang="zh-CN" altLang="en-US"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高处坠落、触电、火灾、爆炸、机械伤害、</a:t>
            </a:r>
            <a:endParaRPr lang="zh-CN" altLang="en-US"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a:p>
            <a:pPr indent="457200" algn="just">
              <a:lnSpc>
                <a:spcPct val="150000"/>
              </a:lnSpc>
            </a:pPr>
            <a:r>
              <a:rPr lang="zh-CN" altLang="en-US" sz="24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     起重伤害、车辆伤害、人身伤害、其他伤害</a:t>
            </a:r>
            <a:r>
              <a:rPr lang="zh-CN" altLang="en-US"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rPr>
              <a:t>。</a:t>
            </a:r>
            <a:endParaRPr lang="zh-CN" altLang="en-US" sz="1800" dirty="0">
              <a:solidFill>
                <a:srgbClr val="000000"/>
              </a:solidFill>
              <a:latin typeface="Times New Roman" panose="02020603050405020304" pitchFamily="2" charset="0"/>
              <a:ea typeface="微软雅黑" panose="020B0503020204020204" pitchFamily="34" charset="-122"/>
              <a:cs typeface="微软雅黑" panose="020B0503020204020204" pitchFamily="34" charset="-122"/>
              <a:sym typeface="+mn-ea"/>
            </a:endParaRPr>
          </a:p>
        </p:txBody>
      </p:sp>
      <p:graphicFrame>
        <p:nvGraphicFramePr>
          <p:cNvPr id="6" name="内容占位符 3"/>
          <p:cNvGraphicFramePr>
            <a:graphicFrameLocks noGrp="1"/>
          </p:cNvGraphicFramePr>
          <p:nvPr/>
        </p:nvGraphicFramePr>
        <p:xfrm>
          <a:off x="20955" y="2255203"/>
          <a:ext cx="9101455" cy="4100830"/>
        </p:xfrm>
        <a:graphic>
          <a:graphicData uri="http://schemas.openxmlformats.org/drawingml/2006/table">
            <a:tbl>
              <a:tblPr/>
              <a:tblGrid>
                <a:gridCol w="601980"/>
                <a:gridCol w="3082925"/>
                <a:gridCol w="1129030"/>
                <a:gridCol w="4287520"/>
              </a:tblGrid>
              <a:tr h="443230">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dirty="0">
                          <a:ln>
                            <a:noFill/>
                          </a:ln>
                          <a:solidFill>
                            <a:srgbClr val="FFFFFF"/>
                          </a:solidFill>
                          <a:effectLst/>
                          <a:latin typeface="Times New Roman" panose="02020603050405020304" pitchFamily="2" charset="0"/>
                          <a:ea typeface="微软雅黑" panose="020B0503020204020204" pitchFamily="34" charset="-122"/>
                        </a:rPr>
                        <a:t>序号</a:t>
                      </a:r>
                      <a:endParaRPr kumimoji="0" lang="zh-CN" sz="1500" b="1" i="0" u="none" strike="noStrike" cap="none" normalizeH="0" baseline="0" dirty="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dirty="0">
                          <a:ln>
                            <a:noFill/>
                          </a:ln>
                          <a:solidFill>
                            <a:srgbClr val="FFFFFF"/>
                          </a:solidFill>
                          <a:effectLst/>
                          <a:latin typeface="Times New Roman" panose="02020603050405020304" pitchFamily="2" charset="0"/>
                          <a:ea typeface="微软雅黑" panose="020B0503020204020204" pitchFamily="34" charset="-122"/>
                        </a:rPr>
                        <a:t>危险、有害因素</a:t>
                      </a:r>
                      <a:endParaRPr kumimoji="0" lang="zh-CN" sz="1500" b="1" i="0" u="none" strike="noStrike" cap="none" normalizeH="0" baseline="0" dirty="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事故类型</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rPr>
                        <a:t>危险源防控措施</a:t>
                      </a:r>
                      <a:endParaRPr kumimoji="0" lang="zh-CN" sz="1500" b="1" i="0" u="none" strike="noStrike" cap="none" normalizeH="0" baseline="0">
                        <a:ln>
                          <a:noFill/>
                        </a:ln>
                        <a:solidFill>
                          <a:srgbClr val="FFFFFF"/>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1</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冬季工人高处作业安全防护用品佩带不全。</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高空坠落</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endParaRPr>
                    </a:p>
                    <a:p>
                      <a:pPr marL="0" marR="0" lvl="0" indent="0" algn="ctr"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冻伤伤害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登高作业人员必须佩戴防滑鞋、防护手套等防滑、防冻措施，并按要求正确戴好安全帽、系好安全带。</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r h="371475">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2</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dirty="0">
                          <a:ln>
                            <a:noFill/>
                          </a:ln>
                          <a:solidFill>
                            <a:srgbClr val="7030A0"/>
                          </a:solidFill>
                          <a:effectLst/>
                          <a:latin typeface="Times New Roman" panose="02020603050405020304" pitchFamily="2" charset="0"/>
                          <a:ea typeface="微软雅黑" panose="020B0503020204020204" pitchFamily="34" charset="-122"/>
                        </a:rPr>
                        <a:t>霜冻、雪天进行支架搭设或拆除作业</a:t>
                      </a:r>
                      <a:endParaRPr kumimoji="0" lang="zh-CN" sz="1500" b="0" i="0" u="none" strike="noStrike" cap="none" normalizeH="0" baseline="0" dirty="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高处坠落</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雪天不得从事支架搭设或拆除作业，霜冻天气高空作业人员必须佩戴防护手套、穿好防滑鞋，正确挂设安全带。</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r>
              <a:tr h="371475">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3</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施工便道、工作平台、人员上下通道有积雪、残冰、泥水，未采取防滑措施。</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高处坠落</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endParaRPr>
                    </a:p>
                    <a:p>
                      <a:pPr marL="0" marR="0" lvl="0" indent="0" algn="ctr"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人身伤害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遇到雨雪等恶劣天气时，要及时清除施工现场的积水、积雪、残冰；施工便道、作业平台、上下通道要采取防滑措施，如铺设麻袋、安装防滑条等。</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r h="371475">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4</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大风、大雪、大雨、大雾等天气恶劣时进行吊装作业</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起重伤害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rPr>
                        <a:t>大雪、</a:t>
                      </a: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rPr>
                        <a:t>6</a:t>
                      </a: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rPr>
                        <a:t>级以上大风等恶劣天气，应当停止垂直运输作业，切断电源；风雪过后作业，应当检查安全保险装置，确认无异常后方可作业</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微软雅黑" panose="020B0503020204020204" pitchFamily="34" charset="-122"/>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EEDF9"/>
                    </a:solidFill>
                  </a:tcPr>
                </a:tc>
              </a:tr>
              <a:tr h="371475">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5</a:t>
                      </a:r>
                      <a:endParaRPr kumimoji="0" lang="en-US" alt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生产、生活区消防器材（灭火器）未定期检查，配备数量不足</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rPr>
                        <a:t>火灾</a:t>
                      </a:r>
                      <a:endParaRPr kumimoji="0" lang="zh-CN" sz="1500" b="0" i="0" u="none" strike="noStrike" cap="none" normalizeH="0" baseline="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c>
                  <a:txBody>
                    <a:bodyPr/>
                    <a:lstStyle/>
                    <a:p>
                      <a:pPr marL="0" marR="0" lvl="0" indent="0" algn="just" defTabSz="914400" rtl="0" eaLnBrk="1" fontAlgn="base" latinLnBrk="0" hangingPunct="1">
                        <a:lnSpc>
                          <a:spcPct val="100000"/>
                        </a:lnSpc>
                        <a:spcBef>
                          <a:spcPts val="300"/>
                        </a:spcBef>
                        <a:spcAft>
                          <a:spcPts val="300"/>
                        </a:spcAft>
                        <a:buClrTx/>
                        <a:buSzTx/>
                        <a:buFontTx/>
                        <a:buNone/>
                      </a:pPr>
                      <a:r>
                        <a:rPr kumimoji="0" lang="zh-CN" sz="1500" b="0" i="0" u="none" strike="noStrike" cap="none" normalizeH="0" baseline="0" dirty="0">
                          <a:ln>
                            <a:noFill/>
                          </a:ln>
                          <a:solidFill>
                            <a:srgbClr val="7030A0"/>
                          </a:solidFill>
                          <a:effectLst/>
                          <a:latin typeface="Times New Roman" panose="02020603050405020304" pitchFamily="2" charset="0"/>
                          <a:ea typeface="微软雅黑" panose="020B0503020204020204" pitchFamily="34" charset="-122"/>
                        </a:rPr>
                        <a:t>做好消防安全工作，现场配备足够、有效的灭火设备，并做到专人管理，定期检查、更换；加强作业人员消防知识培训，提高全员防火意识。</a:t>
                      </a:r>
                      <a:endParaRPr kumimoji="0" lang="zh-CN" sz="1500" b="0" i="0" u="none" strike="noStrike" cap="none" normalizeH="0" baseline="0" dirty="0">
                        <a:ln>
                          <a:noFill/>
                        </a:ln>
                        <a:solidFill>
                          <a:srgbClr val="7030A0"/>
                        </a:solidFill>
                        <a:effectLst/>
                        <a:latin typeface="Times New Roman" panose="02020603050405020304" pitchFamily="2" charset="0"/>
                        <a:ea typeface="微软雅黑" panose="020B0503020204020204" pitchFamily="34" charset="-122"/>
                        <a:cs typeface="Times New Roman" panose="02020603050405020304" pitchFamily="2"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D8F4"/>
                    </a:solidFill>
                  </a:tcPr>
                </a:tc>
              </a:tr>
            </a:tbl>
          </a:graphicData>
        </a:graphic>
      </p:graphicFrame>
    </p:spTree>
    <p:custDataLst>
      <p:tags r:id="rId5"/>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679_1*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0"/>
  <p:tag name="KSO_WM_UNIT_DEC_AREA_ID" val="0b15b4f746b1490c9d0cd8770bf54c9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7a0bbf82fc34fc3ae9c863b3fa2f78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2*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1"/>
  <p:tag name="KSO_WM_UNIT_DEC_AREA_ID" val="f3517ddd529b47c186df7e6496d41955"/>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3d0f49b125194e119d1dfa24770ba49e"/>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679_1*i*1"/>
  <p:tag name="KSO_WM_TEMPLATE_CATEGORY" val="custom"/>
  <p:tag name="KSO_WM_TEMPLATE_INDEX" val="20202679"/>
  <p:tag name="KSO_WM_UNIT_LAYERLEVEL" val="1"/>
  <p:tag name="KSO_WM_TAG_VERSION" val="1.0"/>
  <p:tag name="KSO_WM_BEAUTIFY_FLAG" val="#wm#"/>
  <p:tag name="KSO_WM_UNIT_BLOCK" val="0"/>
  <p:tag name="KSO_WM_UNIT_SM_LIMIT_TYPE" val="3"/>
  <p:tag name="KSO_WM_UNIT_DEC_AREA_ID" val="aceb84e497fd4c4cb92d24c65b226773"/>
  <p:tag name="KSO_WM_UNIT_DECORATE_INFO" val="{&quot;DecorateInfoH&quot;:{&quot;IsAbs&quot;:true},&quot;DecorateInfoW&quot;:{&quot;IsAbs&quot;:false},&quot;DecorateInfoX&quot;:{&quot;IsAbs&quot;:true,&quot;Pos&quot;:1},&quot;DecorateInfoY&quot;:{&quot;IsAbs&quot;:true,&quot;Pos&quot;:0},&quot;ReferentInfo&quot;:{&quot;Id&quot;:&quot;40d742dcef0144b094eac52ed1daaedf&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3839a8020fa54fe6ae685e3852021bac"/>
  <p:tag name="KSO_WM_UNIT_LINE_FORE_SCHEMECOLOR_INDEX_BRIGHTNESS" val="0.25"/>
  <p:tag name="KSO_WM_UNIT_LINE_FORE_SCHEMECOLOR_INDEX" val="13"/>
  <p:tag name="KSO_WM_UNIT_LINE_FILL_TYPE" val="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1*a*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28"/>
  <p:tag name="KSO_WM_UNIT_TYPE" val="a"/>
  <p:tag name="KSO_WM_UNIT_INDEX" val="1"/>
  <p:tag name="KSO_WM_UNIT_ISNUMDGMTITLE" val="0"/>
  <p:tag name="KSO_WM_UNIT_PRESET_TEXT" val="客户答谢会暨产品推介会"/>
  <p:tag name="KSO_WM_UNIT_BLOCK" val="0"/>
  <p:tag name="KSO_WM_UNIT_DEC_AREA_ID" val="fce728876d4c4b079e8d03a7637f31a6"/>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839a8020fa54fe6ae685e3852021bac"/>
  <p:tag name="KSO_WM_UNIT_TEXT_FILL_FORE_SCHEMECOLOR_INDEX_BRIGHTNESS" val="0.15"/>
  <p:tag name="KSO_WM_UNIT_TEXT_FILL_FORE_SCHEMECOLOR_INDEX" val="13"/>
  <p:tag name="KSO_WM_UNIT_TEXT_FILL_TYPE" val="1"/>
</p:tagLst>
</file>

<file path=ppt/tags/tag14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c9adcfe3b05441aabf7efa8d12a54d8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6fd498c68224bd1859f6548e247e74f"/>
</p:tagLst>
</file>

<file path=ppt/tags/tag15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53.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2679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2679"/>
  <p:tag name="KSO_WM_SLIDE_LAYOUT" val="a_b"/>
  <p:tag name="KSO_WM_SLIDE_LAYOUT_CNT" val="1_1"/>
  <p:tag name="KSO_WM_CHIP_GROUPID" val="5ebf6661ddc3daf3fef3f760"/>
  <p:tag name="KSO_WM_SLIDE_LAYOUT_INFO" val="{&quot;id&quot;:&quot;2020-11-26T15:39:02&quot;,&quot;maxSize&quot;:{&quot;size1&quot;:47.10888310185185},&quot;minSize&quot;:{&quot;size1&quot;:35.70888310185186},&quot;normalSize&quot;:{&quot;size1&quot;:42.808883101851855},&quot;subLayout&quot;:[{&quot;id&quot;:&quot;2020-11-26T15:39:02&quot;,&quot;margin&quot;:{&quot;bottom&quot;:0.20331712067127228,&quot;left&quot;:2.7031350135803223,&quot;right&quot;:2.699066400527954,&quot;top&quot;:2.822166681289673},&quot;type&quot;:0},{&quot;id&quot;:&quot;2020-11-26T15:39:02&quot;,&quot;margin&quot;:{&quot;bottom&quot;:2.822171926498413,&quot;left&quot;:2.7031350135803223,&quot;right&quot;:2.699066400527954,&quot;top&quot;:0.27844101190567017},&quot;type&quot;:0}],&quot;type&quot;:0}"/>
  <p:tag name="KSO_WM_SLIDE_BK_DARK_LIGHT" val="2"/>
  <p:tag name="KSO_WM_SLIDE_BACKGROUND_TYPE" val="general"/>
  <p:tag name="KSO_WM_SLIDE_SUPPORT_FEATURE_TYPE" val="0"/>
  <p:tag name="KSO_WM_TEMPLATE_MASTER_THUMB_INDEX" val="13"/>
  <p:tag name="KSO_WM_TEMPLATE_ASSEMBLE_XID" val="5fbf5b849532eafaafd3e970"/>
  <p:tag name="KSO_WM_TEMPLATE_ASSEMBLE_GROUPID" val="5fbf5a322574a1ee74b3a15f"/>
  <p:tag name="KSO_WM_TEMPLATE_THUMBS_INDEX" val="1、7、8、9、10、44"/>
</p:tagLst>
</file>

<file path=ppt/tags/tag1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5.xml><?xml version="1.0" encoding="utf-8"?>
<p:tagLst xmlns:p="http://schemas.openxmlformats.org/presentationml/2006/main">
  <p:tag name="KSO_WM_SPECIAL_SOURCE" val="bdnull"/>
</p:tagLst>
</file>

<file path=ppt/tags/tag156.xml><?xml version="1.0" encoding="utf-8"?>
<p:tagLst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679_6*a*1"/>
  <p:tag name="KSO_WM_TEMPLATE_CATEGORY" val="custom"/>
  <p:tag name="KSO_WM_TEMPLATE_INDEX" val="20202679"/>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f73a0cd157944158ad97b58d9cf55a8a"/>
  <p:tag name="KSO_WM_CHIP_FILLAREA_FILL_RULE" val="{&quot;fill_align&quot;:&quot;cm&quot;,&quot;fill_mode&quot;:&quot;adaptive&quot;,&quot;sacle_strategy&quot;:&quot;smart&quot;}"/>
  <p:tag name="KSO_WM_ASSEMBLE_CHIP_INDEX" val="eb95b5d708f5485a873349d7a7b5034a"/>
  <p:tag name="KSO_WM_UNIT_TEXT_FILL_FORE_SCHEMECOLOR_INDEX_BRIGHTNESS" val="0"/>
  <p:tag name="KSO_WM_UNIT_TEXT_FILL_FORE_SCHEMECOLOR_INDEX" val="5"/>
  <p:tag name="KSO_WM_UNIT_TEXT_FILL_TYPE" val="1"/>
</p:tagLst>
</file>

<file path=ppt/tags/tag157.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2679_6*l_h_i*1_1_1"/>
  <p:tag name="KSO_WM_TEMPLATE_CATEGORY" val="custom"/>
  <p:tag name="KSO_WM_TEMPLATE_INDEX" val="20202679"/>
  <p:tag name="KSO_WM_UNIT_LAYERLEVEL" val="1_1_1"/>
  <p:tag name="KSO_WM_TAG_VERSION" val="1.0"/>
  <p:tag name="KSO_WM_BEAUTIFY_FLAG" val="#wm#"/>
  <p:tag name="KSO_WM_CHIP_GROUPID" val="5ec7bd4b1a70d39f7b2bf3fe"/>
  <p:tag name="KSO_WM_CHIP_XID" val="5ec7bd4b1a70d39f7b2bf403"/>
</p:tagLst>
</file>

<file path=ppt/tags/tag158.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custom20202679_6*l_h_i*1_1_2"/>
  <p:tag name="KSO_WM_TEMPLATE_CATEGORY" val="custom"/>
  <p:tag name="KSO_WM_TEMPLATE_INDEX" val="20202679"/>
  <p:tag name="KSO_WM_UNIT_LAYERLEVEL" val="1_1_1"/>
  <p:tag name="KSO_WM_TAG_VERSION" val="1.0"/>
  <p:tag name="KSO_WM_BEAUTIFY_FLAG" val="#wm#"/>
  <p:tag name="KSO_WM_CHIP_GROUPID" val="5ec7bd4b1a70d39f7b2bf3fe"/>
  <p:tag name="KSO_WM_CHIP_XID" val="5ec7bd4b1a70d39f7b2bf403"/>
  <p:tag name="KSO_WM_UNIT_VALUE" val="1"/>
</p:tagLst>
</file>

<file path=ppt/tags/tag159.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custom20202679_6*l_h_a*1_1_1"/>
  <p:tag name="KSO_WM_TEMPLATE_CATEGORY" val="custom"/>
  <p:tag name="KSO_WM_TEMPLATE_INDEX" val="20202679"/>
  <p:tag name="KSO_WM_UNIT_LAYERLEVEL" val="1_1_1"/>
  <p:tag name="KSO_WM_TAG_VERSION" val="1.0"/>
  <p:tag name="KSO_WM_BEAUTIFY_FLAG" val="#wm#"/>
  <p:tag name="KSO_WM_UNIT_PRESET_TEXT" val="添加标题"/>
  <p:tag name="KSO_WM_CHIP_GROUPID" val="5ec7bd4b1a70d39f7b2bf3fe"/>
  <p:tag name="KSO_WM_CHIP_XID" val="5ec7bd4b1a70d39f7b2bf403"/>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Lst>
</file>

<file path=ppt/tags/tag160.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2679_6*l_h_f*1_1_1"/>
  <p:tag name="KSO_WM_TEMPLATE_CATEGORY" val="custom"/>
  <p:tag name="KSO_WM_TEMPLATE_INDEX" val="20202679"/>
  <p:tag name="KSO_WM_UNIT_LAYERLEVEL" val="1_1_1"/>
  <p:tag name="KSO_WM_TAG_VERSION" val="1.0"/>
  <p:tag name="KSO_WM_BEAUTIFY_FLAG" val="#wm#"/>
  <p:tag name="KSO_WM_UNIT_PRESET_TEXT" val="单击此处添加文本具体内容。"/>
  <p:tag name="KSO_WM_UNIT_SUBTYPE" val="a"/>
  <p:tag name="KSO_WM_CHIP_GROUPID" val="5ec7bd4b1a70d39f7b2bf3fe"/>
  <p:tag name="KSO_WM_CHIP_XID" val="5ec7bd4b1a70d39f7b2bf403"/>
</p:tagLst>
</file>

<file path=ppt/tags/tag161.xml><?xml version="1.0" encoding="utf-8"?>
<p:tagLst xmlns:p="http://schemas.openxmlformats.org/presentationml/2006/main">
  <p:tag name="KSO_WM_UNIT_LINE_FORE_SCHEMECOLOR_INDEX" val="13"/>
  <p:tag name="KSO_WM_UNIT_LINE_FILL_TYPE" val="2"/>
  <p:tag name="KSO_WM_UNIT_USESOURCEFORMAT_APPLY" val="1"/>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2679_6*l_h_i*1_2_1"/>
  <p:tag name="KSO_WM_TEMPLATE_CATEGORY" val="custom"/>
  <p:tag name="KSO_WM_TEMPLATE_INDEX" val="20202679"/>
  <p:tag name="KSO_WM_UNIT_LAYERLEVEL" val="1_1_1"/>
  <p:tag name="KSO_WM_TAG_VERSION" val="1.0"/>
  <p:tag name="KSO_WM_BEAUTIFY_FLAG" val="#wm#"/>
  <p:tag name="KSO_WM_CHIP_GROUPID" val="5ec7bd4b1a70d39f7b2bf3fe"/>
  <p:tag name="KSO_WM_CHIP_XID" val="5ec7bd4b1a70d39f7b2bf403"/>
</p:tagLst>
</file>

<file path=ppt/tags/tag162.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custom20202679_6*l_h_i*1_2_2"/>
  <p:tag name="KSO_WM_TEMPLATE_CATEGORY" val="custom"/>
  <p:tag name="KSO_WM_TEMPLATE_INDEX" val="20202679"/>
  <p:tag name="KSO_WM_UNIT_LAYERLEVEL" val="1_1_1"/>
  <p:tag name="KSO_WM_TAG_VERSION" val="1.0"/>
  <p:tag name="KSO_WM_BEAUTIFY_FLAG" val="#wm#"/>
  <p:tag name="KSO_WM_CHIP_GROUPID" val="5ec7bd4b1a70d39f7b2bf3fe"/>
  <p:tag name="KSO_WM_CHIP_XID" val="5ec7bd4b1a70d39f7b2bf403"/>
  <p:tag name="KSO_WM_UNIT_VALUE" val="1"/>
</p:tagLst>
</file>

<file path=ppt/tags/tag163.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custom20202679_6*l_h_a*1_2_1"/>
  <p:tag name="KSO_WM_TEMPLATE_CATEGORY" val="custom"/>
  <p:tag name="KSO_WM_TEMPLATE_INDEX" val="20202679"/>
  <p:tag name="KSO_WM_UNIT_LAYERLEVEL" val="1_1_1"/>
  <p:tag name="KSO_WM_TAG_VERSION" val="1.0"/>
  <p:tag name="KSO_WM_BEAUTIFY_FLAG" val="#wm#"/>
  <p:tag name="KSO_WM_UNIT_PRESET_TEXT" val="添加标题"/>
  <p:tag name="KSO_WM_CHIP_GROUPID" val="5ec7bd4b1a70d39f7b2bf3fe"/>
  <p:tag name="KSO_WM_CHIP_XID" val="5ec7bd4b1a70d39f7b2bf403"/>
</p:tagLst>
</file>

<file path=ppt/tags/tag164.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2679_6*l_h_f*1_2_1"/>
  <p:tag name="KSO_WM_TEMPLATE_CATEGORY" val="custom"/>
  <p:tag name="KSO_WM_TEMPLATE_INDEX" val="20202679"/>
  <p:tag name="KSO_WM_UNIT_LAYERLEVEL" val="1_1_1"/>
  <p:tag name="KSO_WM_TAG_VERSION" val="1.0"/>
  <p:tag name="KSO_WM_BEAUTIFY_FLAG" val="#wm#"/>
  <p:tag name="KSO_WM_UNIT_PRESET_TEXT" val="单击此处添加文本具体内容。"/>
  <p:tag name="KSO_WM_UNIT_SUBTYPE" val="a"/>
  <p:tag name="KSO_WM_CHIP_GROUPID" val="5ec7bd4b1a70d39f7b2bf3fe"/>
  <p:tag name="KSO_WM_CHIP_XID" val="5ec7bd4b1a70d39f7b2bf403"/>
</p:tagLst>
</file>

<file path=ppt/tags/tag165.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3_2"/>
  <p:tag name="KSO_WM_UNIT_ID" val="custom20202679_6*l_h_i*1_3_2"/>
  <p:tag name="KSO_WM_TEMPLATE_CATEGORY" val="custom"/>
  <p:tag name="KSO_WM_TEMPLATE_INDEX" val="20202679"/>
  <p:tag name="KSO_WM_UNIT_LAYERLEVEL" val="1_1_1"/>
  <p:tag name="KSO_WM_TAG_VERSION" val="1.0"/>
  <p:tag name="KSO_WM_BEAUTIFY_FLAG" val="#wm#"/>
  <p:tag name="KSO_WM_CHIP_GROUPID" val="5ec7bd4b1a70d39f7b2bf3fe"/>
  <p:tag name="KSO_WM_CHIP_XID" val="5ec7bd4b1a70d39f7b2bf403"/>
  <p:tag name="KSO_WM_UNIT_VALUE" val="1"/>
</p:tagLst>
</file>

<file path=ppt/tags/tag166.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3_1"/>
  <p:tag name="KSO_WM_UNIT_ID" val="custom20202679_6*l_h_a*1_3_1"/>
  <p:tag name="KSO_WM_TEMPLATE_CATEGORY" val="custom"/>
  <p:tag name="KSO_WM_TEMPLATE_INDEX" val="20202679"/>
  <p:tag name="KSO_WM_UNIT_LAYERLEVEL" val="1_1_1"/>
  <p:tag name="KSO_WM_TAG_VERSION" val="1.0"/>
  <p:tag name="KSO_WM_BEAUTIFY_FLAG" val="#wm#"/>
  <p:tag name="KSO_WM_UNIT_PRESET_TEXT" val="添加标题"/>
  <p:tag name="KSO_WM_CHIP_GROUPID" val="5ec7bd4b1a70d39f7b2bf3fe"/>
  <p:tag name="KSO_WM_CHIP_XID" val="5ec7bd4b1a70d39f7b2bf403"/>
  <p:tag name="KSO_WM_UNIT_VALUE" val="9"/>
</p:tagLst>
</file>

<file path=ppt/tags/tag167.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2679_6*l_h_f*1_3_1"/>
  <p:tag name="KSO_WM_TEMPLATE_CATEGORY" val="custom"/>
  <p:tag name="KSO_WM_TEMPLATE_INDEX" val="20202679"/>
  <p:tag name="KSO_WM_UNIT_LAYERLEVEL" val="1_1_1"/>
  <p:tag name="KSO_WM_TAG_VERSION" val="1.0"/>
  <p:tag name="KSO_WM_BEAUTIFY_FLAG" val="#wm#"/>
  <p:tag name="KSO_WM_UNIT_PRESET_TEXT" val="单击此处添加文本具体内容。"/>
  <p:tag name="KSO_WM_UNIT_SUBTYPE" val="a"/>
  <p:tag name="KSO_WM_CHIP_GROUPID" val="5ec7bd4b1a70d39f7b2bf3fe"/>
  <p:tag name="KSO_WM_CHIP_XID" val="5ec7bd4b1a70d39f7b2bf403"/>
</p:tagLst>
</file>

<file path=ppt/tags/tag168.xml><?xml version="1.0" encoding="utf-8"?>
<p:tagLst xmlns:p="http://schemas.openxmlformats.org/presentationml/2006/main">
  <p:tag name="KSO_WM_UNIT_FILL_FORE_SCHEMECOLOR_INDEX" val="13"/>
  <p:tag name="KSO_WM_UNIT_FILL_TYPE" val="1"/>
  <p:tag name="KSO_WM_UNIT_TEXT_FILL_FORE_SCHEMECOLOR_INDEX" val="14"/>
  <p:tag name="KSO_WM_UNIT_TEXT_FILL_TYPE" val="1"/>
  <p:tag name="KSO_WM_UNIT_USESOURCEFORMAT_APPLY" val="1"/>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4_2"/>
  <p:tag name="KSO_WM_UNIT_ID" val="custom20202679_6*l_h_i*1_4_2"/>
  <p:tag name="KSO_WM_TEMPLATE_CATEGORY" val="custom"/>
  <p:tag name="KSO_WM_TEMPLATE_INDEX" val="20202679"/>
  <p:tag name="KSO_WM_UNIT_LAYERLEVEL" val="1_1_1"/>
  <p:tag name="KSO_WM_TAG_VERSION" val="1.0"/>
  <p:tag name="KSO_WM_BEAUTIFY_FLAG" val="#wm#"/>
  <p:tag name="KSO_WM_CHIP_GROUPID" val="5ec7bd4b1a70d39f7b2bf3fe"/>
  <p:tag name="KSO_WM_CHIP_XID" val="5ec7bd4b1a70d39f7b2bf403"/>
  <p:tag name="KSO_WM_UNIT_VALUE" val="1"/>
</p:tagLst>
</file>

<file path=ppt/tags/tag169.xml><?xml version="1.0" encoding="utf-8"?>
<p:tagLst xmlns:p="http://schemas.openxmlformats.org/presentationml/2006/main">
  <p:tag name="KSO_WM_UNIT_TEXT_FILL_FORE_SCHEMECOLOR_INDEX" val="13"/>
  <p:tag name="KSO_WM_UNIT_TEXT_FILL_TYPE" val="1"/>
  <p:tag name="KSO_WM_UNIT_USESOURCEFORMAT_APPLY" val="1"/>
  <p:tag name="KSO_WM_UNIT_ISCONTENTSTITLE" val="0"/>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l_h_a"/>
  <p:tag name="KSO_WM_UNIT_INDEX" val="1_4_1"/>
  <p:tag name="KSO_WM_UNIT_ID" val="custom20202679_6*l_h_a*1_4_1"/>
  <p:tag name="KSO_WM_TEMPLATE_CATEGORY" val="custom"/>
  <p:tag name="KSO_WM_TEMPLATE_INDEX" val="20202679"/>
  <p:tag name="KSO_WM_UNIT_LAYERLEVEL" val="1_1_1"/>
  <p:tag name="KSO_WM_TAG_VERSION" val="1.0"/>
  <p:tag name="KSO_WM_BEAUTIFY_FLAG" val="#wm#"/>
  <p:tag name="KSO_WM_UNIT_PRESET_TEXT" val="添加标题"/>
  <p:tag name="KSO_WM_CHIP_GROUPID" val="5ec7bd4b1a70d39f7b2bf3fe"/>
  <p:tag name="KSO_WM_CHIP_XID" val="5ec7bd4b1a70d39f7b2bf403"/>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Lst>
</file>

<file path=ppt/tags/tag170.xml><?xml version="1.0" encoding="utf-8"?>
<p:tagLst xmlns:p="http://schemas.openxmlformats.org/presentationml/2006/main">
  <p:tag name="KSO_WM_UNIT_TEXT_FILL_FORE_SCHEMECOLOR_INDEX" val="13"/>
  <p:tag name="KSO_WM_UNIT_TEXT_FILL_TYPE" val="1"/>
  <p:tag name="KSO_WM_UNIT_USESOURCEFORMAT_APPLY" val="1"/>
  <p:tag name="KSO_WM_UNIT_NOCLEAR" val="0"/>
  <p:tag name="KSO_WM_UNIT_VALUE" val="2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2679_6*l_h_f*1_4_1"/>
  <p:tag name="KSO_WM_TEMPLATE_CATEGORY" val="custom"/>
  <p:tag name="KSO_WM_TEMPLATE_INDEX" val="20202679"/>
  <p:tag name="KSO_WM_UNIT_LAYERLEVEL" val="1_1_1"/>
  <p:tag name="KSO_WM_TAG_VERSION" val="1.0"/>
  <p:tag name="KSO_WM_BEAUTIFY_FLAG" val="#wm#"/>
  <p:tag name="KSO_WM_UNIT_PRESET_TEXT" val="单击此处添加文本具体内容。"/>
  <p:tag name="KSO_WM_UNIT_SUBTYPE" val="a"/>
  <p:tag name="KSO_WM_CHIP_GROUPID" val="5ec7bd4b1a70d39f7b2bf3fe"/>
  <p:tag name="KSO_WM_CHIP_XID" val="5ec7bd4b1a70d39f7b2bf403"/>
</p:tagLst>
</file>

<file path=ppt/tags/tag171.xml><?xml version="1.0" encoding="utf-8"?>
<p:tagLst xmlns:p="http://schemas.openxmlformats.org/presentationml/2006/main">
  <p:tag name="KSO_WM_CHIP_INFOS" val="{&quot;layout_type&quot;:&quot;forright1&quot;,&quot;slide_type&quot;:[&quot;contents&quot;],&quot;aspect_ratio&quot;:&quot;16:9&quot;}"/>
  <p:tag name="KSO_WM_CHIP_XID" val="5ebe041a0ac41c4a0a525582"/>
  <p:tag name="KSO_WM_CHIP_FILLPROP" val="[[{&quot;fill_id&quot;:&quot;dfc69a30630540528897bf74acf33a16&quot;,&quot;fill_align&quot;:&quot;lm&quot;,&quot;text_align&quot;:&quot;l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lm&quot;,&quot;text_align&quot;:&quot;lm&quot;,&quot;text_direction&quot;:&quot;horizontal&quot;,&quot;chip_types&quot;:[&quot;diagram&quot;]}],[{&quot;fill_id&quot;:&quot;dfc69a30630540528897bf74acf33a16&quot;,&quot;fill_align&quot;:&quot;cm&quot;,&quot;text_align&quot;:&quot;cm&quot;,&quot;text_direction&quot;:&quot;horizontal&quot;,&quot;chip_types&quot;:[&quot;catalogtitle&quot;]},{&quot;fill_id&quot;:&quot;3c5c495c658f4ea6902c5ae822423cea&quot;,&quot;fill_align&quot;:&quot;cm&quot;,&quot;text_align&quot;:&quot;lm&quot;,&quot;text_direction&quot;:&quot;horizontal&quot;,&quot;chip_types&quot;:[&quot;diagram&quot;]}]]"/>
  <p:tag name="KSO_WM_SLIDE_ID" val="custom20202679_6"/>
  <p:tag name="KSO_WM_TEMPLATE_SUBCATEGORY" val="21"/>
  <p:tag name="KSO_WM_TEMPLATE_MASTER_TYPE" val="1"/>
  <p:tag name="KSO_WM_TEMPLATE_COLOR_TYPE" val="1"/>
  <p:tag name="KSO_WM_SLIDE_TYPE" val="contents"/>
  <p:tag name="KSO_WM_SLIDE_SUBTYPE" val="diag"/>
  <p:tag name="KSO_WM_SLIDE_ITEM_CNT" val="6"/>
  <p:tag name="KSO_WM_SLIDE_INDEX" val="6"/>
  <p:tag name="KSO_WM_SLIDE_SIZE" val="396*384"/>
  <p:tag name="KSO_WM_SLIDE_POSITION" val="442*36"/>
  <p:tag name="KSO_WM_TAG_VERSION" val="1.0"/>
  <p:tag name="KSO_WM_BEAUTIFY_FLAG" val="#wm#"/>
  <p:tag name="KSO_WM_TEMPLATE_CATEGORY" val="custom"/>
  <p:tag name="KSO_WM_TEMPLATE_INDEX" val="20202679"/>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bf5b849532eafaafd3ea2f"/>
  <p:tag name="KSO_WM_TEMPLATE_ASSEMBLE_GROUPID" val="5fbf5a322574a1ee74b3a15f"/>
</p:tagLst>
</file>

<file path=ppt/tags/tag172.xml><?xml version="1.0" encoding="utf-8"?>
<p:tagLst xmlns:p="http://schemas.openxmlformats.org/presentationml/2006/main">
  <p:tag name="KSO_WM_UNIT_SMARTLAYOUT_COMPRESS_INFO" val="{&#10;    &quot;id&quot;: &quot;2020-11-26T15:38:54&quot;,&#10;    &quot;max&quot;: 1.0499212598425203,&#10;    &quot;topChanged&quot;: 0.4650800198894265&#10;}&#10;"/>
  <p:tag name="KSO_WM_UNIT_TEXT_FILL_FORE_SCHEMECOLOR_INDEX_BRIGHTNESS" val="-0.05"/>
  <p:tag name="KSO_WM_UNIT_TEXT_FILL_FORE_SCHEMECOLOR_INDEX" val="14"/>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679_7*i*1"/>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c5fa3fa6d794482fa67566017f5fb92e"/>
  <p:tag name="KSO_WM_UNIT_DECORATE_INFO" val="{&quot;DecorateInfoH&quot;:{&quot;IsAbs&quot;:true},&quot;DecorateInfoW&quot;:{&quot;IsAbs&quot;:true},&quot;DecorateInfoX&quot;:{&quot;IsAbs&quot;:true,&quot;Pos&quot;:2},&quot;DecorateInfoY&quot;:{&quot;IsAbs&quot;:true,&quot;Pos&quot;:0},&quot;ReferentInfo&quot;:{&quot;Id&quot;:&quot;0a9fb74efda7494691043a1364d0bb53&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79_7*i*2"/>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7652fb69460b452ca00afb4b3df1d42f"/>
  <p:tag name="KSO_WM_UNIT_DECORATE_INFO" val="{&quot;DecorateInfoH&quot;:{&quot;IsAbs&quot;:true},&quot;DecorateInfoW&quot;:{&quot;IsAbs&quot;:true},&quot;DecorateInfoX&quot;:{&quot;IsAbs&quot;:true,&quot;Pos&quot;:0},&quot;DecorateInfoY&quot;:{&quot;IsAbs&quot;:true,&quot;Pos&quot;:2},&quot;ReferentInfo&quot;:{&quot;Id&quot;:&quot;0a9fb74efda7494691043a1364d0bb53&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7*a*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0a9fb74efda7494691043a1364d0bb53"/>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cece82a35f2848e385958d65bedacf33"/>
  <p:tag name="KSO_WM_UNIT_TEXT_FILL_FORE_SCHEMECOLOR_INDEX_BRIGHTNESS" val="0.15"/>
  <p:tag name="KSO_WM_UNIT_TEXT_FILL_FORE_SCHEMECOLOR_INDEX" val="13"/>
  <p:tag name="KSO_WM_UNIT_TEXT_FILL_TYPE" val="1"/>
</p:tagLst>
</file>

<file path=ppt/tags/tag176.xml><?xml version="1.0" encoding="utf-8"?>
<p:tagLst xmlns:p="http://schemas.openxmlformats.org/presentationml/2006/main">
  <p:tag name="KSO_WM_BEAUTIFY_FLAG" val="#wm#"/>
  <p:tag name="KSO_WM_TEMPLATE_CATEGORY" val="custom"/>
  <p:tag name="KSO_WM_TEMPLATE_INDEX" val="202026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6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5:38:54&quot;,&quot;margin&quot;:{&quot;bottom&quot;:6.454479694366455,&quot;left&quot;:9.636016845703125,&quot;right&quot;:1.9165146350860596,&quot;top&quot;:6.592935562133789},&quot;type&quot;:0}"/>
  <p:tag name="KSO_WM_SLIDE_BK_DARK_LIGHT" val="2"/>
  <p:tag name="KSO_WM_SLIDE_BACKGROUND_TYPE" val="general"/>
  <p:tag name="KSO_WM_SLIDE_SUPPORT_FEATURE_TYPE" val="0"/>
  <p:tag name="KSO_WM_TEMPLATE_ASSEMBLE_XID" val="5fbf5b849532eafaafd3e95d"/>
  <p:tag name="KSO_WM_TEMPLATE_ASSEMBLE_GROUPID" val="5fbf5a322574a1ee74b3a15f"/>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179.xml><?xml version="1.0" encoding="utf-8"?>
<p:tagLst xmlns:p="http://schemas.openxmlformats.org/presentationml/2006/main">
  <p:tag name="KSO_WM_UNIT_LINE_FORE_SCHEMECOLOR_INDEX_BRIGHTNESS" val="0.4"/>
  <p:tag name="KSO_WM_UNIT_LINE_FORE_SCHEMECOLOR_INDEX" val="10"/>
  <p:tag name="KSO_WM_UNIT_LINE_FILL_TYPE"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Lst>
</file>

<file path=ppt/tags/tag180.xml><?xml version="1.0" encoding="utf-8"?>
<p:tagLst xmlns:p="http://schemas.openxmlformats.org/presentationml/2006/main">
  <p:tag name="KSO_WM_UNIT_FILL_FORE_SCHEMECOLOR_INDEX_BRIGHTNESS" val="0.8"/>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TEXT_FORE_SCHEMECOLOR_INDEX_BRIGHTNESS" val="0"/>
  <p:tag name="KSO_WM_UNIT_TEXT_FORE_SCHEMECOLOR_INDEX" val="6"/>
  <p:tag name="KSO_WM_UNIT_TEXT_LINE_FILL_TYPE" val="2"/>
  <p:tag name="KSO_WM_UNIT_TEXT_SHADOW_SCHEMECOLOR_INDEX_BRIGHTNESS" val="0"/>
  <p:tag name="KSO_WM_UNIT_TEXT_SHADOW_SCHEMECOLOR_INDEX" val="6"/>
</p:tagLst>
</file>

<file path=ppt/tags/tag182.xml><?xml version="1.0" encoding="utf-8"?>
<p:tagLst xmlns:p="http://schemas.openxmlformats.org/presentationml/2006/main">
  <p:tag name="KSO_WM_UNIT_LINE_FORE_SCHEMECOLOR_INDEX_BRIGHTNESS" val="-0.25"/>
  <p:tag name="KSO_WM_UNIT_LINE_FORE_SCHEMECOLOR_INDEX" val="8"/>
  <p:tag name="KSO_WM_UNIT_LINE_FILL_TYPE" val="2"/>
</p:tagLst>
</file>

<file path=ppt/tags/tag183.xml><?xml version="1.0" encoding="utf-8"?>
<p:tagLst xmlns:p="http://schemas.openxmlformats.org/presentationml/2006/main">
  <p:tag name="KSO_WM_UNIT_FILL_FORE_SCHEMECOLOR_INDEX_BRIGHTNESS" val="0.8"/>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ORE_SCHEMECOLOR_INDEX_BRIGHTNESS" val="0"/>
  <p:tag name="KSO_WM_UNIT_TEXT_FORE_SCHEMECOLOR_INDEX" val="6"/>
  <p:tag name="KSO_WM_UNIT_TEXT_LINE_FILL_TYPE" val="2"/>
  <p:tag name="KSO_WM_UNIT_TEXT_SHADOW_SCHEMECOLOR_INDEX_BRIGHTNESS" val="0"/>
  <p:tag name="KSO_WM_UNIT_TEXT_SHADOW_SCHEMECOLOR_INDEX" val="6"/>
</p:tagLst>
</file>

<file path=ppt/tags/tag185.xml><?xml version="1.0" encoding="utf-8"?>
<p:tagLst xmlns:p="http://schemas.openxmlformats.org/presentationml/2006/main">
  <p:tag name="KSO_WM_UNIT_LINE_FORE_SCHEMECOLOR_INDEX_BRIGHTNESS" val="-0.25"/>
  <p:tag name="KSO_WM_UNIT_LINE_FORE_SCHEMECOLOR_INDEX" val="9"/>
  <p:tag name="KSO_WM_UNIT_LINE_FILL_TYPE" val="2"/>
</p:tagLst>
</file>

<file path=ppt/tags/tag186.xml><?xml version="1.0" encoding="utf-8"?>
<p:tagLst xmlns:p="http://schemas.openxmlformats.org/presentationml/2006/main">
  <p:tag name="KSO_WM_UNIT_FILL_FORE_SCHEMECOLOR_INDEX_BRIGHTNESS" val="0.8"/>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TEXT_FORE_SCHEMECOLOR_INDEX_BRIGHTNESS" val="0"/>
  <p:tag name="KSO_WM_UNIT_TEXT_FORE_SCHEMECOLOR_INDEX" val="6"/>
  <p:tag name="KSO_WM_UNIT_TEXT_LINE_FILL_TYPE" val="2"/>
  <p:tag name="KSO_WM_UNIT_TEXT_SHADOW_SCHEMECOLOR_INDEX_BRIGHTNESS" val="0"/>
  <p:tag name="KSO_WM_UNIT_TEXT_SHADOW_SCHEMECOLOR_INDEX" val="6"/>
</p:tagLst>
</file>

<file path=ppt/tags/tag188.xml><?xml version="1.0" encoding="utf-8"?>
<p:tagLst xmlns:p="http://schemas.openxmlformats.org/presentationml/2006/main">
  <p:tag name="KSO_WM_SLIDE_BK_DARK_LIGHT" val=""/>
  <p:tag name="KSO_WM_SLIDE_BACKGROUND_TYPE" val="general"/>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679_7*i*1"/>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c5fa3fa6d794482fa67566017f5fb92e"/>
  <p:tag name="KSO_WM_UNIT_DECORATE_INFO" val="{&quot;DecorateInfoH&quot;:{&quot;IsAbs&quot;:true},&quot;DecorateInfoW&quot;:{&quot;IsAbs&quot;:true},&quot;DecorateInfoX&quot;:{&quot;IsAbs&quot;:true,&quot;Pos&quot;:2},&quot;DecorateInfoY&quot;:{&quot;IsAbs&quot;:true,&quot;Pos&quot;:0},&quot;ReferentInfo&quot;:{&quot;Id&quot;:&quot;0a9fb74efda7494691043a1364d0bb53&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79_7*i*2"/>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7652fb69460b452ca00afb4b3df1d42f"/>
  <p:tag name="KSO_WM_UNIT_DECORATE_INFO" val="{&quot;DecorateInfoH&quot;:{&quot;IsAbs&quot;:true},&quot;DecorateInfoW&quot;:{&quot;IsAbs&quot;:true},&quot;DecorateInfoX&quot;:{&quot;IsAbs&quot;:true,&quot;Pos&quot;:0},&quot;DecorateInfoY&quot;:{&quot;IsAbs&quot;:true,&quot;Pos&quot;:2},&quot;ReferentInfo&quot;:{&quot;Id&quot;:&quot;0a9fb74efda7494691043a1364d0bb53&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191.xml><?xml version="1.0" encoding="utf-8"?>
<p:tagLst xmlns:p="http://schemas.openxmlformats.org/presentationml/2006/main">
  <p:tag name="KSO_WM_UNIT_SMARTLAYOUT_COMPRESS_INFO" val="{&#10;    &quot;id&quot;: &quot;2020-11-26T15:38:54&quot;,&#10;    &quot;max&quot;: 1.0499212598425203,&#10;    &quot;topChanged&quot;: 0.4650800198894265&#10;}&#10;"/>
  <p:tag name="KSO_WM_UNIT_TEXT_FILL_FORE_SCHEMECOLOR_INDEX_BRIGHTNESS" val="-0.05"/>
  <p:tag name="KSO_WM_UNIT_TEXT_FILL_FORE_SCHEMECOLOR_INDEX" val="14"/>
  <p:tag name="KSO_WM_UNIT_TEXT_FILL_TYPE" val="1"/>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7*a*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0a9fb74efda7494691043a1364d0bb53"/>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cece82a35f2848e385958d65bedacf33"/>
  <p:tag name="KSO_WM_UNIT_TEXT_FILL_FORE_SCHEMECOLOR_INDEX_BRIGHTNESS" val="0.15"/>
  <p:tag name="KSO_WM_UNIT_TEXT_FILL_FORE_SCHEMECOLOR_INDEX" val="13"/>
  <p:tag name="KSO_WM_UNIT_TEXT_FILL_TYPE" val="1"/>
</p:tagLst>
</file>

<file path=ppt/tags/tag193.xml><?xml version="1.0" encoding="utf-8"?>
<p:tagLst xmlns:p="http://schemas.openxmlformats.org/presentationml/2006/main">
  <p:tag name="KSO_WM_BEAUTIFY_FLAG" val="#wm#"/>
  <p:tag name="KSO_WM_TEMPLATE_CATEGORY" val="custom"/>
  <p:tag name="KSO_WM_TEMPLATE_INDEX" val="202026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6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5:38:54&quot;,&quot;margin&quot;:{&quot;bottom&quot;:6.454479694366455,&quot;left&quot;:7.227012634277344,&quot;right&quot;:1.4373860359191895,&quot;top&quot;:6.592935562133789},&quot;type&quot;:0}"/>
  <p:tag name="KSO_WM_SLIDE_BK_DARK_LIGHT" val="2"/>
  <p:tag name="KSO_WM_SLIDE_BACKGROUND_TYPE" val="general"/>
  <p:tag name="KSO_WM_SLIDE_SUPPORT_FEATURE_TYPE" val="0"/>
  <p:tag name="KSO_WM_TEMPLATE_ASSEMBLE_XID" val="5fbf5b849532eafaafd3e95d"/>
  <p:tag name="KSO_WM_TEMPLATE_ASSEMBLE_GROUPID" val="5fbf5a322574a1ee74b3a15f"/>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1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FILL_FORE_SCHEMECOLOR_INDEX_BRIGHTNESS" val="-0.05"/>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1*a*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24"/>
  <p:tag name="KSO_WM_UNIT_TYPE" val="a"/>
  <p:tag name="KSO_WM_UNIT_INDEX" val="1"/>
  <p:tag name="KSO_WM_UNIT_ISNUMDGMTITLE" val="0"/>
  <p:tag name="KSO_WM_UNIT_PRESET_TEXT" val="客户答谢会暨产品推介会"/>
  <p:tag name="KSO_WM_UNIT_BLOCK" val="0"/>
  <p:tag name="KSO_WM_UNIT_DEC_AREA_ID" val="fce728876d4c4b079e8d03a7637f31a6"/>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839a8020fa54fe6ae685e3852021bac"/>
  <p:tag name="KSO_WM_UNIT_TEXT_FILL_FORE_SCHEMECOLOR_INDEX_BRIGHTNESS" val="0.15"/>
  <p:tag name="KSO_WM_UNIT_TEXT_FILL_FORE_SCHEMECOLOR_INDEX" val="13"/>
  <p:tag name="KSO_WM_UNIT_TEXT_FILL_TYPE" val="1"/>
  <p:tag name="KSO_WM_TEMPLATE_ASSEMBLE_XID" val="5fbf5b849532eafaafd3e970"/>
  <p:tag name="KSO_WM_TEMPLATE_ASSEMBLE_GROUPID" val="5fbf5a322574a1ee74b3a15f"/>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Lst>
</file>

<file path=ppt/tags/tag21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2679_1*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0"/>
  <p:tag name="KSO_WM_UNIT_DEC_AREA_ID" val="0b15b4f746b1490c9d0cd8770bf54c9f"/>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7a0bbf82fc34fc3ae9c863b3fa2f782"/>
</p:tagLst>
</file>

<file path=ppt/tags/tag2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xml><?xml version="1.0" encoding="utf-8"?>
<p:tagLst xmlns:p="http://schemas.openxmlformats.org/presentationml/2006/main">
  <p:tag name="KSO_WM_UNIT_ISCONTENTSTITLE" val="0"/>
  <p:tag name="KSO_WM_UNIT_ISNUMDGMTITLE" val="0"/>
  <p:tag name="KSO_WM_UNIT_NOCLEAR" val="0"/>
  <p:tag name="KSO_WM_UNIT_VALUE" val="102"/>
  <p:tag name="KSO_WM_UNIT_HIGHLIGHT" val="0"/>
  <p:tag name="KSO_WM_UNIT_COMPATIBLE" val="0"/>
  <p:tag name="KSO_WM_UNIT_DIAGRAM_ISNUMVISUAL" val="0"/>
  <p:tag name="KSO_WM_UNIT_DIAGRAM_ISREFERUNIT" val="0"/>
  <p:tag name="KSO_WM_UNIT_TYPE" val="b"/>
  <p:tag name="KSO_WM_UNIT_INDEX" val="1"/>
  <p:tag name="KSO_WM_UNIT_ID" val="custom20202679_1*b*1"/>
  <p:tag name="KSO_WM_TEMPLATE_CATEGORY" val="custom"/>
  <p:tag name="KSO_WM_TEMPLATE_INDEX" val="20202679"/>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ef3b2bd0025747f98f1636915830ae9e"/>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ac8a8f0998844ddd9c668e51dd1c5f4d"/>
  <p:tag name="KSO_WM_UNIT_TEXT_FILL_FORE_SCHEMECOLOR_INDEX_BRIGHTNESS" val="0.35"/>
  <p:tag name="KSO_WM_UNIT_TEXT_FILL_FORE_SCHEMECOLOR_INDEX" val="13"/>
  <p:tag name="KSO_WM_UNIT_TEXT_FILL_TYPE" val="1"/>
  <p:tag name="KSO_WM_TEMPLATE_ASSEMBLE_XID" val="5fbf5b849532eafaafd3e9a2"/>
  <p:tag name="KSO_WM_TEMPLATE_ASSEMBLE_GROUPID" val="5fbf5a322574a1ee74b3a15f"/>
</p:tagLst>
</file>

<file path=ppt/tags/tag23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3.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4.xml><?xml version="1.0" encoding="utf-8"?>
<p:tagLst xmlns:p="http://schemas.openxmlformats.org/presentationml/2006/main">
  <p:tag name="KSO_WM_UNIT_ISCONTENTSTITLE" val="0"/>
  <p:tag name="KSO_WM_UNIT_ISNUMDGMTITLE" val="0"/>
  <p:tag name="KSO_WM_UNIT_NOCLEAR" val="1"/>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custom20202679_1*a*1"/>
  <p:tag name="KSO_WM_TEMPLATE_CATEGORY" val="custom"/>
  <p:tag name="KSO_WM_TEMPLATE_INDEX" val="20202679"/>
  <p:tag name="KSO_WM_UNIT_LAYERLEVEL" val="1"/>
  <p:tag name="KSO_WM_TAG_VERSION" val="1.0"/>
  <p:tag name="KSO_WM_BEAUTIFY_FLAG" val="#wm#"/>
  <p:tag name="KSO_WM_UNIT_PRESET_TEXT" val="THANKS"/>
  <p:tag name="KSO_WM_UNIT_DEFAULT_FONT" val="60;74;4"/>
  <p:tag name="KSO_WM_UNIT_BLOCK" val="0"/>
  <p:tag name="KSO_WM_UNIT_DEC_AREA_ID" val="a99e8208a8f148169d71899743528706"/>
  <p:tag name="KSO_WM_CHIP_GROUPID" val="5ebe4d230ac41c4a0a525649"/>
  <p:tag name="KSO_WM_CHIP_XID" val="5ebe4d230ac41c4a0a52564a"/>
  <p:tag name="KSO_WM_CHIP_FILLAREA_FILL_RULE" val="{&quot;fill_align&quot;:&quot;cm&quot;,&quot;fill_mode&quot;:&quot;adaptive&quot;,&quot;sacle_strategy&quot;:&quot;smart&quot;}"/>
  <p:tag name="KSO_WM_ASSEMBLE_CHIP_INDEX" val="ac8a8f0998844ddd9c668e51dd1c5f4d"/>
  <p:tag name="KSO_WM_UNIT_TEXT_FILL_FORE_SCHEMECOLOR_INDEX_BRIGHTNESS" val="0.15"/>
  <p:tag name="KSO_WM_UNIT_TEXT_FILL_FORE_SCHEMECOLOR_INDEX" val="13"/>
  <p:tag name="KSO_WM_UNIT_TEXT_FILL_TYPE" val="1"/>
  <p:tag name="KSO_WM_TEMPLATE_ASSEMBLE_XID" val="5fbf5b849532eafaafd3e9a2"/>
  <p:tag name="KSO_WM_TEMPLATE_ASSEMBLE_GROUPID" val="5fbf5a322574a1ee74b3a15f"/>
</p:tagLst>
</file>

<file path=ppt/tags/tag2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43.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2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2.xml><?xml version="1.0" encoding="utf-8"?>
<p:tagLst xmlns:p="http://schemas.openxmlformats.org/presentationml/2006/main">
  <p:tag name="KSO_WM_UNIT_FILL_FORE_SCHEMECOLOR_INDEX_BRIGHTNESS" val="0"/>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26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66.xml><?xml version="1.0" encoding="utf-8"?>
<p:tagLst xmlns:p="http://schemas.openxmlformats.org/presentationml/2006/main">
  <p:tag name="KSO_WM_SLIDE_BK_DARK_LIGHT" val=""/>
  <p:tag name="KSO_WM_SLIDE_BACKGROUND_TYPE" val="general"/>
</p:tagLst>
</file>

<file path=ppt/tags/tag267.xml><?xml version="1.0" encoding="utf-8"?>
<p:tagLst xmlns:p="http://schemas.openxmlformats.org/presentationml/2006/main">
  <p:tag name="KSO_WM_UNIT_SMARTLAYOUT_COMPRESS_INFO" val="{&#10;    &quot;id&quot;: &quot;2020-11-26T15:38:54&quot;,&#10;    &quot;max&quot;: 1.0499212598425203,&#10;    &quot;topChanged&quot;: 0.5109553037866618&#10;}&#10;"/>
  <p:tag name="KSO_WM_UNIT_FILL_FORE_SCHEMECOLOR_INDEX_BRIGHTNESS" val="0"/>
  <p:tag name="KSO_WM_UNIT_FILL_FORE_SCHEMECOLOR_INDEX" val="10"/>
  <p:tag name="KSO_WM_UNIT_FILL_TYPE" val="1"/>
  <p:tag name="KSO_WM_UNIT_TEXT_FILL_FORE_SCHEMECOLOR_INDEX_BRIGHTNESS" val="-0.05"/>
  <p:tag name="KSO_WM_UNIT_TEXT_FILL_FORE_SCHEMECOLOR_INDEX" val="14"/>
  <p:tag name="KSO_WM_UNIT_TEXT_FILL_TYPE"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679_7*i*1"/>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c5fa3fa6d794482fa67566017f5fb92e"/>
  <p:tag name="KSO_WM_UNIT_DECORATE_INFO" val="{&quot;DecorateInfoH&quot;:{&quot;IsAbs&quot;:true},&quot;DecorateInfoW&quot;:{&quot;IsAbs&quot;:true},&quot;DecorateInfoX&quot;:{&quot;IsAbs&quot;:true,&quot;Pos&quot;:2},&quot;DecorateInfoY&quot;:{&quot;IsAbs&quot;:true,&quot;Pos&quot;:0},&quot;ReferentInfo&quot;:{&quot;Id&quot;:&quot;0a9fb74efda7494691043a1364d0bb53&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79_7*i*2"/>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7652fb69460b452ca00afb4b3df1d42f"/>
  <p:tag name="KSO_WM_UNIT_DECORATE_INFO" val="{&quot;DecorateInfoH&quot;:{&quot;IsAbs&quot;:true},&quot;DecorateInfoW&quot;:{&quot;IsAbs&quot;:true},&quot;DecorateInfoX&quot;:{&quot;IsAbs&quot;:true,&quot;Pos&quot;:0},&quot;DecorateInfoY&quot;:{&quot;IsAbs&quot;:true,&quot;Pos&quot;:2},&quot;ReferentInfo&quot;:{&quot;Id&quot;:&quot;0a9fb74efda7494691043a1364d0bb53&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27.xml><?xml version="1.0" encoding="utf-8"?>
<p:tagLst xmlns:p="http://schemas.openxmlformats.org/presentationml/2006/main">
  <p:tag name="KSO_WM_SLIDE_BACKGROUND_TYPE" val="general"/>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7*a*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0a9fb74efda7494691043a1364d0bb53"/>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cece82a35f2848e385958d65bedacf33"/>
  <p:tag name="KSO_WM_UNIT_TEXT_FILL_FORE_SCHEMECOLOR_INDEX_BRIGHTNESS" val="0.15"/>
  <p:tag name="KSO_WM_UNIT_TEXT_FILL_FORE_SCHEMECOLOR_INDEX" val="13"/>
  <p:tag name="KSO_WM_UNIT_TEXT_FILL_TYPE" val="1"/>
</p:tagLst>
</file>

<file path=ppt/tags/tag271.xml><?xml version="1.0" encoding="utf-8"?>
<p:tagLst xmlns:p="http://schemas.openxmlformats.org/presentationml/2006/main">
  <p:tag name="KSO_WM_BEAUTIFY_FLAG" val="#wm#"/>
  <p:tag name="KSO_WM_TEMPLATE_CATEGORY" val="custom"/>
  <p:tag name="KSO_WM_TEMPLATE_INDEX" val="202026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6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5:38:54&quot;,&quot;margin&quot;:{&quot;bottom&quot;:6.454479694366455,&quot;left&quot;:7.227012634277344,&quot;right&quot;:1.4373860359191895,&quot;top&quot;:6.592935562133789},&quot;type&quot;:0}"/>
  <p:tag name="KSO_WM_SLIDE_BK_DARK_LIGHT" val="2"/>
  <p:tag name="KSO_WM_SLIDE_BACKGROUND_TYPE" val="general"/>
  <p:tag name="KSO_WM_SLIDE_SUPPORT_FEATURE_TYPE" val="0"/>
  <p:tag name="KSO_WM_TEMPLATE_ASSEMBLE_XID" val="5fbf5b849532eafaafd3e95d"/>
  <p:tag name="KSO_WM_TEMPLATE_ASSEMBLE_GROUPID" val="5fbf5a322574a1ee74b3a15f"/>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274.xml><?xml version="1.0" encoding="utf-8"?>
<p:tagLst xmlns:p="http://schemas.openxmlformats.org/presentationml/2006/main">
  <p:tag name="KSO_WM_SLIDE_BK_DARK_LIGHT" val=""/>
  <p:tag name="KSO_WM_SLIDE_BACKGROUND_TYPE" val="general"/>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277.xml><?xml version="1.0" encoding="utf-8"?>
<p:tagLst xmlns:p="http://schemas.openxmlformats.org/presentationml/2006/main">
  <p:tag name="KSO_WM_SLIDE_BK_DARK_LIGHT" val=""/>
  <p:tag name="KSO_WM_SLIDE_BACKGROUND_TYPE" val="general"/>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28.xml><?xml version="1.0" encoding="utf-8"?>
<p:tagLst xmlns:p="http://schemas.openxmlformats.org/presentationml/2006/main">
  <p:tag name="KSO_WM_SLIDE_BACKGROUND_TYPE" val="general"/>
</p:tagLst>
</file>

<file path=ppt/tags/tag280.xml><?xml version="1.0" encoding="utf-8"?>
<p:tagLst xmlns:p="http://schemas.openxmlformats.org/presentationml/2006/main">
  <p:tag name="KSO_WM_SLIDE_BK_DARK_LIGHT" val=""/>
  <p:tag name="KSO_WM_SLIDE_BACKGROUND_TYPE" val="general"/>
</p:tagLst>
</file>

<file path=ppt/tags/tag281.xml><?xml version="1.0" encoding="utf-8"?>
<p:tagLst xmlns:p="http://schemas.openxmlformats.org/presentationml/2006/main">
  <p:tag name="KSO_WM_UNIT_SMARTLAYOUT_COMPRESS_INFO" val="{&#10;    &quot;id&quot;: &quot;2020-11-26T15:38:54&quot;,&#10;    &quot;max&quot;: 1.0499212598425203,&#10;    &quot;topChanged&quot;: 0.5109553037866618&#10;}&#10;"/>
  <p:tag name="KSO_WM_UNIT_FILL_FORE_SCHEMECOLOR_INDEX_BRIGHTNESS" val="0"/>
  <p:tag name="KSO_WM_UNIT_FILL_FORE_SCHEMECOLOR_INDEX" val="10"/>
  <p:tag name="KSO_WM_UNIT_FILL_TYPE" val="1"/>
  <p:tag name="KSO_WM_UNIT_TEXT_FILL_FORE_SCHEMECOLOR_INDEX_BRIGHTNESS" val="-0.05"/>
  <p:tag name="KSO_WM_UNIT_TEXT_FILL_FORE_SCHEMECOLOR_INDEX" val="14"/>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679_7*i*1"/>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c5fa3fa6d794482fa67566017f5fb92e"/>
  <p:tag name="KSO_WM_UNIT_DECORATE_INFO" val="{&quot;DecorateInfoH&quot;:{&quot;IsAbs&quot;:true},&quot;DecorateInfoW&quot;:{&quot;IsAbs&quot;:true},&quot;DecorateInfoX&quot;:{&quot;IsAbs&quot;:true,&quot;Pos&quot;:2},&quot;DecorateInfoY&quot;:{&quot;IsAbs&quot;:true,&quot;Pos&quot;:0},&quot;ReferentInfo&quot;:{&quot;Id&quot;:&quot;0a9fb74efda7494691043a1364d0bb53&quot;,&quot;X&quot;:{&quot;Pos&quot;:2},&quot;Y&quot;:{&quot;Pos&quot;:2}},&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679_7*i*2"/>
  <p:tag name="KSO_WM_TEMPLATE_CATEGORY" val="custom"/>
  <p:tag name="KSO_WM_TEMPLATE_INDEX" val="20202679"/>
  <p:tag name="KSO_WM_UNIT_LAYERLEVEL" val="1"/>
  <p:tag name="KSO_WM_TAG_VERSION" val="1.0"/>
  <p:tag name="KSO_WM_BEAUTIFY_FLAG" val="#wm#"/>
  <p:tag name="KSO_WM_UNIT_BLOCK" val="0"/>
  <p:tag name="KSO_WM_UNIT_SM_LIMIT_TYPE" val="0"/>
  <p:tag name="KSO_WM_UNIT_DEC_AREA_ID" val="7652fb69460b452ca00afb4b3df1d42f"/>
  <p:tag name="KSO_WM_UNIT_DECORATE_INFO" val="{&quot;DecorateInfoH&quot;:{&quot;IsAbs&quot;:true},&quot;DecorateInfoW&quot;:{&quot;IsAbs&quot;:true},&quot;DecorateInfoX&quot;:{&quot;IsAbs&quot;:true,&quot;Pos&quot;:0},&quot;DecorateInfoY&quot;:{&quot;IsAbs&quot;:true,&quot;Pos&quot;:2},&quot;ReferentInfo&quot;:{&quot;Id&quot;:&quot;0a9fb74efda7494691043a1364d0bb53&quot;,&quot;X&quot;:{&quot;Pos&quot;:0},&quot;Y&quot;:{&quot;Pos&quot;:0}},&quot;whChangeMode&quot;:0}"/>
  <p:tag name="KSO_WM_CHIP_GROUPID" val="5f2a4d1d1f3c142e57c6bacd"/>
  <p:tag name="KSO_WM_CHIP_XID" val="5f2a4d1d1f3c142e57c6bace"/>
  <p:tag name="KSO_WM_CHIP_FILLAREA_FILL_RULE" val="{&quot;fill_align&quot;:&quot;cm&quot;,&quot;fill_mode&quot;:&quot;adaptive&quot;,&quot;sacle_strategy&quot;:&quot;smart&quot;}"/>
  <p:tag name="KSO_WM_UNIT_DEC_SUPPORTCHANGEPIC" val="0"/>
  <p:tag name="KSO_WM_UNIT_DEC_CHANGEPICRESERVED" val="0"/>
  <p:tag name="KSO_WM_ASSEMBLE_CHIP_INDEX" val="cece82a35f2848e385958d65bedacf33"/>
  <p:tag name="KSO_WM_UNIT_FILL_FORE_SCHEMECOLOR_INDEX_BRIGHTNESS" val="0.25"/>
  <p:tag name="KSO_WM_UNIT_FILL_FORE_SCHEMECOLOR_INDEX" val="13"/>
  <p:tag name="KSO_WM_UNIT_FILL_TYPE" val="1"/>
  <p:tag name="KSO_WM_UNIT_LINE_FORE_SCHEMECOLOR_INDEX_BRIGHTNESS" val="0.25"/>
  <p:tag name="KSO_WM_UNIT_LINE_FORE_SCHEMECOLOR_INDEX" val="13"/>
  <p:tag name="KSO_WM_UNIT_LINE_FILL_TYPE" val="2"/>
  <p:tag name="KSO_WM_UNIT_TEXT_FILL_FORE_SCHEMECOLOR_INDEX_BRIGHTNESS" val="0"/>
  <p:tag name="KSO_WM_UNIT_TEXT_FILL_FORE_SCHEMECOLOR_INDEX" val="2"/>
  <p:tag name="KSO_WM_UNIT_TEXT_FILL_TYPE" val="1"/>
  <p:tag name="KSO_WM_UNIT_VALUE" val="4"/>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7*a*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0a9fb74efda7494691043a1364d0bb53"/>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cece82a35f2848e385958d65bedacf33"/>
  <p:tag name="KSO_WM_UNIT_TEXT_FILL_FORE_SCHEMECOLOR_INDEX_BRIGHTNESS" val="0.15"/>
  <p:tag name="KSO_WM_UNIT_TEXT_FILL_FORE_SCHEMECOLOR_INDEX" val="13"/>
  <p:tag name="KSO_WM_UNIT_TEXT_FILL_TYPE" val="1"/>
</p:tagLst>
</file>

<file path=ppt/tags/tag285.xml><?xml version="1.0" encoding="utf-8"?>
<p:tagLst xmlns:p="http://schemas.openxmlformats.org/presentationml/2006/main">
  <p:tag name="KSO_WM_BEAUTIFY_FLAG" val="#wm#"/>
  <p:tag name="KSO_WM_TEMPLATE_CATEGORY" val="custom"/>
  <p:tag name="KSO_WM_TEMPLATE_INDEX" val="20202679"/>
  <p:tag name="KSO_WM_CHIP_INFOS" val="{&quot;layout_type&quot;:&quot;forright2&quot;,&quot;slide_type&quot;:[&quot;sectionTitle&quot;],&quot;aspect_ratio&quot;:&quot;16:9&quot;}"/>
  <p:tag name="KSO_WM_CHIP_XID" val="5ebe041a0ac41c4a0a525598"/>
  <p:tag name="KSO_WM_CHIP_FILLPROP" val="[[{&quot;fill_id&quot;:&quot;c8df1a3465854d8b966b02b3af772576&quot;,&quot;fill_align&quot;:&quot;cm&quot;,&quot;text_align&quot;:&quot;lm&quot;,&quot;text_direction&quot;:&quot;horizontal&quot;,&quot;chip_types&quot;:[&quot;text&quot;,&quot;header&quot;]}]]"/>
  <p:tag name="KSO_WM_SLIDE_ID" val="custom20202679_7"/>
  <p:tag name="KSO_WM_TEMPLATE_SUBCATEGORY" val="21"/>
  <p:tag name="KSO_WM_TEMPLATE_MASTER_TYPE" val="1"/>
  <p:tag name="KSO_WM_TEMPLATE_COLOR_TYPE" val="1"/>
  <p:tag name="KSO_WM_SLIDE_TYPE" val="sectionTitle"/>
  <p:tag name="KSO_WM_SLIDE_SUBTYPE" val="pureTxt"/>
  <p:tag name="KSO_WM_SLIDE_ITEM_CNT" val="0"/>
  <p:tag name="KSO_WM_SLIDE_INDEX" val="7"/>
  <p:tag name="KSO_WM_SLIDE_SIZE" val="540*400"/>
  <p:tag name="KSO_WM_SLIDE_POSITION" val="380*69"/>
  <p:tag name="KSO_WM_TAG_VERSION" val="1.0"/>
  <p:tag name="KSO_WM_SLIDE_LAYOUT" val="a"/>
  <p:tag name="KSO_WM_SLIDE_LAYOUT_CNT" val="1"/>
  <p:tag name="KSO_WM_CHIP_GROUPID" val="5ebf6661ddc3daf3fef3f760"/>
  <p:tag name="KSO_WM_SLIDE_LAYOUT_INFO" val="{&quot;id&quot;:&quot;2020-11-26T15:38:54&quot;,&quot;margin&quot;:{&quot;bottom&quot;:6.454479694366455,&quot;left&quot;:7.227012634277344,&quot;right&quot;:1.4373860359191895,&quot;top&quot;:6.592935562133789},&quot;type&quot;:0}"/>
  <p:tag name="KSO_WM_SLIDE_BK_DARK_LIGHT" val="2"/>
  <p:tag name="KSO_WM_SLIDE_BACKGROUND_TYPE" val="general"/>
  <p:tag name="KSO_WM_SLIDE_SUPPORT_FEATURE_TYPE" val="0"/>
  <p:tag name="KSO_WM_TEMPLATE_ASSEMBLE_XID" val="5fbf5b849532eafaafd3e95d"/>
  <p:tag name="KSO_WM_TEMPLATE_ASSEMBLE_GROUPID" val="5fbf5a322574a1ee74b3a15f"/>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288.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xml><?xml version="1.0" encoding="utf-8"?>
<p:tagLst xmlns:p="http://schemas.openxmlformats.org/presentationml/2006/main">
  <p:tag name="KSO_WM_SLIDE_BACKGROUND_TYPE" val="general"/>
</p:tagLst>
</file>

<file path=ppt/tags/tag290.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29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1*b*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238"/>
  <p:tag name="KSO_WM_UNIT_TYPE" val="b"/>
  <p:tag name="KSO_WM_UNIT_INDEX" val="1"/>
  <p:tag name="KSO_WM_UNIT_ISNUMDGMTITLE" val="0"/>
  <p:tag name="KSO_WM_UNIT_PRESET_TEXT" val="此处添加副标题内容"/>
  <p:tag name="KSO_WM_UNIT_BLOCK" val="0"/>
  <p:tag name="KSO_WM_UNIT_DEC_AREA_ID" val="40d742dcef0144b094eac52ed1daaedf"/>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3839a8020fa54fe6ae685e3852021bac"/>
  <p:tag name="KSO_WM_UNIT_TEXT_FILL_FORE_SCHEMECOLOR_INDEX_BRIGHTNESS" val="0.35"/>
  <p:tag name="KSO_WM_UNIT_TEXT_FILL_FORE_SCHEMECOLOR_INDEX" val="13"/>
  <p:tag name="KSO_WM_UNIT_TEXT_FILL_TYPE" val="1"/>
  <p:tag name="KSO_WM_TEMPLATE_ASSEMBLE_XID" val="5fbf5b849532eafaafd3e970"/>
  <p:tag name="KSO_WM_TEMPLATE_ASSEMBLE_GROUPID" val="5fbf5a322574a1ee74b3a15f"/>
</p:tagLst>
</file>

<file path=ppt/tags/tag30.xml><?xml version="1.0" encoding="utf-8"?>
<p:tagLst xmlns:p="http://schemas.openxmlformats.org/presentationml/2006/main">
  <p:tag name="KSO_WM_SLIDE_BACKGROUND_TYPE" val="general"/>
</p:tagLst>
</file>

<file path=ppt/tags/tag30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0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79_5*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4"/>
  <p:tag name="KSO_WM_UNIT_DEC_AREA_ID" val="db61eeb6f24f4ca8acb35aba44a47ad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1359c22263a4bb4afee4c428f14dc26"/>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14.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31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16.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1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1c84c34097bc424b9da61bda59d9050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75e97c0afe14ff18ba1af63f8c501ae"/>
  <p:tag name="KSO_WM_SLIDE_BACKGROUND_TYPE" val="frame"/>
</p:tagLst>
</file>

<file path=ppt/tags/tag320.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22.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32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24.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682bdf4574784f64aa423b2ebfc63ab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3d42d30f016465088b82894f20431a0"/>
  <p:tag name="KSO_WM_SLIDE_BACKGROUND_TYPE" val="frame"/>
</p:tagLst>
</file>

<file path=ppt/tags/tag330.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3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33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4.xml><?xml version="1.0" encoding="utf-8"?>
<p:tagLst xmlns:p="http://schemas.openxmlformats.org/presentationml/2006/main">
  <p:tag name="KSO_WM_SLIDE_BACKGROUND_TYPE" val="frame"/>
</p:tagLst>
</file>

<file path=ppt/tags/tag34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34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4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SLIDE_BACKGROUND_TYPE" val="frame"/>
</p:tagLst>
</file>

<file path=ppt/tags/tag3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UNIT_FILL_FORE_SCHEMECOLOR_INDEX_1_BRIGHTNESS" val="0"/>
  <p:tag name="KSO_WM_UNIT_FILL_FORE_SCHEMECOLOR_INDEX_1" val="16"/>
  <p:tag name="KSO_WM_UNIT_FILL_FORE_SCHEMECOLOR_INDEX_1_POS" val="0"/>
  <p:tag name="KSO_WM_UNIT_FILL_FORE_SCHEMECOLOR_INDEX_1_TRANS" val="0.15001"/>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FILL_FORE_SCHEMECOLOR_INDEX_2_BRIGHTNESS" val="0"/>
  <p:tag name="KSO_WM_UNIT_FILL_FORE_SCHEMECOLOR_INDEX_2" val="5"/>
  <p:tag name="KSO_WM_UNIT_FILL_FORE_SCHEMECOLOR_INDEX_2_POS" val="0.5"/>
  <p:tag name="KSO_WM_UNIT_FILL_FORE_SCHEMECOLOR_INDEX_2_TRANS" val="0"/>
  <p:tag name="KSO_WM_UNIT_FILL_FORE_SCHEMECOLOR_INDEX_3_BRIGHTNESS" val="0"/>
  <p:tag name="KSO_WM_UNIT_FILL_FORE_SCHEMECOLOR_INDEX_3" val="6"/>
  <p:tag name="KSO_WM_UNIT_FILL_FORE_SCHEMECOLOR_INDEX_3_POS" val="1"/>
  <p:tag name="KSO_WM_UNIT_FILL_FORE_SCHEMECOLOR_INDEX_3_TRANS" val="0"/>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Lst>
</file>

<file path=ppt/tags/tag354.xml><?xml version="1.0" encoding="utf-8"?>
<p:tagLst xmlns:p="http://schemas.openxmlformats.org/presentationml/2006/main">
  <p:tag name="KSO_WM_UNIT_FILL_FORE_SCHEMECOLOR_INDEX_1_BRIGHTNESS" val="0"/>
  <p:tag name="KSO_WM_UNIT_FILL_FORE_SCHEMECOLOR_INDEX_1" val="6"/>
  <p:tag name="KSO_WM_UNIT_FILL_FORE_SCHEMECOLOR_INDEX_1_POS" val="0"/>
  <p:tag name="KSO_WM_UNIT_FILL_FORE_SCHEMECOLOR_INDEX_1_TRANS" val="0"/>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2001"/>
</p:tagLst>
</file>

<file path=ppt/tags/tag356.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40001"/>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SLIDE_BACKGROUND_TYPE" val="frame"/>
</p:tagLst>
</file>

<file path=ppt/tags/tag360.xml><?xml version="1.0" encoding="utf-8"?>
<p:tagLst xmlns:p="http://schemas.openxmlformats.org/presentationml/2006/main">
  <p:tag name="KSO_WM_SLIDE_BK_DARK_LIGHT" val=""/>
  <p:tag name="KSO_WM_SLIDE_BACKGROUND_TYPE" val="general"/>
</p:tagLst>
</file>

<file path=ppt/tags/tag3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63.xml><?xml version="1.0" encoding="utf-8"?>
<p:tagLst xmlns:p="http://schemas.openxmlformats.org/presentationml/2006/main">
  <p:tag name="KSO_WM_SLIDE_BK_DARK_LIGHT" val=""/>
  <p:tag name="KSO_WM_SLIDE_BACKGROUND_TYPE" val="general"/>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66.xml><?xml version="1.0" encoding="utf-8"?>
<p:tagLst xmlns:p="http://schemas.openxmlformats.org/presentationml/2006/main">
  <p:tag name="KSO_WM_SLIDE_BK_DARK_LIGHT" val=""/>
  <p:tag name="KSO_WM_SLIDE_BACKGROUND_TYPE" val="general"/>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69.xml><?xml version="1.0" encoding="utf-8"?>
<p:tagLst xmlns:p="http://schemas.openxmlformats.org/presentationml/2006/main">
  <p:tag name="KSO_WM_SLIDE_BK_DARK_LIGHT" val=""/>
  <p:tag name="KSO_WM_SLIDE_BACKGROUND_TYPE" val="general"/>
</p:tagLst>
</file>

<file path=ppt/tags/tag37.xml><?xml version="1.0" encoding="utf-8"?>
<p:tagLst xmlns:p="http://schemas.openxmlformats.org/presentationml/2006/main">
  <p:tag name="KSO_WM_SLIDE_BACKGROUND_TYPE" val="frame"/>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72.xml><?xml version="1.0" encoding="utf-8"?>
<p:tagLst xmlns:p="http://schemas.openxmlformats.org/presentationml/2006/main">
  <p:tag name="KSO_WM_SLIDE_BK_DARK_LIGHT" val=""/>
  <p:tag name="KSO_WM_SLIDE_BACKGROUND_TYPE" val="general"/>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75.xml><?xml version="1.0" encoding="utf-8"?>
<p:tagLst xmlns:p="http://schemas.openxmlformats.org/presentationml/2006/main">
  <p:tag name="KSO_WM_SLIDE_BK_DARK_LIGHT" val=""/>
  <p:tag name="KSO_WM_SLIDE_BACKGROUND_TYPE" val="general"/>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78.xml><?xml version="1.0" encoding="utf-8"?>
<p:tagLst xmlns:p="http://schemas.openxmlformats.org/presentationml/2006/main">
  <p:tag name="KSO_WM_SLIDE_BK_DARK_LIGHT" val=""/>
  <p:tag name="KSO_WM_SLIDE_BACKGROUND_TYPE" val="general"/>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8.xml><?xml version="1.0" encoding="utf-8"?>
<p:tagLst xmlns:p="http://schemas.openxmlformats.org/presentationml/2006/main">
  <p:tag name="KSO_WM_SLIDE_BACKGROUND_TYPE" val="frame"/>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81.xml><?xml version="1.0" encoding="utf-8"?>
<p:tagLst xmlns:p="http://schemas.openxmlformats.org/presentationml/2006/main">
  <p:tag name="KSO_WM_SLIDE_BK_DARK_LIGHT" val=""/>
  <p:tag name="KSO_WM_SLIDE_BACKGROUND_TYPE" val="general"/>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SLIDE_BK_DARK_LIGHT" val=""/>
  <p:tag name="KSO_WM_SLIDE_BACKGROUND_TYPE" val="general"/>
</p:tagLst>
</file>

<file path=ppt/tags/tag3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88.xml><?xml version="1.0" encoding="utf-8"?>
<p:tagLst xmlns:p="http://schemas.openxmlformats.org/presentationml/2006/main">
  <p:tag name="KSO_WM_SLIDE_BK_DARK_LIGHT" val=""/>
  <p:tag name="KSO_WM_SLIDE_BACKGROUND_TYPE" val="general"/>
</p:tagLst>
</file>

<file path=ppt/tags/tag3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79_5*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4"/>
  <p:tag name="KSO_WM_UNIT_DEC_AREA_ID" val="789bdaf37550405bb7d83e701cedc80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9a9644510174984892aa848cbd079f2"/>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91.xml><?xml version="1.0" encoding="utf-8"?>
<p:tagLst xmlns:p="http://schemas.openxmlformats.org/presentationml/2006/main">
  <p:tag name="KSO_WM_SLIDE_BK_DARK_LIGHT" val=""/>
  <p:tag name="KSO_WM_SLIDE_BACKGROUND_TYPE" val="general"/>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94.xml><?xml version="1.0" encoding="utf-8"?>
<p:tagLst xmlns:p="http://schemas.openxmlformats.org/presentationml/2006/main">
  <p:tag name="KSO_WM_SLIDE_BK_DARK_LIGHT" val=""/>
  <p:tag name="KSO_WM_SLIDE_BACKGROUND_TYPE" val="general"/>
</p:tagLst>
</file>

<file path=ppt/tags/tag3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397.xml><?xml version="1.0" encoding="utf-8"?>
<p:tagLst xmlns:p="http://schemas.openxmlformats.org/presentationml/2006/main">
  <p:tag name="KSO_WM_SLIDE_BK_DARK_LIGHT" val=""/>
  <p:tag name="KSO_WM_SLIDE_BACKGROUND_TYPE" val="general"/>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3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9173fc16dad740958b50c0580728e7b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b43499d03e4639abb3db862c6bc9ac"/>
  <p:tag name="KSO_WM_SLIDE_BACKGROUND_TYPE" val="leftRight"/>
</p:tagLst>
</file>

<file path=ppt/tags/tag400.xml><?xml version="1.0" encoding="utf-8"?>
<p:tagLst xmlns:p="http://schemas.openxmlformats.org/presentationml/2006/main">
  <p:tag name="KSO_WM_SLIDE_BK_DARK_LIGHT" val=""/>
  <p:tag name="KSO_WM_SLIDE_BACKGROUND_TYPE" val="general"/>
</p:tagLst>
</file>

<file path=ppt/tags/tag4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03.xml><?xml version="1.0" encoding="utf-8"?>
<p:tagLst xmlns:p="http://schemas.openxmlformats.org/presentationml/2006/main">
  <p:tag name="KSO_WM_SLIDE_BK_DARK_LIGHT" val=""/>
  <p:tag name="KSO_WM_SLIDE_BACKGROUND_TYPE" val="general"/>
</p:tagLst>
</file>

<file path=ppt/tags/tag4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06.xml><?xml version="1.0" encoding="utf-8"?>
<p:tagLst xmlns:p="http://schemas.openxmlformats.org/presentationml/2006/main">
  <p:tag name="KSO_WM_SLIDE_BK_DARK_LIGHT" val=""/>
  <p:tag name="KSO_WM_SLIDE_BACKGROUND_TYPE" val="general"/>
</p:tagLst>
</file>

<file path=ppt/tags/tag4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09.xml><?xml version="1.0" encoding="utf-8"?>
<p:tagLst xmlns:p="http://schemas.openxmlformats.org/presentationml/2006/main">
  <p:tag name="KSO_WM_SLIDE_BK_DARK_LIGHT" val=""/>
  <p:tag name="KSO_WM_SLIDE_BACKGROUND_TYPE" val="gener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b91fac6efb054da8bb9a9b2b9d00925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9e564cb283a4a17ad7f1a3680c3d2dc"/>
  <p:tag name="KSO_WM_SLIDE_BACKGROUND_TYPE" val="leftRight"/>
</p:tagLst>
</file>

<file path=ppt/tags/tag4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12.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13.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14.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15.xml><?xml version="1.0" encoding="utf-8"?>
<p:tagLst xmlns:p="http://schemas.openxmlformats.org/presentationml/2006/main">
  <p:tag name="KSO_WM_SLIDE_BK_DARK_LIGHT" val=""/>
  <p:tag name="KSO_WM_SLIDE_BACKGROUND_TYPE" val="general"/>
</p:tagLst>
</file>

<file path=ppt/tags/tag4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18.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19.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2.xml><?xml version="1.0" encoding="utf-8"?>
<p:tagLst xmlns:p="http://schemas.openxmlformats.org/presentationml/2006/main">
  <p:tag name="KSO_WM_SLIDE_BACKGROUND_TYPE" val="leftRight"/>
</p:tagLst>
</file>

<file path=ppt/tags/tag420.xml><?xml version="1.0" encoding="utf-8"?>
<p:tagLst xmlns:p="http://schemas.openxmlformats.org/presentationml/2006/main">
  <p:tag name="KSO_WM_UNIT_LINE_FORE_SCHEMECOLOR_INDEX_BRIGHTNESS" val="0"/>
  <p:tag name="KSO_WM_UNIT_LINE_FORE_SCHEMECOLOR_INDEX" val="13"/>
  <p:tag name="KSO_WM_UNIT_LINE_FILL_TYPE" val="2"/>
</p:tagLst>
</file>

<file path=ppt/tags/tag421.xml><?xml version="1.0" encoding="utf-8"?>
<p:tagLst xmlns:p="http://schemas.openxmlformats.org/presentationml/2006/main">
  <p:tag name="KSO_WM_SLIDE_BK_DARK_LIGHT" val=""/>
  <p:tag name="KSO_WM_SLIDE_BACKGROUND_TYPE" val="general"/>
</p:tagLst>
</file>

<file path=ppt/tags/tag4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24.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25.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26.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29.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SLIDE_BACKGROUND_TYPE" val="leftRight"/>
</p:tagLst>
</file>

<file path=ppt/tags/tag430.xml><?xml version="1.0" encoding="utf-8"?>
<p:tagLst xmlns:p="http://schemas.openxmlformats.org/presentationml/2006/main">
  <p:tag name="KSO_WM_UNIT_FILL_FORE_SCHEMECOLOR_INDEX_BRIGHTNESS" val="-0.25"/>
  <p:tag name="KSO_WM_UNIT_FILL_FORE_SCHEMECOLOR_INDEX" val="8"/>
  <p:tag name="KSO_WM_UNIT_FILL_TYPE" val="1"/>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32.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33.xml><?xml version="1.0" encoding="utf-8"?>
<p:tagLst xmlns:p="http://schemas.openxmlformats.org/presentationml/2006/main">
  <p:tag name="KSO_WM_UNIT_LINE_FORE_SCHEMECOLOR_INDEX_BRIGHTNESS" val="0"/>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434.xml><?xml version="1.0" encoding="utf-8"?>
<p:tagLst xmlns:p="http://schemas.openxmlformats.org/presentationml/2006/main">
  <p:tag name="KSO_WM_SLIDE_BK_DARK_LIGHT" val=""/>
  <p:tag name="KSO_WM_SLIDE_BACKGROUND_TYPE" val="general"/>
</p:tagLst>
</file>

<file path=ppt/tags/tag4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37.xml><?xml version="1.0" encoding="utf-8"?>
<p:tagLst xmlns:p="http://schemas.openxmlformats.org/presentationml/2006/main">
  <p:tag name="KSO_WM_SLIDE_BK_DARK_LIGHT" val=""/>
  <p:tag name="KSO_WM_SLIDE_BACKGROUND_TYPE" val="general"/>
</p:tagLst>
</file>

<file path=ppt/tags/tag4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aa4fcf72d80445be9432c3cffe1229f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8982a8d75ca40039efd20af1440cb67"/>
  <p:tag name="KSO_WM_SLIDE_BACKGROUND_TYPE" val="general"/>
  <p:tag name="WM_BEAUTIFY_SHAPE_IDENTITY" val="{12ad9b4e-fdce-4804-bd74-fe8205caffaa}"/>
</p:tagLst>
</file>

<file path=ppt/tags/tag4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 name="KSO_WM_SLIDE_BACKGROUND_TYPE" val="general"/>
  <p:tag name="WM_BEAUTIFY_SHAPE_IDENTITY" val="{d92e3fda-66b9-4fdd-a8bf-a37b43cb0996}"/>
</p:tagLst>
</file>

<file path=ppt/tags/tag44.xml><?xml version="1.0" encoding="utf-8"?>
<p:tagLst xmlns:p="http://schemas.openxmlformats.org/presentationml/2006/main">
  <p:tag name="KSO_WM_SLIDE_BACKGROUND_TYPE" val="leftRight"/>
</p:tagLst>
</file>

<file path=ppt/tags/tag440.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41.xml><?xml version="1.0" encoding="utf-8"?>
<p:tagLst xmlns:p="http://schemas.openxmlformats.org/presentationml/2006/main">
  <p:tag name="KSO_WM_UNIT_FILL_FORE_SCHEMECOLOR_INDEX_BRIGHTNESS" val="0.25"/>
  <p:tag name="KSO_WM_UNIT_FILL_FORE_SCHEMECOLOR_INDEX" val="13"/>
  <p:tag name="KSO_WM_UNIT_FILL_TYPE" val="1"/>
</p:tagLst>
</file>

<file path=ppt/tags/tag442.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43.xml><?xml version="1.0" encoding="utf-8"?>
<p:tagLst xmlns:p="http://schemas.openxmlformats.org/presentationml/2006/main">
  <p:tag name="KSO_WM_UNIT_FILL_FORE_SCHEMECOLOR_INDEX_BRIGHTNESS" val="0.25"/>
  <p:tag name="KSO_WM_UNIT_FILL_FORE_SCHEMECOLOR_INDEX" val="13"/>
  <p:tag name="KSO_WM_UNIT_FILL_TYPE" val="1"/>
</p:tagLst>
</file>

<file path=ppt/tags/tag444.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45.xml><?xml version="1.0" encoding="utf-8"?>
<p:tagLst xmlns:p="http://schemas.openxmlformats.org/presentationml/2006/main">
  <p:tag name="KSO_WM_UNIT_FILL_FORE_SCHEMECOLOR_INDEX_BRIGHTNESS" val="0"/>
  <p:tag name="KSO_WM_UNIT_FILL_FORE_SCHEMECOLOR_INDEX" val="14"/>
  <p:tag name="KSO_WM_UNIT_FILL_TYPE" val="1"/>
</p:tagLst>
</file>

<file path=ppt/tags/tag446.xml><?xml version="1.0" encoding="utf-8"?>
<p:tagLst xmlns:p="http://schemas.openxmlformats.org/presentationml/2006/main">
  <p:tag name="KSO_WM_SLIDE_BK_DARK_LIGHT" val=""/>
  <p:tag name="KSO_WM_SLIDE_BACKGROUND_TYPE" val="general"/>
</p:tagLst>
</file>

<file path=ppt/tags/tag447.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44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449.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45.xml><?xml version="1.0" encoding="utf-8"?>
<p:tagLst xmlns:p="http://schemas.openxmlformats.org/presentationml/2006/main">
  <p:tag name="KSO_WM_SLIDE_BACKGROUND_TYPE" val="leftRight"/>
</p:tagLst>
</file>

<file path=ppt/tags/tag450.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451.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452.xml><?xml version="1.0" encoding="utf-8"?>
<p:tagLst xmlns:p="http://schemas.openxmlformats.org/presentationml/2006/main">
  <p:tag name="KSO_WPP_MARK_KEY" val="3f87e61e-1508-40af-84f8-92e8a2c9f61a"/>
  <p:tag name="COMMONDATA" val="eyJoZGlkIjoiMGNjNDIyYzlmZDhiMzQyMTEyY2ZkZmVmOWUzN2E5NmMifQ=="/>
  <p:tag name="commondata" val="eyJoZGlkIjoiZTVlNmE2ZmI1ZjYwNzY0MzcxMzc3ZmQ0YThkN2JhMWYifQ=="/>
</p:tagLst>
</file>

<file path=ppt/tags/tag46.xml><?xml version="1.0" encoding="utf-8"?>
<p:tagLst xmlns:p="http://schemas.openxmlformats.org/presentationml/2006/main">
  <p:tag name="KSO_WM_SLIDE_BACKGROUND_TYPE" val="leftRight"/>
</p:tagLst>
</file>

<file path=ppt/tags/tag47.xml><?xml version="1.0" encoding="utf-8"?>
<p:tagLst xmlns:p="http://schemas.openxmlformats.org/presentationml/2006/main">
  <p:tag name="KSO_WM_SLIDE_BACKGROUND_TYPE" val="leftRight"/>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79_5*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4"/>
  <p:tag name="KSO_WM_UNIT_DEC_AREA_ID" val="b145386860b14c18b1ec70727d42f24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ad77815495645aba0972629e8755d7e"/>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63726576d1414b8f89a96ad6cf88bbc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c86f29401904e4f9ede4257bf14f7dc"/>
  <p:tag name="KSO_WM_SLIDE_BACKGROUND_TYPE" val="topBotto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71805b60f4145088f26f85673d9e52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a221960c4ef48cd8c97e9b5c871fac8"/>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52c24843ab03443f90f9d6e201b9d7ff"/>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af2a9372b3c4ecb93a76db07cb15b0b"/>
  <p:tag name="KSO_WM_SLIDE_BACKGROUND_TYPE" val="topBottom"/>
</p:tagLst>
</file>

<file path=ppt/tags/tag51.xml><?xml version="1.0" encoding="utf-8"?>
<p:tagLst xmlns:p="http://schemas.openxmlformats.org/presentationml/2006/main">
  <p:tag name="KSO_WM_SLIDE_BACKGROUND_TYPE" val="topBottom"/>
</p:tagLst>
</file>

<file path=ppt/tags/tag52.xml><?xml version="1.0" encoding="utf-8"?>
<p:tagLst xmlns:p="http://schemas.openxmlformats.org/presentationml/2006/main">
  <p:tag name="KSO_WM_SLIDE_BACKGROUND_TYPE" val="topBottom"/>
</p:tagLst>
</file>

<file path=ppt/tags/tag53.xml><?xml version="1.0" encoding="utf-8"?>
<p:tagLst xmlns:p="http://schemas.openxmlformats.org/presentationml/2006/main">
  <p:tag name="KSO_WM_SLIDE_BACKGROUND_TYPE" val="topBottom"/>
</p:tagLst>
</file>

<file path=ppt/tags/tag54.xml><?xml version="1.0" encoding="utf-8"?>
<p:tagLst xmlns:p="http://schemas.openxmlformats.org/presentationml/2006/main">
  <p:tag name="KSO_WM_SLIDE_BACKGROUND_TYPE" val="topBottom"/>
</p:tagLst>
</file>

<file path=ppt/tags/tag55.xml><?xml version="1.0" encoding="utf-8"?>
<p:tagLst xmlns:p="http://schemas.openxmlformats.org/presentationml/2006/main">
  <p:tag name="KSO_WM_SLIDE_BACKGROUND_TYPE" val="topBottom"/>
</p:tagLst>
</file>

<file path=ppt/tags/tag56.xml><?xml version="1.0" encoding="utf-8"?>
<p:tagLst xmlns:p="http://schemas.openxmlformats.org/presentationml/2006/main">
  <p:tag name="KSO_WM_SLIDE_BACKGROUND_TYPE" val="topBotto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79_5*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4"/>
  <p:tag name="KSO_WM_UNIT_DEC_AREA_ID" val="27bd76db95274075b4cd6897af74572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4f067da0bc0d47718331746e02d26f5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91e08edcb56949a39f9e7eef6d59506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92bb5fc8be6435ca85762b3b86c6d4d"/>
  <p:tag name="KSO_WM_SLIDE_BACKGROUND_TYPE" val="bottomTop"/>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c1f2dcf3a54a46e699418e255392303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66c575e0e1b4cc9a02d84dd78d97f47"/>
  <p:tag name="KSO_WM_SLIDE_BACKGROUND_TYPE" val="bottomTop"/>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2*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1"/>
  <p:tag name="KSO_WM_UNIT_DEC_AREA_ID" val="778ef1168972452a81ed4d03ca7e865a"/>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2674a06908ed4f89bc11db72a32abaa3"/>
</p:tagLst>
</file>

<file path=ppt/tags/tag60.xml><?xml version="1.0" encoding="utf-8"?>
<p:tagLst xmlns:p="http://schemas.openxmlformats.org/presentationml/2006/main">
  <p:tag name="KSO_WM_SLIDE_BACKGROUND_TYPE" val="bottomTop"/>
</p:tagLst>
</file>

<file path=ppt/tags/tag61.xml><?xml version="1.0" encoding="utf-8"?>
<p:tagLst xmlns:p="http://schemas.openxmlformats.org/presentationml/2006/main">
  <p:tag name="KSO_WM_SLIDE_BACKGROUND_TYPE" val="bottomTop"/>
</p:tagLst>
</file>

<file path=ppt/tags/tag62.xml><?xml version="1.0" encoding="utf-8"?>
<p:tagLst xmlns:p="http://schemas.openxmlformats.org/presentationml/2006/main">
  <p:tag name="KSO_WM_SLIDE_BACKGROUND_TYPE" val="bottomTop"/>
</p:tagLst>
</file>

<file path=ppt/tags/tag63.xml><?xml version="1.0" encoding="utf-8"?>
<p:tagLst xmlns:p="http://schemas.openxmlformats.org/presentationml/2006/main">
  <p:tag name="KSO_WM_SLIDE_BACKGROUND_TYPE" val="bottomTop"/>
</p:tagLst>
</file>

<file path=ppt/tags/tag64.xml><?xml version="1.0" encoding="utf-8"?>
<p:tagLst xmlns:p="http://schemas.openxmlformats.org/presentationml/2006/main">
  <p:tag name="KSO_WM_SLIDE_BACKGROUND_TYPE" val="bottomTop"/>
</p:tagLst>
</file>

<file path=ppt/tags/tag65.xml><?xml version="1.0" encoding="utf-8"?>
<p:tagLst xmlns:p="http://schemas.openxmlformats.org/presentationml/2006/main">
  <p:tag name="KSO_WM_SLIDE_BACKGROUND_TYPE" val="bottomTop"/>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79_5*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4"/>
  <p:tag name="KSO_WM_UNIT_DEC_AREA_ID" val="07fe9bb5687643d8932c955732f7ca1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5af760c983c4305bd8a7d5170ec88c6"/>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3c97e2587fa541a1bbaf8c679ade4c87"/>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8f6c51ae5b44abdb6184b2408db7b65"/>
  <p:tag name="KSO_WM_SLIDE_BACKGROUND_TYPE" val="navigation"/>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92aa39bb574a4b2584eb51e47c77110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7fc113eb75c4e3690589440f8e2551f"/>
  <p:tag name="KSO_WM_SLIDE_BACKGROUND_TYPE" val="navigation"/>
</p:tagLst>
</file>

<file path=ppt/tags/tag69.xml><?xml version="1.0" encoding="utf-8"?>
<p:tagLst xmlns:p="http://schemas.openxmlformats.org/presentationml/2006/main">
  <p:tag name="KSO_WM_SLIDE_BACKGROUND_TYPE" val="navigation"/>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81b70274656f4156b5dc7241039e22d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4ae24b2305f4425bc4a20cf027cb67c"/>
</p:tagLst>
</file>

<file path=ppt/tags/tag70.xml><?xml version="1.0" encoding="utf-8"?>
<p:tagLst xmlns:p="http://schemas.openxmlformats.org/presentationml/2006/main">
  <p:tag name="KSO_WM_SLIDE_BACKGROUND_TYPE" val="navigation"/>
</p:tagLst>
</file>

<file path=ppt/tags/tag71.xml><?xml version="1.0" encoding="utf-8"?>
<p:tagLst xmlns:p="http://schemas.openxmlformats.org/presentationml/2006/main">
  <p:tag name="KSO_WM_SLIDE_BACKGROUND_TYPE" val="navigation"/>
</p:tagLst>
</file>

<file path=ppt/tags/tag72.xml><?xml version="1.0" encoding="utf-8"?>
<p:tagLst xmlns:p="http://schemas.openxmlformats.org/presentationml/2006/main">
  <p:tag name="KSO_WM_SLIDE_BACKGROUND_TYPE" val="navigation"/>
</p:tagLst>
</file>

<file path=ppt/tags/tag73.xml><?xml version="1.0" encoding="utf-8"?>
<p:tagLst xmlns:p="http://schemas.openxmlformats.org/presentationml/2006/main">
  <p:tag name="KSO_WM_SLIDE_BACKGROUND_TYPE" val="navigation"/>
</p:tagLst>
</file>

<file path=ppt/tags/tag74.xml><?xml version="1.0" encoding="utf-8"?>
<p:tagLst xmlns:p="http://schemas.openxmlformats.org/presentationml/2006/main">
  <p:tag name="KSO_WM_SLIDE_BACKGROUND_TYPE" val="navigation"/>
</p:tagLst>
</file>

<file path=ppt/tags/tag75.xml><?xml version="1.0" encoding="utf-8"?>
<p:tagLst xmlns:p="http://schemas.openxmlformats.org/presentationml/2006/main">
  <p:tag name="KSO_WM_SLIDE_BACKGROUND_TYPE" val="navigation"/>
</p:tagLst>
</file>

<file path=ppt/tags/tag76.xml><?xml version="1.0" encoding="utf-8"?>
<p:tagLst xmlns:p="http://schemas.openxmlformats.org/presentationml/2006/main">
  <p:tag name="KSO_WM_SLIDE_BACKGROUND_TYPE" val="navigation"/>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2679_5*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4"/>
  <p:tag name="KSO_WM_UNIT_DEC_AREA_ID" val="1175b398a703400ca343d14b41630e1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c8966dd3e5345a4ab499d7c0e664480"/>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3*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2"/>
  <p:tag name="KSO_WM_UNIT_DEC_AREA_ID" val="f6df9aa1084748efb9d9f72436cdc3f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4d2cc0e86d043e8b81bd29a6634d007"/>
  <p:tag name="KSO_WM_SLIDE_BACKGROUND_TYPE" val="belt"/>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ab9352b26cf9429c90050fd7750d874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6d83b0d2860456f8bc84b360aaafcc3"/>
  <p:tag name="KSO_WM_SLIDE_BACKGROUND_TYPE" val="belt"/>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2679_4*i*1"/>
  <p:tag name="KSO_WM_TEMPLATE_CATEGORY" val="chip"/>
  <p:tag name="KSO_WM_TEMPLATE_INDEX" val="20202679"/>
  <p:tag name="KSO_WM_UNIT_LAYERLEVEL" val="1"/>
  <p:tag name="KSO_WM_TAG_VERSION" val="1.0"/>
  <p:tag name="KSO_WM_BEAUTIFY_FLAG" val="#wm#"/>
  <p:tag name="KSO_WM_CHIP_GROUPID" val="5fbf5a322574a1ee74b3a15f"/>
  <p:tag name="KSO_WM_CHIP_XID" val="5fbf5a322574a1ee74b3a163"/>
  <p:tag name="KSO_WM_UNIT_DEC_AREA_ID" val="1d50bee417594a8cad1be252d24d65e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c2f1a60e598a401b9b781a62831ef4d4"/>
</p:tagLst>
</file>

<file path=ppt/tags/tag80.xml><?xml version="1.0" encoding="utf-8"?>
<p:tagLst xmlns:p="http://schemas.openxmlformats.org/presentationml/2006/main">
  <p:tag name="KSO_WM_SLIDE_BACKGROUND_TYPE" val="belt"/>
</p:tagLst>
</file>

<file path=ppt/tags/tag81.xml><?xml version="1.0" encoding="utf-8"?>
<p:tagLst xmlns:p="http://schemas.openxmlformats.org/presentationml/2006/main">
  <p:tag name="KSO_WM_SLIDE_BACKGROUND_TYPE" val="belt"/>
</p:tagLst>
</file>

<file path=ppt/tags/tag82.xml><?xml version="1.0" encoding="utf-8"?>
<p:tagLst xmlns:p="http://schemas.openxmlformats.org/presentationml/2006/main">
  <p:tag name="KSO_WM_SLIDE_BACKGROUND_TYPE" val="belt"/>
</p:tagLst>
</file>

<file path=ppt/tags/tag83.xml><?xml version="1.0" encoding="utf-8"?>
<p:tagLst xmlns:p="http://schemas.openxmlformats.org/presentationml/2006/main">
  <p:tag name="KSO_WM_SLIDE_BACKGROUND_TYPE" val="belt"/>
</p:tagLst>
</file>

<file path=ppt/tags/tag84.xml><?xml version="1.0" encoding="utf-8"?>
<p:tagLst xmlns:p="http://schemas.openxmlformats.org/presentationml/2006/main">
  <p:tag name="KSO_WM_SLIDE_BACKGROUND_TYPE" val="belt"/>
</p:tagLst>
</file>

<file path=ppt/tags/tag85.xml><?xml version="1.0" encoding="utf-8"?>
<p:tagLst xmlns:p="http://schemas.openxmlformats.org/presentationml/2006/main">
  <p:tag name="KSO_WM_TEMPLATE_CATEGORY" val="custom"/>
  <p:tag name="KSO_WM_TEMPLATE_INDEX" val="20202679"/>
</p:tagLst>
</file>

<file path=ppt/tags/tag86.xml><?xml version="1.0" encoding="utf-8"?>
<p:tagLst xmlns:p="http://schemas.openxmlformats.org/presentationml/2006/main">
  <p:tag name="KSO_WM_TEMPLATE_CATEGORY" val="custom"/>
  <p:tag name="KSO_WM_TEMPLATE_INDEX" val="20202679"/>
</p:tagLst>
</file>

<file path=ppt/tags/tag87.xml><?xml version="1.0" encoding="utf-8"?>
<p:tagLst xmlns:p="http://schemas.openxmlformats.org/presentationml/2006/main">
  <p:tag name="KSO_WM_BEAUTIFY_FLAG" val="#wm#"/>
  <p:tag name="KSO_WM_TAG_VERSION" val="1.0"/>
  <p:tag name="KSO_WM_TEMPLATE_CATEGORY" val="custom"/>
  <p:tag name="KSO_WM_TEMPLATE_INDEX" val="20202679"/>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79_1*a*1"/>
  <p:tag name="KSO_WM_TEMPLATE_CATEGORY" val="custom"/>
  <p:tag name="KSO_WM_TEMPLATE_INDEX" val="20202679"/>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0a9fb74efda7494691043a1364d0bb53"/>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cece82a35f2848e385958d65bedacf33"/>
  <p:tag name="KSO_WM_UNIT_TEXT_FILL_FORE_SCHEMECOLOR_INDEX_BRIGHTNESS" val="0.15"/>
  <p:tag name="KSO_WM_UNIT_TEXT_FILL_FORE_SCHEMECOLOR_INDEX" val="13"/>
  <p:tag name="KSO_WM_UNIT_TEXT_FILL_TYPE" val="1"/>
  <p:tag name="KSO_WM_TEMPLATE_ASSEMBLE_XID" val="5fbf5b849532eafaafd3e95d"/>
  <p:tag name="KSO_WM_TEMPLATE_ASSEMBLE_GROUPID" val="5fbf5a322574a1ee74b3a15f"/>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bofety">
  <a:themeElements>
    <a:clrScheme name="Adjacency">
      <a:dk1>
        <a:srgbClr val="000000"/>
      </a:dk1>
      <a:lt1>
        <a:srgbClr val="FFFFFF"/>
      </a:lt1>
      <a:dk2>
        <a:srgbClr val="EFD2D5"/>
      </a:dk2>
      <a:lt2>
        <a:srgbClr val="F7E8EA"/>
      </a:lt2>
      <a:accent1>
        <a:srgbClr val="C13643"/>
      </a:accent1>
      <a:accent2>
        <a:srgbClr val="C9462D"/>
      </a:accent2>
      <a:accent3>
        <a:srgbClr val="B46023"/>
      </a:accent3>
      <a:accent4>
        <a:srgbClr val="8D7F26"/>
      </a:accent4>
      <a:accent5>
        <a:srgbClr val="5FA03C"/>
      </a:accent5>
      <a:accent6>
        <a:srgbClr val="36BF6D"/>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公众号: 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A000120150822A03PPBG</Template>
  <TotalTime>0</TotalTime>
  <Words>9301</Words>
  <Application>WPS 演示</Application>
  <PresentationFormat>全屏显示(4:3)</PresentationFormat>
  <Paragraphs>482</Paragraphs>
  <Slides>35</Slides>
  <Notes>33</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35</vt:i4>
      </vt:variant>
    </vt:vector>
  </HeadingPairs>
  <TitlesOfParts>
    <vt:vector size="50" baseType="lpstr">
      <vt:lpstr>Arial</vt:lpstr>
      <vt:lpstr>宋体</vt:lpstr>
      <vt:lpstr>Wingdings</vt:lpstr>
      <vt:lpstr>Times New Roman</vt:lpstr>
      <vt:lpstr>微软雅黑</vt:lpstr>
      <vt:lpstr>汉仪旗黑-85S</vt:lpstr>
      <vt:lpstr>黑体</vt:lpstr>
      <vt:lpstr>Wingdings</vt:lpstr>
      <vt:lpstr>Calibri</vt:lpstr>
      <vt:lpstr>Arial Unicode MS</vt:lpstr>
      <vt:lpstr>幼圆</vt:lpstr>
      <vt:lpstr>Times New Roman</vt:lpstr>
      <vt:lpstr>楷体</vt:lpstr>
      <vt:lpstr>bofety</vt:lpstr>
      <vt:lpstr>免费资料关注公众号: 安全生产管理</vt:lpstr>
      <vt:lpstr>专项安全培训</vt:lpstr>
      <vt:lpstr>PowerPoint 演示文稿</vt:lpstr>
      <vt:lpstr>PowerPoint 演示文稿</vt:lpstr>
      <vt:lpstr>冬季施工的划分</vt:lpstr>
      <vt:lpstr>PowerPoint 演示文稿</vt:lpstr>
      <vt:lpstr>PowerPoint 演示文稿</vt:lpstr>
      <vt:lpstr>PowerPoint 演示文稿</vt:lpstr>
      <vt:lpstr>冬季施工 危险有害因素分析</vt:lpstr>
      <vt:lpstr>PowerPoint 演示文稿</vt:lpstr>
      <vt:lpstr>PowerPoint 演示文稿</vt:lpstr>
      <vt:lpstr>谢 谢！</vt:lpstr>
      <vt:lpstr>冬季八防的主要内容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雪后骑车注意事项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微信公众号:安全生产管理</dc:title>
  <dc:creator>微信公众号:安全生产管理; 公众号：安全生产管理</dc:creator>
  <cp:keywords>知识星球:安全精品资料库; 公众号：安全生产管理</cp:keywords>
  <dc:description>海量安全资料加入知识星球:安全精品资料库</dc:description>
  <dc:subject>免费资料关注公众号:安全生产管理；</dc:subject>
  <cp:category>免费资料关注公众号:安全生产管理; 公众号：安全生产管理</cp:category>
  <cp:lastModifiedBy>little fairy</cp:lastModifiedBy>
  <cp:revision>9</cp:revision>
  <dcterms:created xsi:type="dcterms:W3CDTF">2019-02-14T14:28:00Z</dcterms:created>
  <dcterms:modified xsi:type="dcterms:W3CDTF">2024-05-08T09:02:38Z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95D45486F3BD40EFA15EF0078C0171E7_13</vt:lpwstr>
  </property>
</Properties>
</file>