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1" r:id="rId27"/>
  </p:sldIdLst>
  <p:sldSz cx="12192000" cy="6858000"/>
  <p:notesSz cx="6858000" cy="9144000"/>
  <p:custDataLst>
    <p:tags r:id="rId32"/>
  </p:custDataLst>
  <p:kinsoku lang="zh-CN" invalStChars="!%),.:;?]}¨·ˇˉ་―‖’”…‰∶、。〃々〉》」』】〕〗！＂＇％），．：；？］｀｜｝～￠&gt;¢°′″›℃〞︶︺︾﹀﹄﹚﹜﹞"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9500"/>
  </p:normalViewPr>
  <p:slideViewPr>
    <p:cSldViewPr snapToGrid="0">
      <p:cViewPr varScale="1">
        <p:scale>
          <a:sx n="63" d="100"/>
          <a:sy n="63" d="100"/>
        </p:scale>
        <p:origin x="728"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9.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66"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67"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68" name="备注占位符 67"/>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单击此处编辑母版文本样式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69"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 name="幻灯片图像占位符 2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4" name="备注占位符 2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 name="幻灯片图像占位符 2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0" name="备注占位符 2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 name="幻灯片图像占位符 2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9" name="备注占位符 2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 name="幻灯片图像占位符 3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2" name="备注占位符 3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 name="幻灯片图像占位符 3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2" name="备注占位符 3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 name="幻灯片图像占位符 4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1" name="备注占位符 4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 name="幻灯片图像占位符 4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1" name="备注占位符 4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7" name="幻灯片图像占位符 4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8" name="备注占位符 4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 name="幻灯片图像占位符 4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8" name="备注占位符 4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 name="幻灯片图像占位符 4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8" name="备注占位符 4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幻灯片图像占位符 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4" name="备注占位符 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1" name="幻灯片图像占位符 5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2" name="备注占位符 5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 name="幻灯片图像占位符 5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1" name="备注占位符 5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幻灯片图像占位符 1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 name="备注占位符 1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幻灯片图像占位符 1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6" name="备注占位符 1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幻灯片图像占位符 1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 name="备注占位符 1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 name="幻灯片图像占位符 15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8" name="备注占位符 15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 name="幻灯片图像占位符 1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8" name="备注占位符 1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 name="幻灯片图像占位符 19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6" name="备注占位符 19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 name="幻灯片图像占位符 21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7" name="备注占位符 2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rPr>
            </a:fld>
            <a:endParaRPr lang="zh-CN" altLang="en-US" sz="1200" b="0" i="0" u="none" strike="noStrike" kern="1200" cap="none" spc="0" baseline="0">
              <a:solidFill>
                <a:srgbClr val="000000"/>
              </a:solidFill>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p:cNvSpPr>
            <a:spLocks noGrp="1"/>
          </p:cNvSpPr>
          <p:nvPr>
            <p:ph type="ctrTitle"/>
          </p:nvPr>
        </p:nvSpPr>
        <p:spPr>
          <a:xfrm>
            <a:off x="1524000" y="1122363"/>
            <a:ext cx="9144000" cy="2387600"/>
          </a:xfrm>
          <a:prstGeom prst="rect">
            <a:avLst/>
          </a:prstGeom>
        </p:spPr>
        <p:txBody>
          <a:bodyPr anchor="b" anchorCtr="0">
            <a:noAutofit/>
          </a:bodyPr>
          <a:lstStyle>
            <a:lvl1pPr marL="0" indent="0" algn="ctr" defTabSz="914400" fontAlgn="auto" hangingPunct="1">
              <a:defRPr sz="6000"/>
            </a:lvl1pPr>
          </a:lstStyle>
          <a:p>
            <a:r>
              <a:rPr lang="zh-CN" altLang="en-US"/>
              <a:t>单击此处编辑母版标题样式</a:t>
            </a:r>
            <a:endParaRPr lang="zh-CN" altLang="en-US"/>
          </a:p>
        </p:txBody>
      </p:sp>
      <p:sp>
        <p:nvSpPr>
          <p:cNvPr id="8" name="文本"/>
          <p:cNvSpPr>
            <a:spLocks noGrp="1"/>
          </p:cNvSpPr>
          <p:nvPr>
            <p:ph type="subTitle" idx="1"/>
          </p:nvPr>
        </p:nvSpPr>
        <p:spPr>
          <a:xfrm>
            <a:off x="1524000" y="3602038"/>
            <a:ext cx="9144000" cy="1655762"/>
          </a:xfrm>
          <a:prstGeom prst="rect">
            <a:avLst/>
          </a:prstGeom>
        </p:spPr>
        <p:txBody>
          <a:bodyPr/>
          <a:lstStyle>
            <a:lvl1pPr marL="0" indent="0" algn="ctr" defTabSz="914400" fontAlgn="auto" hangingPunct="1">
              <a:buNone/>
              <a:defRPr sz="2400"/>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单击此处编辑母版副标题样式</a:t>
            </a:r>
            <a:endParaRPr lang="zh-CN" altLang="en-US"/>
          </a:p>
        </p:txBody>
      </p:sp>
      <p:sp>
        <p:nvSpPr>
          <p:cNvPr id="9"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datetime5">
              <a:rPr lang="zh-CN" altLang="en-US"/>
            </a:fld>
            <a:endParaRPr lang="zh-CN" altLang="en-US"/>
          </a:p>
        </p:txBody>
      </p:sp>
      <p:sp>
        <p:nvSpPr>
          <p:cNvPr id="10"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11"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55"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56" name="竖排文字占位符"/>
          <p:cNvSpPr>
            <a:spLocks noGrp="1"/>
          </p:cNvSpPr>
          <p:nvPr>
            <p:ph type="body" orient="vert" idx="1"/>
          </p:nvPr>
        </p:nvSpPr>
        <p:spPr>
          <a:xfrm>
            <a:off x="838200" y="1825625"/>
            <a:ext cx="10515600" cy="4351338"/>
          </a:xfrm>
          <a:prstGeom prst="rect">
            <a:avLst/>
          </a:prstGeom>
        </p:spPr>
        <p:txBody>
          <a:bodyPr vert="eaVert">
            <a:no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57"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58"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59"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60" name="竖排标题"/>
          <p:cNvSpPr>
            <a:spLocks noGrp="1"/>
          </p:cNvSpPr>
          <p:nvPr>
            <p:ph type="title" orient="vert"/>
          </p:nvPr>
        </p:nvSpPr>
        <p:spPr>
          <a:xfrm>
            <a:off x="8724900" y="365124"/>
            <a:ext cx="2628899" cy="5811838"/>
          </a:xfrm>
          <a:prstGeom prst="rect">
            <a:avLst/>
          </a:prstGeom>
        </p:spPr>
        <p:txBody>
          <a:bodyPr vert="eaVert">
            <a:noAutofit/>
          </a:bodyPr>
          <a:lstStyle/>
          <a:p>
            <a:pPr marL="0" indent="0"/>
            <a:r>
              <a:rPr lang="zh-CN" altLang="en-US"/>
              <a:t>单击此处编辑母版标题样式</a:t>
            </a:r>
            <a:endParaRPr lang="zh-CN" altLang="en-US"/>
          </a:p>
        </p:txBody>
      </p:sp>
      <p:sp>
        <p:nvSpPr>
          <p:cNvPr id="61" name="竖排文字占位符"/>
          <p:cNvSpPr>
            <a:spLocks noGrp="1"/>
          </p:cNvSpPr>
          <p:nvPr>
            <p:ph type="body" orient="vert" idx="1"/>
          </p:nvPr>
        </p:nvSpPr>
        <p:spPr>
          <a:xfrm>
            <a:off x="838200" y="365124"/>
            <a:ext cx="7734300" cy="5811838"/>
          </a:xfrm>
          <a:prstGeom prst="rect">
            <a:avLst/>
          </a:prstGeom>
        </p:spPr>
        <p:txBody>
          <a:bodyPr vert="eaVert">
            <a:no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62"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63"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64"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2"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13" name="内容占位符"/>
          <p:cNvSpPr>
            <a:spLocks noGrp="1"/>
          </p:cNvSpPr>
          <p:nvPr>
            <p:ph idx="1"/>
          </p:nvPr>
        </p:nvSpPr>
        <p:spPr>
          <a:xfrm>
            <a:off x="838200" y="1825625"/>
            <a:ext cx="10515600" cy="4351338"/>
          </a:xfrm>
          <a:prstGeom prst="rect">
            <a:avLst/>
          </a:prstGeom>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14"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15"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16"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7" name="标题"/>
          <p:cNvSpPr>
            <a:spLocks noGrp="1"/>
          </p:cNvSpPr>
          <p:nvPr>
            <p:ph type="title"/>
          </p:nvPr>
        </p:nvSpPr>
        <p:spPr>
          <a:xfrm>
            <a:off x="831850" y="1709738"/>
            <a:ext cx="10515600" cy="2852737"/>
          </a:xfrm>
          <a:prstGeom prst="rect">
            <a:avLst/>
          </a:prstGeom>
        </p:spPr>
        <p:txBody>
          <a:bodyPr anchor="b" anchorCtr="0">
            <a:noAutofit/>
          </a:bodyPr>
          <a:lstStyle>
            <a:lvl1pPr marL="0" indent="0" defTabSz="914400" fontAlgn="auto" hangingPunct="1">
              <a:defRPr sz="6000"/>
            </a:lvl1pPr>
          </a:lstStyle>
          <a:p>
            <a:pPr marL="0" indent="0"/>
            <a:r>
              <a:rPr lang="zh-CN" altLang="en-US"/>
              <a:t>单击此处编辑母版标题样式</a:t>
            </a:r>
            <a:endParaRPr lang="zh-CN" altLang="en-US"/>
          </a:p>
        </p:txBody>
      </p:sp>
      <p:sp>
        <p:nvSpPr>
          <p:cNvPr id="18" name="文本"/>
          <p:cNvSpPr>
            <a:spLocks noGrp="1"/>
          </p:cNvSpPr>
          <p:nvPr>
            <p:ph type="body" idx="1"/>
          </p:nvPr>
        </p:nvSpPr>
        <p:spPr>
          <a:xfrm>
            <a:off x="831850" y="4589463"/>
            <a:ext cx="10515600" cy="1500186"/>
          </a:xfrm>
          <a:prstGeom prst="rect">
            <a:avLst/>
          </a:prstGeom>
        </p:spPr>
        <p:txBody>
          <a:bodyPr/>
          <a:lstStyle>
            <a:lvl1pPr marL="0" indent="0" defTabSz="914400" fontAlgn="auto" hangingPunct="1">
              <a:buNone/>
              <a:defRPr sz="2400">
                <a:solidFill>
                  <a:srgbClr val="898989"/>
                </a:solidFill>
              </a:defRPr>
            </a:lvl1pPr>
            <a:lvl2pPr marL="457200" indent="0" defTabSz="914400" fontAlgn="auto" hangingPunct="1">
              <a:buNone/>
              <a:defRPr sz="2000">
                <a:solidFill>
                  <a:srgbClr val="898989"/>
                </a:solidFill>
              </a:defRPr>
            </a:lvl2pPr>
            <a:lvl3pPr marL="914400" indent="0" defTabSz="914400" fontAlgn="auto" hangingPunct="1">
              <a:buNone/>
              <a:defRPr sz="1800">
                <a:solidFill>
                  <a:srgbClr val="898989"/>
                </a:solidFill>
              </a:defRPr>
            </a:lvl3pPr>
            <a:lvl4pPr marL="1371600" indent="0" defTabSz="914400" fontAlgn="auto" hangingPunct="1">
              <a:buNone/>
              <a:defRPr sz="1600">
                <a:solidFill>
                  <a:srgbClr val="898989"/>
                </a:solidFill>
              </a:defRPr>
            </a:lvl4pPr>
            <a:lvl5pPr marL="1828800" indent="0" defTabSz="914400" fontAlgn="auto" hangingPunct="1">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zh-CN" altLang="en-US"/>
              <a:t>单击此处编辑母版文本样式</a:t>
            </a:r>
            <a:endParaRPr lang="zh-CN" altLang="en-US"/>
          </a:p>
        </p:txBody>
      </p:sp>
      <p:sp>
        <p:nvSpPr>
          <p:cNvPr id="19"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datetime5">
              <a:rPr lang="zh-CN" altLang="en-US"/>
            </a:fld>
            <a:endParaRPr lang="zh-CN" altLang="en-US"/>
          </a:p>
        </p:txBody>
      </p:sp>
      <p:sp>
        <p:nvSpPr>
          <p:cNvPr id="20"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21"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2"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23" name="内容占位符"/>
          <p:cNvSpPr>
            <a:spLocks noGrp="1"/>
          </p:cNvSpPr>
          <p:nvPr>
            <p:ph idx="1"/>
          </p:nvPr>
        </p:nvSpPr>
        <p:spPr>
          <a:xfrm>
            <a:off x="838200" y="1825625"/>
            <a:ext cx="5181599" cy="4351338"/>
          </a:xfrm>
          <a:prstGeom prst="rect">
            <a:avLst/>
          </a:prstGeom>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4" name="内容占位符"/>
          <p:cNvSpPr>
            <a:spLocks noGrp="1"/>
          </p:cNvSpPr>
          <p:nvPr>
            <p:ph idx="2"/>
          </p:nvPr>
        </p:nvSpPr>
        <p:spPr>
          <a:xfrm>
            <a:off x="6172200" y="1825625"/>
            <a:ext cx="5181599" cy="4351338"/>
          </a:xfrm>
          <a:prstGeom prst="rect">
            <a:avLst/>
          </a:prstGeom>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5"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26"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27"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8" name="标题"/>
          <p:cNvSpPr>
            <a:spLocks noGrp="1"/>
          </p:cNvSpPr>
          <p:nvPr>
            <p:ph type="title"/>
          </p:nvPr>
        </p:nvSpPr>
        <p:spPr>
          <a:xfrm>
            <a:off x="839788" y="365124"/>
            <a:ext cx="10515600" cy="1325562"/>
          </a:xfrm>
          <a:prstGeom prst="rect">
            <a:avLst/>
          </a:prstGeom>
        </p:spPr>
        <p:txBody>
          <a:bodyPr/>
          <a:lstStyle/>
          <a:p>
            <a:pPr marL="0" indent="0"/>
            <a:r>
              <a:rPr lang="zh-CN" altLang="en-US"/>
              <a:t>单击此处编辑母版标题样式</a:t>
            </a:r>
            <a:endParaRPr lang="zh-CN" altLang="en-US"/>
          </a:p>
        </p:txBody>
      </p:sp>
      <p:sp>
        <p:nvSpPr>
          <p:cNvPr id="29" name="文本"/>
          <p:cNvSpPr>
            <a:spLocks noGrp="1"/>
          </p:cNvSpPr>
          <p:nvPr>
            <p:ph type="body" idx="1"/>
          </p:nvPr>
        </p:nvSpPr>
        <p:spPr>
          <a:xfrm>
            <a:off x="839788" y="1681163"/>
            <a:ext cx="5157787" cy="823912"/>
          </a:xfrm>
          <a:prstGeom prst="rect">
            <a:avLst/>
          </a:prstGeom>
        </p:spPr>
        <p:txBody>
          <a:bodyPr anchor="b" anchorCtr="0">
            <a:noAutofit/>
          </a:bodyPr>
          <a:lstStyle>
            <a:lvl1pPr marL="0" indent="0" defTabSz="914400" fontAlgn="auto" hangingPunct="1">
              <a:buNone/>
              <a:defRPr sz="2400" b="1"/>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r>
              <a:rPr lang="zh-CN" altLang="en-US"/>
              <a:t>单击此处编辑母版文本样式</a:t>
            </a:r>
            <a:endParaRPr lang="zh-CN" altLang="en-US"/>
          </a:p>
        </p:txBody>
      </p:sp>
      <p:sp>
        <p:nvSpPr>
          <p:cNvPr id="30" name="内容占位符"/>
          <p:cNvSpPr>
            <a:spLocks noGrp="1"/>
          </p:cNvSpPr>
          <p:nvPr>
            <p:ph idx="2"/>
          </p:nvPr>
        </p:nvSpPr>
        <p:spPr>
          <a:xfrm>
            <a:off x="839788" y="2505075"/>
            <a:ext cx="5157787" cy="3684587"/>
          </a:xfrm>
          <a:prstGeom prst="rect">
            <a:avLst/>
          </a:prstGeom>
        </p:spPr>
        <p:txBody>
          <a:bodyPr/>
          <a:lstStyle/>
          <a:p>
            <a:pPr marL="228600" indent="-2286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1" name="文本"/>
          <p:cNvSpPr>
            <a:spLocks noGrp="1"/>
          </p:cNvSpPr>
          <p:nvPr>
            <p:ph type="body" idx="3"/>
          </p:nvPr>
        </p:nvSpPr>
        <p:spPr>
          <a:xfrm>
            <a:off x="6172200" y="1681163"/>
            <a:ext cx="5183187" cy="823912"/>
          </a:xfrm>
          <a:prstGeom prst="rect">
            <a:avLst/>
          </a:prstGeom>
        </p:spPr>
        <p:txBody>
          <a:bodyPr anchor="b" anchorCtr="0">
            <a:noAutofit/>
          </a:bodyPr>
          <a:lstStyle>
            <a:lvl1pPr marL="0" indent="0" defTabSz="914400" fontAlgn="auto" hangingPunct="1">
              <a:buNone/>
              <a:defRPr sz="2400" b="1"/>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r>
              <a:rPr lang="zh-CN" altLang="en-US"/>
              <a:t>单击此处编辑母版文本样式</a:t>
            </a:r>
            <a:endParaRPr lang="zh-CN" altLang="en-US"/>
          </a:p>
        </p:txBody>
      </p:sp>
      <p:sp>
        <p:nvSpPr>
          <p:cNvPr id="32" name="内容占位符"/>
          <p:cNvSpPr>
            <a:spLocks noGrp="1"/>
          </p:cNvSpPr>
          <p:nvPr>
            <p:ph idx="4"/>
          </p:nvPr>
        </p:nvSpPr>
        <p:spPr>
          <a:xfrm>
            <a:off x="6172200" y="2505075"/>
            <a:ext cx="5183187" cy="3684587"/>
          </a:xfrm>
          <a:prstGeom prst="rect">
            <a:avLst/>
          </a:prstGeom>
        </p:spPr>
        <p:txBody>
          <a:bodyPr/>
          <a:lstStyle/>
          <a:p>
            <a:pPr marL="228600" indent="-2286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3"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34"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35"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6"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37"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38"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39"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0"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datetime5">
              <a:rPr lang="zh-CN" altLang="en-US"/>
            </a:fld>
            <a:endParaRPr lang="zh-CN" altLang="en-US"/>
          </a:p>
        </p:txBody>
      </p:sp>
      <p:sp>
        <p:nvSpPr>
          <p:cNvPr id="41"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42"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43" name="标题"/>
          <p:cNvSpPr>
            <a:spLocks noGrp="1"/>
          </p:cNvSpPr>
          <p:nvPr>
            <p:ph type="title"/>
          </p:nvPr>
        </p:nvSpPr>
        <p:spPr>
          <a:xfrm>
            <a:off x="839788" y="457200"/>
            <a:ext cx="3932237" cy="1600200"/>
          </a:xfrm>
          <a:prstGeom prst="rect">
            <a:avLst/>
          </a:prstGeom>
        </p:spPr>
        <p:txBody>
          <a:bodyPr anchor="b" anchorCtr="0">
            <a:noAutofit/>
          </a:bodyPr>
          <a:lstStyle>
            <a:lvl1pPr marL="0" indent="0" defTabSz="914400" fontAlgn="auto" hangingPunct="1">
              <a:defRPr sz="3200"/>
            </a:lvl1pPr>
          </a:lstStyle>
          <a:p>
            <a:pPr marL="0" indent="0"/>
            <a:r>
              <a:rPr lang="zh-CN" altLang="en-US"/>
              <a:t>单击此处编辑母版标题样式</a:t>
            </a:r>
            <a:endParaRPr lang="zh-CN" altLang="en-US"/>
          </a:p>
        </p:txBody>
      </p:sp>
      <p:sp>
        <p:nvSpPr>
          <p:cNvPr id="44" name="内容占位符"/>
          <p:cNvSpPr>
            <a:spLocks noGrp="1"/>
          </p:cNvSpPr>
          <p:nvPr>
            <p:ph idx="1"/>
          </p:nvPr>
        </p:nvSpPr>
        <p:spPr>
          <a:xfrm>
            <a:off x="5183188" y="987425"/>
            <a:ext cx="6172200" cy="4873625"/>
          </a:xfrm>
          <a:prstGeom prst="rect">
            <a:avLst/>
          </a:prstGeom>
        </p:spPr>
        <p:txBody>
          <a:bodyPr/>
          <a:lstStyle>
            <a:lvl1pPr marL="228600" indent="-228600" defTabSz="914400" fontAlgn="auto" hangingPunct="1">
              <a:defRPr sz="3200"/>
            </a:lvl1pPr>
            <a:lvl2pPr marL="685800" indent="-228600" defTabSz="914400" fontAlgn="auto" hangingPunct="1">
              <a:defRPr sz="2800"/>
            </a:lvl2pPr>
            <a:lvl3pPr marL="1143000" indent="-228600" defTabSz="914400" fontAlgn="auto" hangingPunct="1">
              <a:defRPr sz="2400"/>
            </a:lvl3pPr>
            <a:lvl4pPr marL="1600200" indent="-228600" defTabSz="914400" fontAlgn="auto" hangingPunct="1">
              <a:defRPr sz="2000"/>
            </a:lvl4pPr>
            <a:lvl5pPr marL="2057400" indent="-228600" defTabSz="914400" fontAlgn="auto" hangingPunct="1">
              <a:defRPr sz="2000"/>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45" name="文本"/>
          <p:cNvSpPr>
            <a:spLocks noGrp="1"/>
          </p:cNvSpPr>
          <p:nvPr>
            <p:ph type="body" idx="2"/>
          </p:nvPr>
        </p:nvSpPr>
        <p:spPr>
          <a:xfrm>
            <a:off x="839788" y="2057400"/>
            <a:ext cx="3932237" cy="3811587"/>
          </a:xfrm>
          <a:prstGeom prst="rect">
            <a:avLst/>
          </a:prstGeom>
        </p:spPr>
        <p:txBody>
          <a:bodyPr/>
          <a:lstStyle>
            <a:lvl1pPr marL="0" indent="0" defTabSz="914400" fontAlgn="auto" hangingPunct="1">
              <a:buNone/>
              <a:defRPr sz="1600"/>
            </a:lvl1pPr>
            <a:lvl2pPr marL="457200" indent="0" defTabSz="914400" fontAlgn="auto" hangingPunct="1">
              <a:buNone/>
              <a:defRPr sz="1400"/>
            </a:lvl2pPr>
            <a:lvl3pPr marL="914400" indent="0" defTabSz="914400" fontAlgn="auto" hangingPunct="1">
              <a:buNone/>
              <a:defRPr sz="1200"/>
            </a:lvl3pPr>
            <a:lvl4pPr marL="1371600" indent="0" defTabSz="914400" fontAlgn="auto" hangingPunct="1">
              <a:buNone/>
              <a:defRPr sz="1000"/>
            </a:lvl4pPr>
            <a:lvl5pPr marL="1828800" indent="0" defTabSz="914400" fontAlgn="auto" hangingPunct="1">
              <a:buNone/>
              <a:defRPr sz="1000"/>
            </a:lvl5pPr>
            <a:lvl6pPr marL="2286000" indent="0" defTabSz="914400" fontAlgn="auto" hangingPunct="1">
              <a:buNone/>
              <a:defRPr sz="1000"/>
            </a:lvl6pPr>
            <a:lvl7pPr marL="2743200" indent="0" defTabSz="914400" fontAlgn="auto" hangingPunct="1">
              <a:buNone/>
              <a:defRPr sz="1000"/>
            </a:lvl7pPr>
            <a:lvl8pPr marL="3200400" indent="0" defTabSz="914400" fontAlgn="auto" hangingPunct="1">
              <a:buNone/>
              <a:defRPr sz="1000"/>
            </a:lvl8pPr>
            <a:lvl9pPr marL="3200400" indent="0" defTabSz="914400" fontAlgn="auto" hangingPunct="1">
              <a:buNone/>
              <a:defRPr sz="1000"/>
            </a:lvl9pPr>
          </a:lstStyle>
          <a:p>
            <a:pPr marL="0" indent="0"/>
            <a:r>
              <a:rPr lang="zh-CN" altLang="en-US"/>
              <a:t>单击此处编辑母版文本样式</a:t>
            </a:r>
            <a:endParaRPr lang="zh-CN" altLang="en-US"/>
          </a:p>
        </p:txBody>
      </p:sp>
      <p:sp>
        <p:nvSpPr>
          <p:cNvPr id="46"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datetime5">
              <a:rPr lang="zh-CN" altLang="en-US"/>
            </a:fld>
            <a:endParaRPr lang="zh-CN" altLang="en-US"/>
          </a:p>
        </p:txBody>
      </p:sp>
      <p:sp>
        <p:nvSpPr>
          <p:cNvPr id="47"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48"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9" name="标题"/>
          <p:cNvSpPr>
            <a:spLocks noGrp="1"/>
          </p:cNvSpPr>
          <p:nvPr>
            <p:ph type="title"/>
          </p:nvPr>
        </p:nvSpPr>
        <p:spPr>
          <a:xfrm>
            <a:off x="839788" y="457200"/>
            <a:ext cx="3932237" cy="1600200"/>
          </a:xfrm>
          <a:prstGeom prst="rect">
            <a:avLst/>
          </a:prstGeom>
        </p:spPr>
        <p:txBody>
          <a:bodyPr anchor="b" anchorCtr="0">
            <a:noAutofit/>
          </a:bodyPr>
          <a:lstStyle>
            <a:lvl1pPr marL="0" indent="0" defTabSz="914400" fontAlgn="auto" hangingPunct="1">
              <a:defRPr sz="3200"/>
            </a:lvl1pPr>
          </a:lstStyle>
          <a:p>
            <a:pPr marL="0" indent="0"/>
            <a:r>
              <a:rPr lang="zh-CN" altLang="en-US"/>
              <a:t>单击此处编辑母版标题样式</a:t>
            </a:r>
            <a:endParaRPr lang="zh-CN" altLang="en-US"/>
          </a:p>
        </p:txBody>
      </p:sp>
      <p:sp>
        <p:nvSpPr>
          <p:cNvPr id="50" name="图片"/>
          <p:cNvSpPr>
            <a:spLocks noGrp="1"/>
          </p:cNvSpPr>
          <p:nvPr>
            <p:ph type="pic" idx="1"/>
          </p:nvPr>
        </p:nvSpPr>
        <p:spPr>
          <a:xfrm>
            <a:off x="5183188" y="987425"/>
            <a:ext cx="6172200" cy="4873625"/>
          </a:xfrm>
          <a:prstGeom prst="rect">
            <a:avLst/>
          </a:prstGeom>
        </p:spPr>
        <p:txBody>
          <a:bodyPr/>
          <a:lstStyle/>
          <a:p/>
        </p:txBody>
      </p:sp>
      <p:sp>
        <p:nvSpPr>
          <p:cNvPr id="51" name="文本"/>
          <p:cNvSpPr>
            <a:spLocks noGrp="1"/>
          </p:cNvSpPr>
          <p:nvPr>
            <p:ph type="body" idx="2"/>
          </p:nvPr>
        </p:nvSpPr>
        <p:spPr>
          <a:xfrm>
            <a:off x="839788" y="2057400"/>
            <a:ext cx="3932237" cy="3811587"/>
          </a:xfrm>
          <a:prstGeom prst="rect">
            <a:avLst/>
          </a:prstGeom>
        </p:spPr>
        <p:txBody>
          <a:bodyPr/>
          <a:lstStyle>
            <a:lvl1pPr marL="0" indent="0" defTabSz="914400" fontAlgn="auto" hangingPunct="1">
              <a:buNone/>
              <a:defRPr sz="1600"/>
            </a:lvl1pPr>
            <a:lvl2pPr marL="457200" indent="0" defTabSz="914400" fontAlgn="auto" hangingPunct="1">
              <a:buNone/>
              <a:defRPr sz="1400"/>
            </a:lvl2pPr>
            <a:lvl3pPr marL="914400" indent="0" defTabSz="914400" fontAlgn="auto" hangingPunct="1">
              <a:buNone/>
              <a:defRPr sz="1200"/>
            </a:lvl3pPr>
            <a:lvl4pPr marL="1371600" indent="0" defTabSz="914400" fontAlgn="auto" hangingPunct="1">
              <a:buNone/>
              <a:defRPr sz="1000"/>
            </a:lvl4pPr>
            <a:lvl5pPr marL="1828800" indent="0" defTabSz="914400" fontAlgn="auto" hangingPunct="1">
              <a:buNone/>
              <a:defRPr sz="1000"/>
            </a:lvl5pPr>
            <a:lvl6pPr marL="2286000" indent="0" defTabSz="914400" fontAlgn="auto" hangingPunct="1">
              <a:buNone/>
              <a:defRPr sz="1000"/>
            </a:lvl6pPr>
            <a:lvl7pPr marL="2743200" indent="0" defTabSz="914400" fontAlgn="auto" hangingPunct="1">
              <a:buNone/>
              <a:defRPr sz="1000"/>
            </a:lvl7pPr>
            <a:lvl8pPr marL="3200400" indent="0" defTabSz="914400" fontAlgn="auto" hangingPunct="1">
              <a:buNone/>
              <a:defRPr sz="1000"/>
            </a:lvl8pPr>
            <a:lvl9pPr marL="3200400" indent="0" defTabSz="914400" fontAlgn="auto" hangingPunct="1">
              <a:buNone/>
              <a:defRPr sz="1000"/>
            </a:lvl9pPr>
          </a:lstStyle>
          <a:p>
            <a:pPr marL="0" indent="0"/>
            <a:r>
              <a:rPr lang="zh-CN" altLang="en-US"/>
              <a:t>单击此处编辑母版文本样式</a:t>
            </a:r>
            <a:endParaRPr lang="zh-CN" altLang="en-US"/>
          </a:p>
        </p:txBody>
      </p:sp>
      <p:sp>
        <p:nvSpPr>
          <p:cNvPr id="52"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datetime5">
              <a:rPr lang="zh-CN" altLang="en-US"/>
            </a:fld>
            <a:endParaRPr lang="zh-CN" altLang="en-US"/>
          </a:p>
        </p:txBody>
      </p:sp>
      <p:sp>
        <p:nvSpPr>
          <p:cNvPr id="53"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endParaRPr lang="zh-CN" altLang="en-US"/>
          </a:p>
        </p:txBody>
      </p:sp>
      <p:sp>
        <p:nvSpPr>
          <p:cNvPr id="54"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微软雅黑" panose="020B0503020204020204"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p:cNvSpPr>
            <a:spLocks noGrp="1"/>
          </p:cNvSpPr>
          <p:nvPr>
            <p:ph type="title"/>
          </p:nvPr>
        </p:nvSpPr>
        <p:spPr>
          <a:xfrm>
            <a:off x="838200" y="365124"/>
            <a:ext cx="10515600" cy="1325562"/>
          </a:xfrm>
          <a:prstGeom prst="rect">
            <a:avLst/>
          </a:prstGeom>
          <a:noFill/>
          <a:ln w="9525" cap="flat" cmpd="sng">
            <a:noFill/>
            <a:prstDash val="solid"/>
            <a:miter/>
          </a:ln>
        </p:spPr>
        <p:txBody>
          <a:bodyPr vert="horz" wrap="square" lIns="91440" tIns="45720" rIns="91440" bIns="45720" anchor="ctr" anchorCtr="0">
            <a:normAutofit/>
          </a:bodyPr>
          <a:lstStyle/>
          <a:p>
            <a:r>
              <a:rPr lang="zh-CN" altLang="en-US"/>
              <a:t>单击此处编辑母版标题样式</a:t>
            </a:r>
            <a:endParaRPr lang="zh-CN" altLang="en-US"/>
          </a:p>
        </p:txBody>
      </p:sp>
      <p:sp>
        <p:nvSpPr>
          <p:cNvPr id="3" name="文本"/>
          <p:cNvSpPr>
            <a:spLocks noGrp="1"/>
          </p:cNvSpPr>
          <p:nvPr>
            <p:ph type="body" idx="1"/>
          </p:nvPr>
        </p:nvSpPr>
        <p:spPr>
          <a:xfrm>
            <a:off x="838200" y="1825625"/>
            <a:ext cx="10515600" cy="4351338"/>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 name="日期占位符"/>
          <p:cNvSpPr>
            <a:spLocks noGrp="1"/>
          </p:cNvSpPr>
          <p:nvPr>
            <p:ph type="dt" idx="2"/>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fontAlgn="base" hangingPunct="0">
              <a:defRPr sz="1200">
                <a:solidFill>
                  <a:srgbClr val="898989"/>
                </a:solidFill>
                <a:latin typeface="Calibri" panose="020F0502020204030204" charset="0"/>
                <a:ea typeface="微软雅黑" panose="020B0503020204020204" charset="-122"/>
                <a:cs typeface="Calibri" panose="020F0502020204030204" charset="0"/>
              </a:defRPr>
            </a:lvl1pPr>
          </a:lstStyle>
          <a:p>
            <a:fld id="{CAD2D6BD-DE1B-4B5F-8B41-2702339687B9}" type="datetime5">
              <a:rPr lang="zh-CN" altLang="en-US"/>
            </a:fld>
            <a:endParaRPr lang="zh-CN" altLang="en-US"/>
          </a:p>
        </p:txBody>
      </p:sp>
      <p:sp>
        <p:nvSpPr>
          <p:cNvPr id="5" name="页脚占位符"/>
          <p:cNvSpPr>
            <a:spLocks noGrp="1"/>
          </p:cNvSpPr>
          <p:nvPr>
            <p:ph type="ftr" idx="3"/>
          </p:nvPr>
        </p:nvSpPr>
        <p:spPr>
          <a:xfrm>
            <a:off x="4038600" y="6356349"/>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fontAlgn="base" hangingPunct="0">
              <a:defRPr sz="1200">
                <a:solidFill>
                  <a:srgbClr val="898989"/>
                </a:solidFill>
                <a:latin typeface="Calibri" panose="020F0502020204030204" charset="0"/>
                <a:ea typeface="微软雅黑" panose="020B0503020204020204" charset="-122"/>
                <a:cs typeface="Calibri" panose="020F0502020204030204" charset="0"/>
              </a:defRPr>
            </a:lvl1pPr>
          </a:lstStyle>
          <a:p>
            <a:endParaRPr lang="zh-CN" altLang="en-US"/>
          </a:p>
        </p:txBody>
      </p:sp>
      <p:sp>
        <p:nvSpPr>
          <p:cNvPr id="6" name="编号占位符"/>
          <p:cNvSpPr>
            <a:spLocks noGrp="1"/>
          </p:cNvSpPr>
          <p:nvPr>
            <p:ph type="sldNum" idx="4"/>
          </p:nvPr>
        </p:nvSpPr>
        <p:spPr>
          <a:xfrm>
            <a:off x="86106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fontAlgn="base" hangingPunct="0">
              <a:defRPr sz="1200">
                <a:solidFill>
                  <a:srgbClr val="898989"/>
                </a:solidFill>
                <a:latin typeface="Calibri" panose="020F0502020204030204" charset="0"/>
                <a:ea typeface="微软雅黑" panose="020B0503020204020204" charset="-122"/>
                <a:cs typeface="Calibri" panose="020F0502020204030204" charset="0"/>
              </a:defRPr>
            </a:lvl1pPr>
          </a:lstStyle>
          <a:p>
            <a:fld id="{CAD2D6BD-DE1B-4B5F-8B41-2702339687B9}" type="slidenum">
              <a:rPr lang="zh-CN" altLang="en-US"/>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indent="0" algn="l" defTabSz="914400" eaLnBrk="1" fontAlgn="auto" latinLnBrk="0" hangingPunct="1">
        <a:lnSpc>
          <a:spcPct val="90000"/>
        </a:lnSpc>
        <a:spcBef>
          <a:spcPts val="0"/>
        </a:spcBef>
        <a:buNone/>
        <a:defRPr sz="4400" kern="1200">
          <a:solidFill>
            <a:schemeClr val="tx1"/>
          </a:solidFill>
          <a:latin typeface="Calibri" panose="020F0502020204030204" charset="0"/>
          <a:ea typeface="微软雅黑" panose="020B0503020204020204" charset="-122"/>
          <a:cs typeface="Calibri" panose="020F0502020204030204"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微软雅黑" panose="020B0503020204020204" charset="-122"/>
          <a:cs typeface="Calibri" panose="020F050202020403020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微软雅黑" panose="020B0503020204020204" charset="-122"/>
          <a:cs typeface="Calibri" panose="020F050202020403020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微软雅黑" panose="020B0503020204020204" charset="-122"/>
          <a:cs typeface="Calibri" panose="020F050202020403020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微软雅黑" panose="020B0503020204020204" charset="-122"/>
          <a:cs typeface="Calibri" panose="020F050202020403020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微软雅黑" panose="020B0503020204020204" charset="-122"/>
          <a:cs typeface="Calibri" panose="020F050202020403020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微软雅黑" panose="020B0503020204020204" charset="-122"/>
          <a:cs typeface="Calibri" panose="020F050202020403020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微软雅黑" panose="020B0503020204020204" charset="-122"/>
          <a:cs typeface="Calibri" panose="020F050202020403020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微软雅黑" panose="020B0503020204020204" charset="-122"/>
          <a:cs typeface="Calibri" panose="020F050202020403020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微软雅黑" panose="020B0503020204020204" charset="-122"/>
          <a:cs typeface="Calibri" panose="020F050202020403020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8.jpeg"/><Relationship Id="rId4" Type="http://schemas.openxmlformats.org/officeDocument/2006/relationships/tags" Target="../tags/tag16.xml"/><Relationship Id="rId3" Type="http://schemas.openxmlformats.org/officeDocument/2006/relationships/image" Target="../media/image27.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descr="&amp;pky8575067055&amp;"/>
          <p:cNvPicPr>
            <a:picLocks noChangeAspect="1"/>
          </p:cNvPicPr>
          <p:nvPr/>
        </p:nvPicPr>
        <p:blipFill>
          <a:blip r:embed="rId1" cstate="print"/>
          <a:stretch>
            <a:fillRect/>
          </a:stretch>
        </p:blipFill>
        <p:spPr>
          <a:xfrm>
            <a:off x="0" y="0"/>
            <a:ext cx="12192000" cy="6857365"/>
          </a:xfrm>
          <a:prstGeom prst="rect">
            <a:avLst/>
          </a:prstGeom>
          <a:noFill/>
          <a:ln w="9525" cap="flat" cmpd="sng">
            <a:noFill/>
            <a:prstDash val="solid"/>
            <a:miter/>
          </a:ln>
        </p:spPr>
      </p:pic>
      <p:sp>
        <p:nvSpPr>
          <p:cNvPr id="72" name="曲线"/>
          <p:cNvSpPr/>
          <p:nvPr/>
        </p:nvSpPr>
        <p:spPr>
          <a:xfrm>
            <a:off x="217" y="378627"/>
            <a:ext cx="5213823" cy="6100744"/>
          </a:xfrm>
          <a:custGeom>
            <a:avLst/>
            <a:gdLst>
              <a:gd name="T1" fmla="*/ 0 w 21600"/>
              <a:gd name="T2" fmla="*/ 0 h 21600"/>
              <a:gd name="T3" fmla="*/ 21600 w 21600"/>
              <a:gd name="T4" fmla="*/ 21600 h 21600"/>
            </a:gdLst>
            <a:ahLst/>
            <a:cxnLst/>
            <a:rect l="T1" t="T2" r="T3" b="T4"/>
            <a:pathLst>
              <a:path w="21600" h="21600">
                <a:moveTo>
                  <a:pt x="0" y="0"/>
                </a:moveTo>
                <a:lnTo>
                  <a:pt x="21600" y="10770"/>
                </a:lnTo>
                <a:lnTo>
                  <a:pt x="0" y="21600"/>
                </a:lnTo>
                <a:lnTo>
                  <a:pt x="0" y="0"/>
                </a:lnTo>
                <a:close/>
              </a:path>
            </a:pathLst>
          </a:custGeom>
          <a:solidFill>
            <a:srgbClr val="0164DC"/>
          </a:solidFill>
          <a:ln w="9525" cap="flat" cmpd="sng">
            <a:noFill/>
            <a:prstDash val="solid"/>
            <a:round/>
          </a:ln>
        </p:spPr>
        <p:txBody>
          <a:bodyPr rtlCol="0" anchor="ctr"/>
          <a:lstStyle/>
          <a:p>
            <a:pPr algn="ctr"/>
          </a:p>
        </p:txBody>
      </p:sp>
      <p:sp>
        <p:nvSpPr>
          <p:cNvPr id="73" name="矩形"/>
          <p:cNvSpPr/>
          <p:nvPr/>
        </p:nvSpPr>
        <p:spPr>
          <a:xfrm>
            <a:off x="0" y="1623060"/>
            <a:ext cx="12179300" cy="3612515"/>
          </a:xfrm>
          <a:prstGeom prst="rect">
            <a:avLst/>
          </a:prstGeom>
          <a:solidFill>
            <a:srgbClr val="5B9BD5">
              <a:alpha val="56000"/>
            </a:srgbClr>
          </a:solidFill>
          <a:ln w="12700" cap="flat" cmpd="sng">
            <a:noFill/>
            <a:prstDash val="solid"/>
            <a:round/>
          </a:ln>
        </p:spPr>
        <p:txBody>
          <a:bodyPr rtlCol="0" anchor="ctr"/>
          <a:lstStyle/>
          <a:p>
            <a:pPr algn="ctr"/>
          </a:p>
        </p:txBody>
      </p:sp>
      <p:sp>
        <p:nvSpPr>
          <p:cNvPr id="74" name="矩形"/>
          <p:cNvSpPr/>
          <p:nvPr/>
        </p:nvSpPr>
        <p:spPr>
          <a:xfrm>
            <a:off x="4530725" y="2612390"/>
            <a:ext cx="7648574" cy="17583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6600" b="1" i="0" u="none" strike="noStrike" kern="1200" cap="none" spc="0" baseline="0">
                <a:solidFill>
                  <a:srgbClr val="0D0D0D"/>
                </a:solidFill>
                <a:effectLst>
                  <a:outerShdw blurRad="38100" dist="38100" dir="2700000" algn="tl">
                    <a:srgbClr val="000000">
                      <a:alpha val="43000"/>
                    </a:srgbClr>
                  </a:outerShdw>
                </a:effectLst>
                <a:latin typeface="微软雅黑" panose="020B0503020204020204" charset="-122"/>
                <a:ea typeface="微软雅黑" panose="020B0503020204020204" charset="-122"/>
                <a:cs typeface="Calibri" panose="020F0502020204030204" charset="0"/>
                <a:sym typeface="微软雅黑" panose="020B0503020204020204" charset="-122"/>
              </a:rPr>
              <a:t>电气专项安全培训</a:t>
            </a:r>
            <a:endParaRPr lang="en-US" altLang="zh-CN" sz="6600" b="1" i="0" u="none" strike="noStrike" kern="1200" cap="none" spc="0" baseline="0">
              <a:solidFill>
                <a:srgbClr val="0D0D0D"/>
              </a:solidFill>
              <a:effectLst>
                <a:outerShdw blurRad="38100" dist="38100" dir="2700000" algn="tl">
                  <a:srgbClr val="000000">
                    <a:alpha val="43000"/>
                  </a:srgbClr>
                </a:outerShdw>
              </a:effectLst>
              <a:latin typeface="微软雅黑" panose="020B0503020204020204" charset="-122"/>
              <a:ea typeface="微软雅黑" panose="020B0503020204020204" charset="-122"/>
              <a:cs typeface="Calibri" panose="020F0502020204030204" charset="0"/>
              <a:sym typeface="微软雅黑" panose="020B0503020204020204" charset="-122"/>
            </a:endParaRPr>
          </a:p>
          <a:p>
            <a:pPr marL="0" indent="0" algn="ctr">
              <a:lnSpc>
                <a:spcPct val="100000"/>
              </a:lnSpc>
              <a:spcBef>
                <a:spcPts val="0"/>
              </a:spcBef>
              <a:spcAft>
                <a:spcPts val="0"/>
              </a:spcAft>
              <a:buNone/>
            </a:pPr>
            <a:r>
              <a:rPr lang="zh-CN" altLang="en-US" sz="4400" b="1" i="0" u="none" strike="noStrike" kern="1200" cap="none" spc="0" baseline="0">
                <a:solidFill>
                  <a:srgbClr val="C00000"/>
                </a:solidFill>
                <a:effectLst>
                  <a:outerShdw blurRad="38100" dist="38100" dir="2700000" algn="tl">
                    <a:srgbClr val="000000">
                      <a:alpha val="43000"/>
                    </a:srgbClr>
                  </a:outerShdw>
                </a:effectLst>
                <a:latin typeface="微软雅黑" panose="020B0503020204020204" charset="-122"/>
                <a:ea typeface="微软雅黑" panose="020B0503020204020204" charset="-122"/>
                <a:cs typeface="Calibri" panose="020F0502020204030204" charset="0"/>
                <a:sym typeface="微软雅黑" panose="020B0503020204020204" charset="-122"/>
              </a:rPr>
              <a:t>电气事故及急救</a:t>
            </a:r>
            <a:endParaRPr lang="zh-CN" altLang="en-US" sz="4400" b="1" i="0" u="none" strike="noStrike" kern="1200" cap="none" spc="0" baseline="0">
              <a:solidFill>
                <a:srgbClr val="C00000"/>
              </a:solidFill>
              <a:effectLst>
                <a:outerShdw blurRad="38100" dist="38100" dir="2700000" algn="tl">
                  <a:srgbClr val="000000">
                    <a:alpha val="43000"/>
                  </a:srgbClr>
                </a:outerShdw>
              </a:effectLst>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870190" y="437057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420190" y="561850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663305" y="561911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906420" y="561850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199"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200"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201"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202" name="曲线"/>
          <p:cNvSpPr/>
          <p:nvPr/>
        </p:nvSpPr>
        <p:spPr>
          <a:xfrm rot="18900000">
            <a:off x="7084436" y="1559990"/>
            <a:ext cx="1745805" cy="1745805"/>
          </a:xfrm>
          <a:custGeom>
            <a:avLst/>
            <a:gdLst>
              <a:gd name="T1" fmla="*/ 0 w 21600"/>
              <a:gd name="T2" fmla="*/ 0 h 21600"/>
              <a:gd name="T3" fmla="*/ 21600 w 21600"/>
              <a:gd name="T4" fmla="*/ 21600 h 21600"/>
            </a:gdLst>
            <a:ahLst/>
            <a:cxnLst/>
            <a:rect l="T1" t="T2" r="T3" b="T4"/>
            <a:pathLst>
              <a:path w="21600" h="21600">
                <a:moveTo>
                  <a:pt x="21600" y="8250"/>
                </a:moveTo>
                <a:cubicBezTo>
                  <a:pt x="21600" y="9539"/>
                  <a:pt x="20580" y="10559"/>
                  <a:pt x="19290" y="10559"/>
                </a:cubicBezTo>
                <a:cubicBezTo>
                  <a:pt x="19290" y="10559"/>
                  <a:pt x="19290" y="10559"/>
                  <a:pt x="19290" y="10559"/>
                </a:cubicBezTo>
                <a:cubicBezTo>
                  <a:pt x="19170" y="10559"/>
                  <a:pt x="18630" y="10530"/>
                  <a:pt x="18089" y="10080"/>
                </a:cubicBezTo>
                <a:cubicBezTo>
                  <a:pt x="17759" y="9809"/>
                  <a:pt x="17400" y="9390"/>
                  <a:pt x="17070" y="9390"/>
                </a:cubicBezTo>
                <a:cubicBezTo>
                  <a:pt x="16769" y="9390"/>
                  <a:pt x="16500" y="9690"/>
                  <a:pt x="16290" y="10679"/>
                </a:cubicBezTo>
                <a:cubicBezTo>
                  <a:pt x="16260" y="10770"/>
                  <a:pt x="16260" y="10860"/>
                  <a:pt x="16260" y="10949"/>
                </a:cubicBezTo>
                <a:cubicBezTo>
                  <a:pt x="16260" y="16260"/>
                  <a:pt x="16260" y="16260"/>
                  <a:pt x="16260" y="16260"/>
                </a:cubicBezTo>
                <a:cubicBezTo>
                  <a:pt x="16260" y="16260"/>
                  <a:pt x="16260" y="16260"/>
                  <a:pt x="16260" y="16260"/>
                </a:cubicBezTo>
                <a:cubicBezTo>
                  <a:pt x="10679" y="16260"/>
                  <a:pt x="10679" y="16260"/>
                  <a:pt x="10679" y="16260"/>
                </a:cubicBezTo>
                <a:cubicBezTo>
                  <a:pt x="10559" y="16260"/>
                  <a:pt x="10470" y="16290"/>
                  <a:pt x="10350" y="16290"/>
                </a:cubicBezTo>
                <a:cubicBezTo>
                  <a:pt x="9450" y="16500"/>
                  <a:pt x="8999" y="16770"/>
                  <a:pt x="8879" y="17160"/>
                </a:cubicBezTo>
                <a:cubicBezTo>
                  <a:pt x="8760" y="17580"/>
                  <a:pt x="9120" y="17970"/>
                  <a:pt x="9419" y="18300"/>
                </a:cubicBezTo>
                <a:cubicBezTo>
                  <a:pt x="9480" y="18389"/>
                  <a:pt x="9540" y="18450"/>
                  <a:pt x="9600" y="18510"/>
                </a:cubicBezTo>
                <a:cubicBezTo>
                  <a:pt x="10049" y="19020"/>
                  <a:pt x="10049" y="19530"/>
                  <a:pt x="10049" y="19560"/>
                </a:cubicBezTo>
                <a:cubicBezTo>
                  <a:pt x="10049" y="20700"/>
                  <a:pt x="9120" y="21600"/>
                  <a:pt x="7980" y="21600"/>
                </a:cubicBezTo>
                <a:cubicBezTo>
                  <a:pt x="6870" y="21600"/>
                  <a:pt x="5939" y="20700"/>
                  <a:pt x="5939" y="19560"/>
                </a:cubicBezTo>
                <a:cubicBezTo>
                  <a:pt x="5939" y="19560"/>
                  <a:pt x="5939" y="19560"/>
                  <a:pt x="5939" y="19560"/>
                </a:cubicBezTo>
                <a:cubicBezTo>
                  <a:pt x="5939" y="19530"/>
                  <a:pt x="5909" y="19020"/>
                  <a:pt x="6359" y="18510"/>
                </a:cubicBezTo>
                <a:cubicBezTo>
                  <a:pt x="6420" y="18450"/>
                  <a:pt x="6480" y="18389"/>
                  <a:pt x="6569" y="18300"/>
                </a:cubicBezTo>
                <a:cubicBezTo>
                  <a:pt x="6870" y="17970"/>
                  <a:pt x="7230" y="17580"/>
                  <a:pt x="7109" y="17160"/>
                </a:cubicBezTo>
                <a:cubicBezTo>
                  <a:pt x="6990" y="16770"/>
                  <a:pt x="6509" y="16500"/>
                  <a:pt x="5610" y="16290"/>
                </a:cubicBezTo>
                <a:cubicBezTo>
                  <a:pt x="5519" y="16290"/>
                  <a:pt x="5400" y="16260"/>
                  <a:pt x="5310" y="16260"/>
                </a:cubicBezTo>
                <a:cubicBezTo>
                  <a:pt x="0" y="16260"/>
                  <a:pt x="0" y="16260"/>
                  <a:pt x="0" y="16260"/>
                </a:cubicBezTo>
                <a:cubicBezTo>
                  <a:pt x="0" y="10949"/>
                  <a:pt x="0" y="10949"/>
                  <a:pt x="0" y="10949"/>
                </a:cubicBezTo>
                <a:cubicBezTo>
                  <a:pt x="0" y="10890"/>
                  <a:pt x="0" y="10800"/>
                  <a:pt x="29" y="10740"/>
                </a:cubicBezTo>
                <a:cubicBezTo>
                  <a:pt x="240" y="9720"/>
                  <a:pt x="510" y="9630"/>
                  <a:pt x="569" y="9630"/>
                </a:cubicBezTo>
                <a:cubicBezTo>
                  <a:pt x="719" y="9630"/>
                  <a:pt x="989" y="9870"/>
                  <a:pt x="1199" y="10050"/>
                </a:cubicBezTo>
                <a:cubicBezTo>
                  <a:pt x="1260" y="10140"/>
                  <a:pt x="1350" y="10199"/>
                  <a:pt x="1409" y="10259"/>
                </a:cubicBezTo>
                <a:cubicBezTo>
                  <a:pt x="2009" y="10770"/>
                  <a:pt x="2609" y="10800"/>
                  <a:pt x="2759" y="10800"/>
                </a:cubicBezTo>
                <a:cubicBezTo>
                  <a:pt x="2790" y="10800"/>
                  <a:pt x="2790" y="10800"/>
                  <a:pt x="2790" y="10800"/>
                </a:cubicBezTo>
                <a:cubicBezTo>
                  <a:pt x="4200" y="10800"/>
                  <a:pt x="5339" y="9659"/>
                  <a:pt x="5339" y="8250"/>
                </a:cubicBezTo>
                <a:cubicBezTo>
                  <a:pt x="5339" y="6869"/>
                  <a:pt x="4200" y="5700"/>
                  <a:pt x="2790" y="5700"/>
                </a:cubicBezTo>
                <a:cubicBezTo>
                  <a:pt x="2759" y="5700"/>
                  <a:pt x="2759" y="5700"/>
                  <a:pt x="2759" y="5700"/>
                </a:cubicBezTo>
                <a:cubicBezTo>
                  <a:pt x="2609" y="5700"/>
                  <a:pt x="2009" y="5760"/>
                  <a:pt x="1409" y="6270"/>
                </a:cubicBezTo>
                <a:cubicBezTo>
                  <a:pt x="1350" y="6330"/>
                  <a:pt x="1260" y="6390"/>
                  <a:pt x="1199" y="6449"/>
                </a:cubicBezTo>
                <a:cubicBezTo>
                  <a:pt x="989" y="6660"/>
                  <a:pt x="719" y="6900"/>
                  <a:pt x="569" y="6900"/>
                </a:cubicBezTo>
                <a:cubicBezTo>
                  <a:pt x="510" y="6900"/>
                  <a:pt x="240" y="6809"/>
                  <a:pt x="29" y="5790"/>
                </a:cubicBezTo>
                <a:cubicBezTo>
                  <a:pt x="0" y="5700"/>
                  <a:pt x="0" y="5640"/>
                  <a:pt x="0" y="5580"/>
                </a:cubicBezTo>
                <a:cubicBezTo>
                  <a:pt x="0" y="0"/>
                  <a:pt x="0" y="0"/>
                  <a:pt x="0" y="0"/>
                </a:cubicBezTo>
                <a:cubicBezTo>
                  <a:pt x="5310" y="0"/>
                  <a:pt x="5310" y="0"/>
                  <a:pt x="5310" y="0"/>
                </a:cubicBezTo>
                <a:cubicBezTo>
                  <a:pt x="5400" y="0"/>
                  <a:pt x="5489" y="30"/>
                  <a:pt x="5580" y="30"/>
                </a:cubicBezTo>
                <a:cubicBezTo>
                  <a:pt x="7709" y="539"/>
                  <a:pt x="6690" y="1259"/>
                  <a:pt x="6180" y="1829"/>
                </a:cubicBezTo>
                <a:cubicBezTo>
                  <a:pt x="5669" y="2459"/>
                  <a:pt x="5700" y="3059"/>
                  <a:pt x="5700" y="3059"/>
                </a:cubicBezTo>
                <a:cubicBezTo>
                  <a:pt x="5700" y="4320"/>
                  <a:pt x="6719" y="5370"/>
                  <a:pt x="7980" y="5370"/>
                </a:cubicBezTo>
                <a:cubicBezTo>
                  <a:pt x="9270" y="5370"/>
                  <a:pt x="10290" y="4320"/>
                  <a:pt x="10290" y="3059"/>
                </a:cubicBezTo>
                <a:cubicBezTo>
                  <a:pt x="10290" y="3059"/>
                  <a:pt x="10320" y="2459"/>
                  <a:pt x="9810" y="1829"/>
                </a:cubicBezTo>
                <a:cubicBezTo>
                  <a:pt x="9300" y="1259"/>
                  <a:pt x="8280" y="539"/>
                  <a:pt x="10409" y="30"/>
                </a:cubicBezTo>
                <a:cubicBezTo>
                  <a:pt x="10500" y="30"/>
                  <a:pt x="10590" y="0"/>
                  <a:pt x="10679" y="0"/>
                </a:cubicBezTo>
                <a:cubicBezTo>
                  <a:pt x="16260" y="0"/>
                  <a:pt x="16260" y="0"/>
                  <a:pt x="16260" y="0"/>
                </a:cubicBezTo>
                <a:cubicBezTo>
                  <a:pt x="16260" y="5580"/>
                  <a:pt x="16260" y="5580"/>
                  <a:pt x="16260" y="5580"/>
                </a:cubicBezTo>
                <a:cubicBezTo>
                  <a:pt x="16260" y="5669"/>
                  <a:pt x="16260" y="5760"/>
                  <a:pt x="16290" y="5820"/>
                </a:cubicBezTo>
                <a:cubicBezTo>
                  <a:pt x="16500" y="6840"/>
                  <a:pt x="16769" y="7139"/>
                  <a:pt x="17070" y="7139"/>
                </a:cubicBezTo>
                <a:cubicBezTo>
                  <a:pt x="17400" y="7139"/>
                  <a:pt x="17759" y="6719"/>
                  <a:pt x="18089" y="6449"/>
                </a:cubicBezTo>
                <a:cubicBezTo>
                  <a:pt x="18600" y="6000"/>
                  <a:pt x="19140" y="5970"/>
                  <a:pt x="19259" y="5970"/>
                </a:cubicBezTo>
                <a:cubicBezTo>
                  <a:pt x="19290" y="5970"/>
                  <a:pt x="19290" y="5970"/>
                  <a:pt x="19290" y="5970"/>
                </a:cubicBezTo>
                <a:cubicBezTo>
                  <a:pt x="20580" y="5970"/>
                  <a:pt x="21600" y="6990"/>
                  <a:pt x="21600" y="8250"/>
                </a:cubicBezTo>
                <a:close/>
              </a:path>
            </a:pathLst>
          </a:custGeom>
          <a:solidFill>
            <a:srgbClr val="7F7F7F"/>
          </a:solidFill>
          <a:ln w="25400" cap="flat" cmpd="sng">
            <a:noFill/>
            <a:prstDash val="solid"/>
            <a:round/>
          </a:ln>
        </p:spPr>
        <p:txBody>
          <a:bodyPr rtlCol="0" anchor="ctr"/>
          <a:lstStyle/>
          <a:p>
            <a:pPr algn="ctr"/>
          </a:p>
        </p:txBody>
      </p:sp>
      <p:sp>
        <p:nvSpPr>
          <p:cNvPr id="203" name="曲线"/>
          <p:cNvSpPr/>
          <p:nvPr/>
        </p:nvSpPr>
        <p:spPr>
          <a:xfrm rot="18900000">
            <a:off x="7735325" y="2824167"/>
            <a:ext cx="1748916" cy="1745806"/>
          </a:xfrm>
          <a:custGeom>
            <a:avLst/>
            <a:gdLst>
              <a:gd name="T1" fmla="*/ 0 w 21600"/>
              <a:gd name="T2" fmla="*/ 0 h 21600"/>
              <a:gd name="T3" fmla="*/ 21600 w 21600"/>
              <a:gd name="T4" fmla="*/ 21600 h 21600"/>
            </a:gdLst>
            <a:ahLst/>
            <a:cxnLst/>
            <a:rect l="T1" t="T2" r="T3" b="T4"/>
            <a:pathLst>
              <a:path w="21600" h="21600">
                <a:moveTo>
                  <a:pt x="21570" y="10679"/>
                </a:moveTo>
                <a:cubicBezTo>
                  <a:pt x="21600" y="16260"/>
                  <a:pt x="21600" y="16260"/>
                  <a:pt x="21600" y="16260"/>
                </a:cubicBezTo>
                <a:cubicBezTo>
                  <a:pt x="16027" y="16260"/>
                  <a:pt x="16027" y="16260"/>
                  <a:pt x="16027" y="16260"/>
                </a:cubicBezTo>
                <a:cubicBezTo>
                  <a:pt x="15937" y="16260"/>
                  <a:pt x="15847" y="16260"/>
                  <a:pt x="15758" y="16290"/>
                </a:cubicBezTo>
                <a:cubicBezTo>
                  <a:pt x="13631" y="16769"/>
                  <a:pt x="14649" y="17490"/>
                  <a:pt x="15158" y="18090"/>
                </a:cubicBezTo>
                <a:cubicBezTo>
                  <a:pt x="15668" y="18690"/>
                  <a:pt x="15638" y="19289"/>
                  <a:pt x="15638" y="19289"/>
                </a:cubicBezTo>
                <a:cubicBezTo>
                  <a:pt x="15638" y="20579"/>
                  <a:pt x="14619" y="21600"/>
                  <a:pt x="13331" y="21600"/>
                </a:cubicBezTo>
                <a:cubicBezTo>
                  <a:pt x="12073" y="21600"/>
                  <a:pt x="11054" y="20579"/>
                  <a:pt x="11054" y="19289"/>
                </a:cubicBezTo>
                <a:cubicBezTo>
                  <a:pt x="11054" y="19289"/>
                  <a:pt x="11024" y="18690"/>
                  <a:pt x="11533" y="18090"/>
                </a:cubicBezTo>
                <a:cubicBezTo>
                  <a:pt x="12043" y="17490"/>
                  <a:pt x="13061" y="16769"/>
                  <a:pt x="10934" y="16290"/>
                </a:cubicBezTo>
                <a:cubicBezTo>
                  <a:pt x="10844" y="16260"/>
                  <a:pt x="10755" y="16260"/>
                  <a:pt x="10665" y="16260"/>
                </a:cubicBezTo>
                <a:cubicBezTo>
                  <a:pt x="5362" y="16260"/>
                  <a:pt x="5362" y="16260"/>
                  <a:pt x="5362" y="16260"/>
                </a:cubicBezTo>
                <a:cubicBezTo>
                  <a:pt x="5362" y="10679"/>
                  <a:pt x="5362" y="10679"/>
                  <a:pt x="5362" y="10679"/>
                </a:cubicBezTo>
                <a:cubicBezTo>
                  <a:pt x="5362" y="10589"/>
                  <a:pt x="5332" y="10470"/>
                  <a:pt x="5302" y="10379"/>
                </a:cubicBezTo>
                <a:cubicBezTo>
                  <a:pt x="5152" y="9660"/>
                  <a:pt x="4883" y="8880"/>
                  <a:pt x="4284" y="8880"/>
                </a:cubicBezTo>
                <a:cubicBezTo>
                  <a:pt x="3924" y="8880"/>
                  <a:pt x="3595" y="9149"/>
                  <a:pt x="3295" y="9419"/>
                </a:cubicBezTo>
                <a:cubicBezTo>
                  <a:pt x="3235" y="9510"/>
                  <a:pt x="3175" y="9569"/>
                  <a:pt x="3115" y="9630"/>
                </a:cubicBezTo>
                <a:cubicBezTo>
                  <a:pt x="2636" y="10020"/>
                  <a:pt x="2157" y="10050"/>
                  <a:pt x="2067" y="10050"/>
                </a:cubicBezTo>
                <a:cubicBezTo>
                  <a:pt x="2037" y="10050"/>
                  <a:pt x="2037" y="10050"/>
                  <a:pt x="2037" y="10050"/>
                </a:cubicBezTo>
                <a:cubicBezTo>
                  <a:pt x="928" y="10050"/>
                  <a:pt x="0" y="9119"/>
                  <a:pt x="0" y="8009"/>
                </a:cubicBezTo>
                <a:cubicBezTo>
                  <a:pt x="0" y="6869"/>
                  <a:pt x="928" y="5940"/>
                  <a:pt x="2037" y="5940"/>
                </a:cubicBezTo>
                <a:cubicBezTo>
                  <a:pt x="2067" y="5940"/>
                  <a:pt x="2067" y="5940"/>
                  <a:pt x="2067" y="5940"/>
                </a:cubicBezTo>
                <a:cubicBezTo>
                  <a:pt x="2127" y="5940"/>
                  <a:pt x="2246" y="5969"/>
                  <a:pt x="2456" y="6000"/>
                </a:cubicBezTo>
                <a:cubicBezTo>
                  <a:pt x="2636" y="6059"/>
                  <a:pt x="2876" y="6179"/>
                  <a:pt x="3115" y="6389"/>
                </a:cubicBezTo>
                <a:cubicBezTo>
                  <a:pt x="3175" y="6449"/>
                  <a:pt x="3235" y="6510"/>
                  <a:pt x="3295" y="6569"/>
                </a:cubicBezTo>
                <a:cubicBezTo>
                  <a:pt x="3595" y="6840"/>
                  <a:pt x="3924" y="7139"/>
                  <a:pt x="4284" y="7139"/>
                </a:cubicBezTo>
                <a:cubicBezTo>
                  <a:pt x="4883" y="7139"/>
                  <a:pt x="5152" y="6330"/>
                  <a:pt x="5302" y="5639"/>
                </a:cubicBezTo>
                <a:cubicBezTo>
                  <a:pt x="5332" y="5520"/>
                  <a:pt x="5362" y="5430"/>
                  <a:pt x="5362" y="5309"/>
                </a:cubicBezTo>
                <a:cubicBezTo>
                  <a:pt x="5362" y="0"/>
                  <a:pt x="5362" y="0"/>
                  <a:pt x="5362" y="0"/>
                </a:cubicBezTo>
                <a:cubicBezTo>
                  <a:pt x="5362" y="0"/>
                  <a:pt x="5362" y="0"/>
                  <a:pt x="5362" y="0"/>
                </a:cubicBezTo>
                <a:cubicBezTo>
                  <a:pt x="5362" y="0"/>
                  <a:pt x="5362" y="0"/>
                  <a:pt x="5362" y="0"/>
                </a:cubicBezTo>
                <a:cubicBezTo>
                  <a:pt x="10665" y="0"/>
                  <a:pt x="10665" y="0"/>
                  <a:pt x="10665" y="0"/>
                </a:cubicBezTo>
                <a:cubicBezTo>
                  <a:pt x="10725" y="0"/>
                  <a:pt x="10785" y="0"/>
                  <a:pt x="10874" y="30"/>
                </a:cubicBezTo>
                <a:cubicBezTo>
                  <a:pt x="11803" y="239"/>
                  <a:pt x="11953" y="480"/>
                  <a:pt x="11983" y="540"/>
                </a:cubicBezTo>
                <a:cubicBezTo>
                  <a:pt x="12013" y="689"/>
                  <a:pt x="11743" y="989"/>
                  <a:pt x="11563" y="1199"/>
                </a:cubicBezTo>
                <a:cubicBezTo>
                  <a:pt x="11474" y="1260"/>
                  <a:pt x="11414" y="1350"/>
                  <a:pt x="11354" y="1409"/>
                </a:cubicBezTo>
                <a:cubicBezTo>
                  <a:pt x="10785" y="2070"/>
                  <a:pt x="10785" y="2700"/>
                  <a:pt x="10785" y="2790"/>
                </a:cubicBezTo>
                <a:cubicBezTo>
                  <a:pt x="10785" y="4199"/>
                  <a:pt x="11953" y="5339"/>
                  <a:pt x="13331" y="5339"/>
                </a:cubicBezTo>
                <a:cubicBezTo>
                  <a:pt x="14739" y="5339"/>
                  <a:pt x="15877" y="4199"/>
                  <a:pt x="15877" y="2790"/>
                </a:cubicBezTo>
                <a:cubicBezTo>
                  <a:pt x="15877" y="2700"/>
                  <a:pt x="15907" y="2040"/>
                  <a:pt x="15338" y="1409"/>
                </a:cubicBezTo>
                <a:cubicBezTo>
                  <a:pt x="15278" y="1350"/>
                  <a:pt x="15218" y="1260"/>
                  <a:pt x="15128" y="1199"/>
                </a:cubicBezTo>
                <a:cubicBezTo>
                  <a:pt x="14949" y="989"/>
                  <a:pt x="14679" y="689"/>
                  <a:pt x="14709" y="540"/>
                </a:cubicBezTo>
                <a:cubicBezTo>
                  <a:pt x="14739" y="480"/>
                  <a:pt x="14889" y="239"/>
                  <a:pt x="15818" y="30"/>
                </a:cubicBezTo>
                <a:cubicBezTo>
                  <a:pt x="15877" y="0"/>
                  <a:pt x="15967" y="0"/>
                  <a:pt x="16027" y="0"/>
                </a:cubicBezTo>
                <a:cubicBezTo>
                  <a:pt x="21600" y="0"/>
                  <a:pt x="21600" y="0"/>
                  <a:pt x="21600" y="0"/>
                </a:cubicBezTo>
                <a:cubicBezTo>
                  <a:pt x="21570" y="5309"/>
                  <a:pt x="21570" y="5309"/>
                  <a:pt x="21570" y="5309"/>
                </a:cubicBezTo>
                <a:cubicBezTo>
                  <a:pt x="21570" y="5400"/>
                  <a:pt x="21570" y="5490"/>
                  <a:pt x="21540" y="5580"/>
                </a:cubicBezTo>
                <a:cubicBezTo>
                  <a:pt x="21330" y="6569"/>
                  <a:pt x="21060" y="6869"/>
                  <a:pt x="20761" y="6869"/>
                </a:cubicBezTo>
                <a:cubicBezTo>
                  <a:pt x="20431" y="6869"/>
                  <a:pt x="20072" y="6449"/>
                  <a:pt x="19742" y="6179"/>
                </a:cubicBezTo>
                <a:cubicBezTo>
                  <a:pt x="19233" y="5729"/>
                  <a:pt x="18694" y="5700"/>
                  <a:pt x="18574" y="5700"/>
                </a:cubicBezTo>
                <a:cubicBezTo>
                  <a:pt x="18544" y="5700"/>
                  <a:pt x="18544" y="5700"/>
                  <a:pt x="18544" y="5700"/>
                </a:cubicBezTo>
                <a:cubicBezTo>
                  <a:pt x="17256" y="5700"/>
                  <a:pt x="16237" y="6719"/>
                  <a:pt x="16237" y="8009"/>
                </a:cubicBezTo>
                <a:cubicBezTo>
                  <a:pt x="16237" y="9269"/>
                  <a:pt x="17256" y="10289"/>
                  <a:pt x="18544" y="10289"/>
                </a:cubicBezTo>
                <a:cubicBezTo>
                  <a:pt x="18544" y="10289"/>
                  <a:pt x="18544" y="10289"/>
                  <a:pt x="18574" y="10289"/>
                </a:cubicBezTo>
                <a:cubicBezTo>
                  <a:pt x="18664" y="10289"/>
                  <a:pt x="19203" y="10259"/>
                  <a:pt x="19742" y="9810"/>
                </a:cubicBezTo>
                <a:cubicBezTo>
                  <a:pt x="20072" y="9539"/>
                  <a:pt x="20431" y="9119"/>
                  <a:pt x="20761" y="9119"/>
                </a:cubicBezTo>
                <a:cubicBezTo>
                  <a:pt x="21060" y="9119"/>
                  <a:pt x="21330" y="9419"/>
                  <a:pt x="21540" y="10440"/>
                </a:cubicBezTo>
                <a:cubicBezTo>
                  <a:pt x="21570" y="10500"/>
                  <a:pt x="21570" y="10589"/>
                  <a:pt x="21570" y="10679"/>
                </a:cubicBezTo>
                <a:close/>
              </a:path>
            </a:pathLst>
          </a:custGeom>
          <a:solidFill>
            <a:srgbClr val="0164DC"/>
          </a:solidFill>
          <a:ln w="25400" cap="flat" cmpd="sng">
            <a:noFill/>
            <a:prstDash val="solid"/>
            <a:round/>
          </a:ln>
        </p:spPr>
        <p:txBody>
          <a:bodyPr rtlCol="0" anchor="ctr"/>
          <a:lstStyle/>
          <a:p>
            <a:pPr algn="ctr"/>
          </a:p>
        </p:txBody>
      </p:sp>
      <p:sp>
        <p:nvSpPr>
          <p:cNvPr id="204" name="曲线"/>
          <p:cNvSpPr/>
          <p:nvPr/>
        </p:nvSpPr>
        <p:spPr>
          <a:xfrm rot="18900000">
            <a:off x="6473804" y="3477711"/>
            <a:ext cx="1745805" cy="1745805"/>
          </a:xfrm>
          <a:custGeom>
            <a:avLst/>
            <a:gdLst>
              <a:gd name="T1" fmla="*/ 0 w 21600"/>
              <a:gd name="T2" fmla="*/ 0 h 21600"/>
              <a:gd name="T3" fmla="*/ 21600 w 21600"/>
              <a:gd name="T4" fmla="*/ 21600 h 21600"/>
            </a:gdLst>
            <a:ahLst/>
            <a:cxnLst/>
            <a:rect l="T1" t="T2" r="T3" b="T4"/>
            <a:pathLst>
              <a:path w="21600" h="21600">
                <a:moveTo>
                  <a:pt x="21600" y="16019"/>
                </a:moveTo>
                <a:cubicBezTo>
                  <a:pt x="21600" y="21600"/>
                  <a:pt x="21600" y="21600"/>
                  <a:pt x="21600" y="21600"/>
                </a:cubicBezTo>
                <a:cubicBezTo>
                  <a:pt x="21600" y="21600"/>
                  <a:pt x="21600" y="21600"/>
                  <a:pt x="21600" y="21600"/>
                </a:cubicBezTo>
                <a:cubicBezTo>
                  <a:pt x="16290" y="21600"/>
                  <a:pt x="16290" y="21600"/>
                  <a:pt x="16290" y="21600"/>
                </a:cubicBezTo>
                <a:cubicBezTo>
                  <a:pt x="16199" y="21600"/>
                  <a:pt x="16110" y="21569"/>
                  <a:pt x="16019" y="21569"/>
                </a:cubicBezTo>
                <a:cubicBezTo>
                  <a:pt x="13889" y="21060"/>
                  <a:pt x="14880" y="20340"/>
                  <a:pt x="15389" y="19770"/>
                </a:cubicBezTo>
                <a:cubicBezTo>
                  <a:pt x="15930" y="19170"/>
                  <a:pt x="15899" y="18540"/>
                  <a:pt x="15899" y="18540"/>
                </a:cubicBezTo>
                <a:cubicBezTo>
                  <a:pt x="15899" y="17280"/>
                  <a:pt x="14850" y="16229"/>
                  <a:pt x="13590" y="16229"/>
                </a:cubicBezTo>
                <a:cubicBezTo>
                  <a:pt x="12329" y="16229"/>
                  <a:pt x="11279" y="17280"/>
                  <a:pt x="11279" y="18540"/>
                </a:cubicBezTo>
                <a:cubicBezTo>
                  <a:pt x="11279" y="18540"/>
                  <a:pt x="11249" y="19170"/>
                  <a:pt x="11790" y="19770"/>
                </a:cubicBezTo>
                <a:cubicBezTo>
                  <a:pt x="12299" y="20340"/>
                  <a:pt x="13320" y="21060"/>
                  <a:pt x="11159" y="21569"/>
                </a:cubicBezTo>
                <a:cubicBezTo>
                  <a:pt x="11069" y="21569"/>
                  <a:pt x="10980" y="21600"/>
                  <a:pt x="10890" y="21600"/>
                </a:cubicBezTo>
                <a:cubicBezTo>
                  <a:pt x="5339" y="21600"/>
                  <a:pt x="5339" y="21600"/>
                  <a:pt x="5339" y="21600"/>
                </a:cubicBezTo>
                <a:cubicBezTo>
                  <a:pt x="5339" y="16019"/>
                  <a:pt x="5339" y="16019"/>
                  <a:pt x="5339" y="16019"/>
                </a:cubicBezTo>
                <a:cubicBezTo>
                  <a:pt x="5339" y="15930"/>
                  <a:pt x="5339" y="15839"/>
                  <a:pt x="5310" y="15779"/>
                </a:cubicBezTo>
                <a:cubicBezTo>
                  <a:pt x="5069" y="14760"/>
                  <a:pt x="4800" y="14459"/>
                  <a:pt x="4499" y="14459"/>
                </a:cubicBezTo>
                <a:cubicBezTo>
                  <a:pt x="4170" y="14459"/>
                  <a:pt x="3810" y="14880"/>
                  <a:pt x="3510" y="15150"/>
                </a:cubicBezTo>
                <a:cubicBezTo>
                  <a:pt x="2970" y="15600"/>
                  <a:pt x="2429" y="15630"/>
                  <a:pt x="2309" y="15630"/>
                </a:cubicBezTo>
                <a:cubicBezTo>
                  <a:pt x="2309" y="15630"/>
                  <a:pt x="2280" y="15630"/>
                  <a:pt x="2280" y="15630"/>
                </a:cubicBezTo>
                <a:cubicBezTo>
                  <a:pt x="1019" y="15630"/>
                  <a:pt x="0" y="14609"/>
                  <a:pt x="0" y="13349"/>
                </a:cubicBezTo>
                <a:cubicBezTo>
                  <a:pt x="0" y="12059"/>
                  <a:pt x="1019" y="11040"/>
                  <a:pt x="2280" y="11040"/>
                </a:cubicBezTo>
                <a:cubicBezTo>
                  <a:pt x="2280" y="11040"/>
                  <a:pt x="2280" y="11040"/>
                  <a:pt x="2309" y="11040"/>
                </a:cubicBezTo>
                <a:cubicBezTo>
                  <a:pt x="2429" y="11040"/>
                  <a:pt x="2970" y="11069"/>
                  <a:pt x="3510" y="11520"/>
                </a:cubicBezTo>
                <a:cubicBezTo>
                  <a:pt x="3810" y="11789"/>
                  <a:pt x="4170" y="12210"/>
                  <a:pt x="4499" y="12210"/>
                </a:cubicBezTo>
                <a:cubicBezTo>
                  <a:pt x="4800" y="12210"/>
                  <a:pt x="5069" y="11910"/>
                  <a:pt x="5310" y="10920"/>
                </a:cubicBezTo>
                <a:cubicBezTo>
                  <a:pt x="5339" y="10829"/>
                  <a:pt x="5339" y="10740"/>
                  <a:pt x="5339" y="10650"/>
                </a:cubicBezTo>
                <a:cubicBezTo>
                  <a:pt x="5339" y="5339"/>
                  <a:pt x="5339" y="5339"/>
                  <a:pt x="5339" y="5339"/>
                </a:cubicBezTo>
                <a:cubicBezTo>
                  <a:pt x="10890" y="5339"/>
                  <a:pt x="10890" y="5339"/>
                  <a:pt x="10890" y="5339"/>
                </a:cubicBezTo>
                <a:cubicBezTo>
                  <a:pt x="11009" y="5339"/>
                  <a:pt x="11130" y="5309"/>
                  <a:pt x="11219" y="5309"/>
                </a:cubicBezTo>
                <a:cubicBezTo>
                  <a:pt x="12119" y="5100"/>
                  <a:pt x="12570" y="4829"/>
                  <a:pt x="12689" y="4439"/>
                </a:cubicBezTo>
                <a:cubicBezTo>
                  <a:pt x="12839" y="4020"/>
                  <a:pt x="12480" y="3630"/>
                  <a:pt x="12150" y="3300"/>
                </a:cubicBezTo>
                <a:cubicBezTo>
                  <a:pt x="12089" y="3210"/>
                  <a:pt x="12030" y="3150"/>
                  <a:pt x="11970" y="3090"/>
                </a:cubicBezTo>
                <a:cubicBezTo>
                  <a:pt x="11520" y="2580"/>
                  <a:pt x="11549" y="2070"/>
                  <a:pt x="11549" y="2039"/>
                </a:cubicBezTo>
                <a:cubicBezTo>
                  <a:pt x="11549" y="900"/>
                  <a:pt x="12449" y="0"/>
                  <a:pt x="13590" y="0"/>
                </a:cubicBezTo>
                <a:cubicBezTo>
                  <a:pt x="14729" y="0"/>
                  <a:pt x="15630" y="900"/>
                  <a:pt x="15630" y="2039"/>
                </a:cubicBezTo>
                <a:cubicBezTo>
                  <a:pt x="15630" y="2039"/>
                  <a:pt x="15630" y="2039"/>
                  <a:pt x="15630" y="2039"/>
                </a:cubicBezTo>
                <a:cubicBezTo>
                  <a:pt x="15630" y="2070"/>
                  <a:pt x="15660" y="2580"/>
                  <a:pt x="15209" y="3090"/>
                </a:cubicBezTo>
                <a:cubicBezTo>
                  <a:pt x="15150" y="3150"/>
                  <a:pt x="15090" y="3210"/>
                  <a:pt x="15030" y="3300"/>
                </a:cubicBezTo>
                <a:cubicBezTo>
                  <a:pt x="14700" y="3630"/>
                  <a:pt x="14369" y="4020"/>
                  <a:pt x="14490" y="4439"/>
                </a:cubicBezTo>
                <a:cubicBezTo>
                  <a:pt x="14610" y="4829"/>
                  <a:pt x="15059" y="5100"/>
                  <a:pt x="15959" y="5309"/>
                </a:cubicBezTo>
                <a:cubicBezTo>
                  <a:pt x="16080" y="5309"/>
                  <a:pt x="16169" y="5339"/>
                  <a:pt x="16290" y="5339"/>
                </a:cubicBezTo>
                <a:cubicBezTo>
                  <a:pt x="21600" y="5339"/>
                  <a:pt x="21600" y="5339"/>
                  <a:pt x="21600" y="5339"/>
                </a:cubicBezTo>
                <a:cubicBezTo>
                  <a:pt x="21600" y="10650"/>
                  <a:pt x="21600" y="10650"/>
                  <a:pt x="21600" y="10650"/>
                </a:cubicBezTo>
                <a:cubicBezTo>
                  <a:pt x="21600" y="10710"/>
                  <a:pt x="21600" y="10800"/>
                  <a:pt x="21569" y="10860"/>
                </a:cubicBezTo>
                <a:cubicBezTo>
                  <a:pt x="21330" y="11880"/>
                  <a:pt x="21089" y="11970"/>
                  <a:pt x="21030" y="11970"/>
                </a:cubicBezTo>
                <a:cubicBezTo>
                  <a:pt x="20849" y="11970"/>
                  <a:pt x="20610" y="11730"/>
                  <a:pt x="20399" y="11549"/>
                </a:cubicBezTo>
                <a:cubicBezTo>
                  <a:pt x="20309" y="11459"/>
                  <a:pt x="20249" y="11400"/>
                  <a:pt x="20160" y="11339"/>
                </a:cubicBezTo>
                <a:cubicBezTo>
                  <a:pt x="19590" y="10829"/>
                  <a:pt x="18990" y="10800"/>
                  <a:pt x="18810" y="10800"/>
                </a:cubicBezTo>
                <a:cubicBezTo>
                  <a:pt x="18780" y="10800"/>
                  <a:pt x="18780" y="10800"/>
                  <a:pt x="18780" y="10800"/>
                </a:cubicBezTo>
                <a:cubicBezTo>
                  <a:pt x="17399" y="10800"/>
                  <a:pt x="16229" y="11939"/>
                  <a:pt x="16229" y="13349"/>
                </a:cubicBezTo>
                <a:cubicBezTo>
                  <a:pt x="16229" y="14729"/>
                  <a:pt x="17399" y="15899"/>
                  <a:pt x="18780" y="15899"/>
                </a:cubicBezTo>
                <a:cubicBezTo>
                  <a:pt x="18810" y="15899"/>
                  <a:pt x="18810" y="15899"/>
                  <a:pt x="18810" y="15899"/>
                </a:cubicBezTo>
                <a:cubicBezTo>
                  <a:pt x="18990" y="15899"/>
                  <a:pt x="19590" y="15839"/>
                  <a:pt x="20190" y="15330"/>
                </a:cubicBezTo>
                <a:cubicBezTo>
                  <a:pt x="20249" y="15270"/>
                  <a:pt x="20309" y="15210"/>
                  <a:pt x="20399" y="15150"/>
                </a:cubicBezTo>
                <a:cubicBezTo>
                  <a:pt x="20610" y="14940"/>
                  <a:pt x="20849" y="14700"/>
                  <a:pt x="21030" y="14700"/>
                </a:cubicBezTo>
                <a:cubicBezTo>
                  <a:pt x="21089" y="14700"/>
                  <a:pt x="21330" y="14790"/>
                  <a:pt x="21569" y="15810"/>
                </a:cubicBezTo>
                <a:cubicBezTo>
                  <a:pt x="21600" y="15899"/>
                  <a:pt x="21600" y="15959"/>
                  <a:pt x="21600" y="16019"/>
                </a:cubicBezTo>
                <a:close/>
              </a:path>
            </a:pathLst>
          </a:custGeom>
          <a:solidFill>
            <a:srgbClr val="404040"/>
          </a:solidFill>
          <a:ln w="25400" cap="flat" cmpd="sng">
            <a:noFill/>
            <a:prstDash val="solid"/>
            <a:round/>
          </a:ln>
        </p:spPr>
        <p:txBody>
          <a:bodyPr rtlCol="0" anchor="ctr"/>
          <a:lstStyle/>
          <a:p>
            <a:pPr algn="ctr"/>
          </a:p>
        </p:txBody>
      </p:sp>
      <p:sp>
        <p:nvSpPr>
          <p:cNvPr id="205" name="曲线"/>
          <p:cNvSpPr/>
          <p:nvPr/>
        </p:nvSpPr>
        <p:spPr>
          <a:xfrm rot="18900000">
            <a:off x="5821360" y="2213532"/>
            <a:ext cx="1745805" cy="1745806"/>
          </a:xfrm>
          <a:custGeom>
            <a:avLst/>
            <a:gdLst>
              <a:gd name="T1" fmla="*/ 0 w 21600"/>
              <a:gd name="T2" fmla="*/ 0 h 21600"/>
              <a:gd name="T3" fmla="*/ 21600 w 21600"/>
              <a:gd name="T4" fmla="*/ 21600 h 21600"/>
            </a:gdLst>
            <a:ahLst/>
            <a:cxnLst/>
            <a:rect l="T1" t="T2" r="T3" b="T4"/>
            <a:pathLst>
              <a:path w="21600" h="21600">
                <a:moveTo>
                  <a:pt x="21600" y="13590"/>
                </a:moveTo>
                <a:cubicBezTo>
                  <a:pt x="21600" y="14730"/>
                  <a:pt x="20699" y="15659"/>
                  <a:pt x="19560" y="15659"/>
                </a:cubicBezTo>
                <a:cubicBezTo>
                  <a:pt x="19560" y="15659"/>
                  <a:pt x="19560" y="15659"/>
                  <a:pt x="19560" y="15659"/>
                </a:cubicBezTo>
                <a:cubicBezTo>
                  <a:pt x="19500" y="15659"/>
                  <a:pt x="19350" y="15659"/>
                  <a:pt x="19170" y="15600"/>
                </a:cubicBezTo>
                <a:cubicBezTo>
                  <a:pt x="18990" y="15540"/>
                  <a:pt x="18750" y="15420"/>
                  <a:pt x="18510" y="15209"/>
                </a:cubicBezTo>
                <a:cubicBezTo>
                  <a:pt x="18449" y="15150"/>
                  <a:pt x="18360" y="15089"/>
                  <a:pt x="18300" y="15030"/>
                </a:cubicBezTo>
                <a:cubicBezTo>
                  <a:pt x="18000" y="14760"/>
                  <a:pt x="17700" y="14460"/>
                  <a:pt x="17339" y="14460"/>
                </a:cubicBezTo>
                <a:cubicBezTo>
                  <a:pt x="16710" y="14460"/>
                  <a:pt x="16470" y="15269"/>
                  <a:pt x="16290" y="15959"/>
                </a:cubicBezTo>
                <a:cubicBezTo>
                  <a:pt x="16260" y="16079"/>
                  <a:pt x="16260" y="16169"/>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59" y="21600"/>
                  <a:pt x="10800" y="21600"/>
                  <a:pt x="10740" y="21569"/>
                </a:cubicBezTo>
                <a:cubicBezTo>
                  <a:pt x="9779" y="21360"/>
                  <a:pt x="9659" y="21119"/>
                  <a:pt x="9629" y="21060"/>
                </a:cubicBezTo>
                <a:cubicBezTo>
                  <a:pt x="9569" y="20910"/>
                  <a:pt x="9839" y="20609"/>
                  <a:pt x="10049" y="20400"/>
                </a:cubicBezTo>
                <a:cubicBezTo>
                  <a:pt x="10110" y="20340"/>
                  <a:pt x="10200" y="20250"/>
                  <a:pt x="10259" y="20189"/>
                </a:cubicBezTo>
                <a:cubicBezTo>
                  <a:pt x="10800" y="19560"/>
                  <a:pt x="10800" y="18899"/>
                  <a:pt x="10800" y="18810"/>
                </a:cubicBezTo>
                <a:cubicBezTo>
                  <a:pt x="10800" y="17400"/>
                  <a:pt x="9659" y="16260"/>
                  <a:pt x="8250" y="16260"/>
                </a:cubicBezTo>
                <a:cubicBezTo>
                  <a:pt x="6840" y="16260"/>
                  <a:pt x="5700" y="17400"/>
                  <a:pt x="5700" y="18810"/>
                </a:cubicBezTo>
                <a:cubicBezTo>
                  <a:pt x="5700" y="18899"/>
                  <a:pt x="5700" y="19560"/>
                  <a:pt x="6240" y="20189"/>
                </a:cubicBezTo>
                <a:cubicBezTo>
                  <a:pt x="6300" y="20250"/>
                  <a:pt x="6390" y="20340"/>
                  <a:pt x="6450" y="20400"/>
                </a:cubicBezTo>
                <a:cubicBezTo>
                  <a:pt x="6659" y="20609"/>
                  <a:pt x="6929" y="20910"/>
                  <a:pt x="6870" y="21060"/>
                </a:cubicBezTo>
                <a:cubicBezTo>
                  <a:pt x="6870" y="21119"/>
                  <a:pt x="6719" y="21360"/>
                  <a:pt x="5760" y="21569"/>
                </a:cubicBezTo>
                <a:cubicBezTo>
                  <a:pt x="5700" y="21600"/>
                  <a:pt x="5640" y="21600"/>
                  <a:pt x="5550" y="21600"/>
                </a:cubicBezTo>
                <a:cubicBezTo>
                  <a:pt x="0" y="21600"/>
                  <a:pt x="0" y="21600"/>
                  <a:pt x="0" y="21600"/>
                </a:cubicBezTo>
                <a:cubicBezTo>
                  <a:pt x="0" y="16290"/>
                  <a:pt x="0" y="16290"/>
                  <a:pt x="0" y="16290"/>
                </a:cubicBezTo>
                <a:cubicBezTo>
                  <a:pt x="0" y="16199"/>
                  <a:pt x="0" y="16109"/>
                  <a:pt x="29" y="16019"/>
                </a:cubicBezTo>
                <a:cubicBezTo>
                  <a:pt x="270" y="15030"/>
                  <a:pt x="539" y="14730"/>
                  <a:pt x="840" y="14730"/>
                </a:cubicBezTo>
                <a:cubicBezTo>
                  <a:pt x="1169" y="14730"/>
                  <a:pt x="1530" y="15150"/>
                  <a:pt x="1829" y="15420"/>
                </a:cubicBezTo>
                <a:cubicBezTo>
                  <a:pt x="2369" y="15870"/>
                  <a:pt x="2910" y="15899"/>
                  <a:pt x="3030" y="15899"/>
                </a:cubicBezTo>
                <a:cubicBezTo>
                  <a:pt x="3030" y="15899"/>
                  <a:pt x="3059" y="15899"/>
                  <a:pt x="3059" y="15899"/>
                </a:cubicBezTo>
                <a:cubicBezTo>
                  <a:pt x="4320" y="15899"/>
                  <a:pt x="5339" y="14880"/>
                  <a:pt x="5339" y="13590"/>
                </a:cubicBezTo>
                <a:cubicBezTo>
                  <a:pt x="5339" y="12330"/>
                  <a:pt x="4320" y="11310"/>
                  <a:pt x="3059" y="11310"/>
                </a:cubicBezTo>
                <a:cubicBezTo>
                  <a:pt x="3059" y="11310"/>
                  <a:pt x="3030" y="11310"/>
                  <a:pt x="3030" y="11310"/>
                </a:cubicBezTo>
                <a:cubicBezTo>
                  <a:pt x="2910" y="11310"/>
                  <a:pt x="2369" y="11339"/>
                  <a:pt x="1829" y="11790"/>
                </a:cubicBezTo>
                <a:cubicBezTo>
                  <a:pt x="1530" y="12060"/>
                  <a:pt x="1169" y="12480"/>
                  <a:pt x="840" y="12480"/>
                </a:cubicBezTo>
                <a:cubicBezTo>
                  <a:pt x="539" y="12480"/>
                  <a:pt x="270" y="12179"/>
                  <a:pt x="29" y="11190"/>
                </a:cubicBezTo>
                <a:cubicBezTo>
                  <a:pt x="0" y="11099"/>
                  <a:pt x="0" y="11009"/>
                  <a:pt x="0" y="10920"/>
                </a:cubicBezTo>
                <a:cubicBezTo>
                  <a:pt x="0" y="5339"/>
                  <a:pt x="0" y="5339"/>
                  <a:pt x="0" y="5339"/>
                </a:cubicBezTo>
                <a:cubicBezTo>
                  <a:pt x="5550" y="5339"/>
                  <a:pt x="5550" y="5339"/>
                  <a:pt x="5550" y="5339"/>
                </a:cubicBezTo>
                <a:cubicBezTo>
                  <a:pt x="5640" y="5339"/>
                  <a:pt x="5729" y="5339"/>
                  <a:pt x="5819" y="5309"/>
                </a:cubicBezTo>
                <a:cubicBezTo>
                  <a:pt x="7980" y="4829"/>
                  <a:pt x="6959" y="4109"/>
                  <a:pt x="6450" y="3509"/>
                </a:cubicBezTo>
                <a:cubicBezTo>
                  <a:pt x="5909" y="2909"/>
                  <a:pt x="5939" y="2309"/>
                  <a:pt x="5939" y="2309"/>
                </a:cubicBezTo>
                <a:cubicBezTo>
                  <a:pt x="5939" y="1019"/>
                  <a:pt x="6990" y="0"/>
                  <a:pt x="8250" y="0"/>
                </a:cubicBezTo>
                <a:cubicBezTo>
                  <a:pt x="9510" y="0"/>
                  <a:pt x="10559" y="1019"/>
                  <a:pt x="10559" y="2309"/>
                </a:cubicBezTo>
                <a:cubicBezTo>
                  <a:pt x="10559" y="2309"/>
                  <a:pt x="10590" y="2909"/>
                  <a:pt x="10049" y="3509"/>
                </a:cubicBezTo>
                <a:cubicBezTo>
                  <a:pt x="9540" y="4109"/>
                  <a:pt x="8549" y="4829"/>
                  <a:pt x="10679" y="5309"/>
                </a:cubicBezTo>
                <a:cubicBezTo>
                  <a:pt x="10769" y="5339"/>
                  <a:pt x="10859" y="5339"/>
                  <a:pt x="10950" y="5339"/>
                </a:cubicBezTo>
                <a:cubicBezTo>
                  <a:pt x="16260" y="5339"/>
                  <a:pt x="16260" y="5339"/>
                  <a:pt x="16260" y="5339"/>
                </a:cubicBezTo>
                <a:cubicBezTo>
                  <a:pt x="16260" y="10920"/>
                  <a:pt x="16260" y="10920"/>
                  <a:pt x="16260" y="10920"/>
                </a:cubicBezTo>
                <a:cubicBezTo>
                  <a:pt x="16260" y="11009"/>
                  <a:pt x="16260" y="11129"/>
                  <a:pt x="16290" y="11220"/>
                </a:cubicBezTo>
                <a:cubicBezTo>
                  <a:pt x="16470" y="11939"/>
                  <a:pt x="16710" y="12720"/>
                  <a:pt x="17339" y="12720"/>
                </a:cubicBezTo>
                <a:cubicBezTo>
                  <a:pt x="17700" y="12720"/>
                  <a:pt x="18000" y="12450"/>
                  <a:pt x="18300" y="12179"/>
                </a:cubicBezTo>
                <a:cubicBezTo>
                  <a:pt x="18360" y="12090"/>
                  <a:pt x="18449" y="12030"/>
                  <a:pt x="18510" y="11970"/>
                </a:cubicBezTo>
                <a:cubicBezTo>
                  <a:pt x="18990" y="11580"/>
                  <a:pt x="19440" y="11549"/>
                  <a:pt x="19530" y="11549"/>
                </a:cubicBezTo>
                <a:cubicBezTo>
                  <a:pt x="19560" y="11549"/>
                  <a:pt x="19560" y="11549"/>
                  <a:pt x="19560" y="11549"/>
                </a:cubicBezTo>
                <a:cubicBezTo>
                  <a:pt x="20699" y="11549"/>
                  <a:pt x="21600" y="12480"/>
                  <a:pt x="21600" y="13590"/>
                </a:cubicBezTo>
                <a:close/>
              </a:path>
            </a:pathLst>
          </a:custGeom>
          <a:solidFill>
            <a:srgbClr val="595959"/>
          </a:solidFill>
          <a:ln w="25400" cap="flat" cmpd="sng">
            <a:noFill/>
            <a:prstDash val="solid"/>
            <a:round/>
          </a:ln>
        </p:spPr>
        <p:txBody>
          <a:bodyPr rtlCol="0" anchor="ctr"/>
          <a:lstStyle/>
          <a:p>
            <a:pPr algn="ctr"/>
          </a:p>
        </p:txBody>
      </p:sp>
      <p:sp>
        <p:nvSpPr>
          <p:cNvPr id="206" name="直线"/>
          <p:cNvSpPr/>
          <p:nvPr/>
        </p:nvSpPr>
        <p:spPr>
          <a:xfrm>
            <a:off x="5459790" y="2753623"/>
            <a:ext cx="326221" cy="0"/>
          </a:xfrm>
          <a:prstGeom prst="line">
            <a:avLst/>
          </a:prstGeom>
          <a:noFill/>
          <a:ln w="6350" cap="flat" cmpd="sng">
            <a:solidFill>
              <a:srgbClr val="414455"/>
            </a:solidFill>
            <a:prstDash val="dash"/>
            <a:round/>
            <a:headEnd type="oval" w="med" len="med"/>
          </a:ln>
        </p:spPr>
        <p:txBody>
          <a:bodyPr rtlCol="0" anchor="ctr"/>
          <a:lstStyle/>
          <a:p>
            <a:pPr algn="ctr"/>
          </a:p>
        </p:txBody>
      </p:sp>
      <p:sp>
        <p:nvSpPr>
          <p:cNvPr id="207" name="直线"/>
          <p:cNvSpPr/>
          <p:nvPr/>
        </p:nvSpPr>
        <p:spPr>
          <a:xfrm>
            <a:off x="5531322" y="5020244"/>
            <a:ext cx="1191546" cy="0"/>
          </a:xfrm>
          <a:prstGeom prst="line">
            <a:avLst/>
          </a:prstGeom>
          <a:noFill/>
          <a:ln w="6350" cap="flat" cmpd="sng">
            <a:solidFill>
              <a:srgbClr val="414455"/>
            </a:solidFill>
            <a:prstDash val="dash"/>
            <a:round/>
            <a:headEnd type="oval" w="med" len="med"/>
          </a:ln>
        </p:spPr>
        <p:txBody>
          <a:bodyPr rtlCol="0" anchor="ctr"/>
          <a:lstStyle/>
          <a:p>
            <a:pPr algn="ctr"/>
          </a:p>
        </p:txBody>
      </p:sp>
      <p:sp>
        <p:nvSpPr>
          <p:cNvPr id="208" name="直线"/>
          <p:cNvSpPr/>
          <p:nvPr/>
        </p:nvSpPr>
        <p:spPr>
          <a:xfrm flipH="1">
            <a:off x="8532104" y="1784753"/>
            <a:ext cx="1425797" cy="0"/>
          </a:xfrm>
          <a:prstGeom prst="line">
            <a:avLst/>
          </a:prstGeom>
          <a:noFill/>
          <a:ln w="6350" cap="flat" cmpd="sng">
            <a:solidFill>
              <a:srgbClr val="414455"/>
            </a:solidFill>
            <a:prstDash val="dash"/>
            <a:round/>
            <a:headEnd type="oval" w="med" len="med"/>
          </a:ln>
        </p:spPr>
        <p:txBody>
          <a:bodyPr rtlCol="0" anchor="ctr"/>
          <a:lstStyle/>
          <a:p>
            <a:pPr algn="ctr"/>
          </a:p>
        </p:txBody>
      </p:sp>
      <p:sp>
        <p:nvSpPr>
          <p:cNvPr id="209" name="直线"/>
          <p:cNvSpPr/>
          <p:nvPr/>
        </p:nvSpPr>
        <p:spPr>
          <a:xfrm flipH="1">
            <a:off x="9504579" y="4054676"/>
            <a:ext cx="453323" cy="0"/>
          </a:xfrm>
          <a:prstGeom prst="line">
            <a:avLst/>
          </a:prstGeom>
          <a:noFill/>
          <a:ln w="6350" cap="flat" cmpd="sng">
            <a:solidFill>
              <a:srgbClr val="414455"/>
            </a:solidFill>
            <a:prstDash val="dash"/>
            <a:round/>
            <a:headEnd type="oval" w="med" len="med"/>
          </a:ln>
        </p:spPr>
        <p:txBody>
          <a:bodyPr rtlCol="0" anchor="ctr"/>
          <a:lstStyle/>
          <a:p>
            <a:pPr algn="ctr"/>
          </a:p>
        </p:txBody>
      </p:sp>
      <p:sp>
        <p:nvSpPr>
          <p:cNvPr id="210" name="矩形"/>
          <p:cNvSpPr/>
          <p:nvPr/>
        </p:nvSpPr>
        <p:spPr>
          <a:xfrm>
            <a:off x="343535" y="2287905"/>
            <a:ext cx="2988309" cy="2851785"/>
          </a:xfrm>
          <a:prstGeom prst="rect">
            <a:avLst/>
          </a:prstGeom>
          <a:noFill/>
          <a:ln w="9525" cap="flat" cmpd="sng">
            <a:noFill/>
            <a:prstDash val="solid"/>
            <a:miter/>
          </a:ln>
        </p:spPr>
        <p:txBody>
          <a:bodyPr vert="horz" wrap="square" lIns="91440" tIns="45720" rIns="91440" bIns="45720" anchor="t" anchorCtr="0">
            <a:noAutofit/>
          </a:bodyPr>
          <a:lstStyle/>
          <a:p>
            <a:pPr marL="0" indent="0" algn="just" defTabSz="457200" eaLnBrk="1" fontAlgn="auto" latinLnBrk="0" hangingPunct="1">
              <a:lnSpc>
                <a:spcPts val="35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Roboto condensed" charset="0"/>
                <a:sym typeface="微软雅黑" panose="020B0503020204020204" charset="-122"/>
              </a:rPr>
              <a:t>触电急救原则：必须遵循</a:t>
            </a:r>
            <a:r>
              <a:rPr lang="zh-CN" altLang="en-US" sz="1600" b="1" i="0" u="none" strike="noStrike" kern="1200" cap="none" spc="0" baseline="0">
                <a:solidFill>
                  <a:srgbClr val="E0372C"/>
                </a:solidFill>
                <a:latin typeface="微软雅黑" panose="020B0503020204020204" charset="-122"/>
                <a:ea typeface="微软雅黑" panose="020B0503020204020204" charset="-122"/>
                <a:cs typeface="Roboto condensed" charset="0"/>
                <a:sym typeface="微软雅黑" panose="020B0503020204020204" charset="-122"/>
              </a:rPr>
              <a:t>先“救”后“送”</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Roboto condensed" charset="0"/>
                <a:sym typeface="微软雅黑" panose="020B0503020204020204" charset="-122"/>
              </a:rPr>
              <a:t>的原则，即对伤员先进行现场急救，采取必要的救护措施，然后通过各种通讯工具向医疗机构求救，或直接送医院进行抢救</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Roboto condensed" charset="0"/>
              <a:sym typeface="微软雅黑" panose="020B0503020204020204" charset="-122"/>
            </a:endParaRPr>
          </a:p>
        </p:txBody>
      </p:sp>
      <p:sp>
        <p:nvSpPr>
          <p:cNvPr id="211" name="直线"/>
          <p:cNvSpPr/>
          <p:nvPr/>
        </p:nvSpPr>
        <p:spPr>
          <a:xfrm flipV="1">
            <a:off x="3692924" y="1472998"/>
            <a:ext cx="0" cy="4480382"/>
          </a:xfrm>
          <a:prstGeom prst="line">
            <a:avLst/>
          </a:prstGeom>
          <a:noFill/>
          <a:ln w="3175" cap="flat" cmpd="sng">
            <a:solidFill>
              <a:srgbClr val="414455"/>
            </a:solidFill>
            <a:prstDash val="solid"/>
            <a:round/>
          </a:ln>
        </p:spPr>
        <p:txBody>
          <a:bodyPr rtlCol="0" anchor="ctr"/>
          <a:lstStyle/>
          <a:p>
            <a:pPr algn="ctr"/>
          </a:p>
        </p:txBody>
      </p:sp>
      <p:sp>
        <p:nvSpPr>
          <p:cNvPr id="212" name="矩形"/>
          <p:cNvSpPr/>
          <p:nvPr/>
        </p:nvSpPr>
        <p:spPr>
          <a:xfrm>
            <a:off x="3906203" y="2511425"/>
            <a:ext cx="1581150" cy="383539"/>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ts val="228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现场急救措施</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213" name="矩形"/>
          <p:cNvSpPr/>
          <p:nvPr/>
        </p:nvSpPr>
        <p:spPr>
          <a:xfrm>
            <a:off x="10111423" y="1529080"/>
            <a:ext cx="1824355" cy="38354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ts val="228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脱离电源</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214" name="矩形"/>
          <p:cNvSpPr/>
          <p:nvPr/>
        </p:nvSpPr>
        <p:spPr>
          <a:xfrm>
            <a:off x="3852227" y="4682490"/>
            <a:ext cx="1689100" cy="805814"/>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急救箱配置参考清单</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Calibri" panose="020F0502020204030204" charset="0"/>
              </a:rPr>
              <a:t>救</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Calibri" panose="020F0502020204030204" charset="0"/>
            </a:endParaRPr>
          </a:p>
        </p:txBody>
      </p:sp>
      <p:sp>
        <p:nvSpPr>
          <p:cNvPr id="215" name="矩形"/>
          <p:cNvSpPr/>
          <p:nvPr/>
        </p:nvSpPr>
        <p:spPr>
          <a:xfrm>
            <a:off x="10179368" y="3796665"/>
            <a:ext cx="1619884" cy="383539"/>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ts val="228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胸外按压法</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up)">
                                      <p:cBhvr>
                                        <p:cTn id="7" dur="500"/>
                                        <p:tgtEl>
                                          <p:spTgt spid="2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wipe(up)">
                                      <p:cBhvr>
                                        <p:cTn id="11" dur="500"/>
                                        <p:tgtEl>
                                          <p:spTgt spid="211"/>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202"/>
                                        </p:tgtEl>
                                        <p:attrNameLst>
                                          <p:attrName>style.visibility</p:attrName>
                                        </p:attrNameLst>
                                      </p:cBhvr>
                                      <p:to>
                                        <p:strVal val="visible"/>
                                      </p:to>
                                    </p:set>
                                    <p:anim calcmode="lin" valueType="num">
                                      <p:cBhvr>
                                        <p:cTn id="15" dur="500" fill="hold"/>
                                        <p:tgtEl>
                                          <p:spTgt spid="202"/>
                                        </p:tgtEl>
                                        <p:attrNameLst>
                                          <p:attrName>ppt_w</p:attrName>
                                        </p:attrNameLst>
                                      </p:cBhvr>
                                      <p:tavLst>
                                        <p:tav tm="0">
                                          <p:val>
                                            <p:fltVal val="0"/>
                                          </p:val>
                                        </p:tav>
                                        <p:tav tm="100000">
                                          <p:val>
                                            <p:strVal val="#ppt_w"/>
                                          </p:val>
                                        </p:tav>
                                      </p:tavLst>
                                    </p:anim>
                                    <p:anim calcmode="lin" valueType="num">
                                      <p:cBhvr>
                                        <p:cTn id="16" dur="500" fill="hold"/>
                                        <p:tgtEl>
                                          <p:spTgt spid="202"/>
                                        </p:tgtEl>
                                        <p:attrNameLst>
                                          <p:attrName>ppt_h</p:attrName>
                                        </p:attrNameLst>
                                      </p:cBhvr>
                                      <p:tavLst>
                                        <p:tav tm="0">
                                          <p:val>
                                            <p:fltVal val="0"/>
                                          </p:val>
                                        </p:tav>
                                        <p:tav tm="100000">
                                          <p:val>
                                            <p:strVal val="#ppt_h"/>
                                          </p:val>
                                        </p:tav>
                                      </p:tavLst>
                                    </p:anim>
                                    <p:anim calcmode="lin" valueType="num">
                                      <p:cBhvr>
                                        <p:cTn id="17" dur="500" fill="hold"/>
                                        <p:tgtEl>
                                          <p:spTgt spid="202"/>
                                        </p:tgtEl>
                                        <p:attrNameLst>
                                          <p:attrName>style.rotation</p:attrName>
                                        </p:attrNameLst>
                                      </p:cBhvr>
                                      <p:tavLst>
                                        <p:tav tm="0">
                                          <p:val>
                                            <p:fltVal val="360"/>
                                          </p:val>
                                        </p:tav>
                                        <p:tav tm="100000">
                                          <p:val>
                                            <p:fltVal val="0"/>
                                          </p:val>
                                        </p:tav>
                                      </p:tavLst>
                                    </p:anim>
                                    <p:animEffect transition="in" filter="fade">
                                      <p:cBhvr>
                                        <p:cTn id="18" dur="500"/>
                                        <p:tgtEl>
                                          <p:spTgt spid="20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wipe(left)">
                                      <p:cBhvr>
                                        <p:cTn id="22" dur="500"/>
                                        <p:tgtEl>
                                          <p:spTgt spid="208"/>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13"/>
                                        </p:tgtEl>
                                        <p:attrNameLst>
                                          <p:attrName>style.visibility</p:attrName>
                                        </p:attrNameLst>
                                      </p:cBhvr>
                                      <p:to>
                                        <p:strVal val="visible"/>
                                      </p:to>
                                    </p:set>
                                    <p:animEffect transition="in" filter="wipe(down)">
                                      <p:cBhvr>
                                        <p:cTn id="26" dur="500"/>
                                        <p:tgtEl>
                                          <p:spTgt spid="213"/>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05"/>
                                        </p:tgtEl>
                                        <p:attrNameLst>
                                          <p:attrName>style.visibility</p:attrName>
                                        </p:attrNameLst>
                                      </p:cBhvr>
                                      <p:to>
                                        <p:strVal val="visible"/>
                                      </p:to>
                                    </p:set>
                                    <p:anim calcmode="lin" valueType="num">
                                      <p:cBhvr>
                                        <p:cTn id="30" dur="500" fill="hold"/>
                                        <p:tgtEl>
                                          <p:spTgt spid="205"/>
                                        </p:tgtEl>
                                        <p:attrNameLst>
                                          <p:attrName>ppt_w</p:attrName>
                                        </p:attrNameLst>
                                      </p:cBhvr>
                                      <p:tavLst>
                                        <p:tav tm="0">
                                          <p:val>
                                            <p:fltVal val="0"/>
                                          </p:val>
                                        </p:tav>
                                        <p:tav tm="100000">
                                          <p:val>
                                            <p:strVal val="#ppt_w"/>
                                          </p:val>
                                        </p:tav>
                                      </p:tavLst>
                                    </p:anim>
                                    <p:anim calcmode="lin" valueType="num">
                                      <p:cBhvr>
                                        <p:cTn id="31" dur="500" fill="hold"/>
                                        <p:tgtEl>
                                          <p:spTgt spid="205"/>
                                        </p:tgtEl>
                                        <p:attrNameLst>
                                          <p:attrName>ppt_h</p:attrName>
                                        </p:attrNameLst>
                                      </p:cBhvr>
                                      <p:tavLst>
                                        <p:tav tm="0">
                                          <p:val>
                                            <p:fltVal val="0"/>
                                          </p:val>
                                        </p:tav>
                                        <p:tav tm="100000">
                                          <p:val>
                                            <p:strVal val="#ppt_h"/>
                                          </p:val>
                                        </p:tav>
                                      </p:tavLst>
                                    </p:anim>
                                    <p:anim calcmode="lin" valueType="num">
                                      <p:cBhvr>
                                        <p:cTn id="32" dur="500" fill="hold"/>
                                        <p:tgtEl>
                                          <p:spTgt spid="205"/>
                                        </p:tgtEl>
                                        <p:attrNameLst>
                                          <p:attrName>style.rotation</p:attrName>
                                        </p:attrNameLst>
                                      </p:cBhvr>
                                      <p:tavLst>
                                        <p:tav tm="0">
                                          <p:val>
                                            <p:fltVal val="360"/>
                                          </p:val>
                                        </p:tav>
                                        <p:tav tm="100000">
                                          <p:val>
                                            <p:fltVal val="0"/>
                                          </p:val>
                                        </p:tav>
                                      </p:tavLst>
                                    </p:anim>
                                    <p:animEffect transition="in" filter="fade">
                                      <p:cBhvr>
                                        <p:cTn id="33" dur="500"/>
                                        <p:tgtEl>
                                          <p:spTgt spid="205"/>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wipe(right)">
                                      <p:cBhvr>
                                        <p:cTn id="37" dur="500"/>
                                        <p:tgtEl>
                                          <p:spTgt spid="20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2"/>
                                        </p:tgtEl>
                                        <p:attrNameLst>
                                          <p:attrName>style.visibility</p:attrName>
                                        </p:attrNameLst>
                                      </p:cBhvr>
                                      <p:to>
                                        <p:strVal val="visible"/>
                                      </p:to>
                                    </p:set>
                                    <p:animEffect transition="in" filter="wipe(left)">
                                      <p:cBhvr>
                                        <p:cTn id="41" dur="500"/>
                                        <p:tgtEl>
                                          <p:spTgt spid="212"/>
                                        </p:tgtEl>
                                      </p:cBhvr>
                                    </p:animEffect>
                                  </p:childTnLst>
                                </p:cTn>
                              </p:par>
                            </p:childTnLst>
                          </p:cTn>
                        </p:par>
                        <p:par>
                          <p:cTn id="42" fill="hold">
                            <p:stCondLst>
                              <p:cond delay="4000"/>
                            </p:stCondLst>
                            <p:childTnLst>
                              <p:par>
                                <p:cTn id="43" presetID="49" presetClass="entr" presetSubtype="0" decel="100000" fill="hold" grpId="0" nodeType="afterEffect">
                                  <p:stCondLst>
                                    <p:cond delay="0"/>
                                  </p:stCondLst>
                                  <p:childTnLst>
                                    <p:set>
                                      <p:cBhvr>
                                        <p:cTn id="44" dur="1" fill="hold">
                                          <p:stCondLst>
                                            <p:cond delay="0"/>
                                          </p:stCondLst>
                                        </p:cTn>
                                        <p:tgtEl>
                                          <p:spTgt spid="204"/>
                                        </p:tgtEl>
                                        <p:attrNameLst>
                                          <p:attrName>style.visibility</p:attrName>
                                        </p:attrNameLst>
                                      </p:cBhvr>
                                      <p:to>
                                        <p:strVal val="visible"/>
                                      </p:to>
                                    </p:set>
                                    <p:anim calcmode="lin" valueType="num">
                                      <p:cBhvr>
                                        <p:cTn id="45" dur="500" fill="hold"/>
                                        <p:tgtEl>
                                          <p:spTgt spid="204"/>
                                        </p:tgtEl>
                                        <p:attrNameLst>
                                          <p:attrName>ppt_w</p:attrName>
                                        </p:attrNameLst>
                                      </p:cBhvr>
                                      <p:tavLst>
                                        <p:tav tm="0">
                                          <p:val>
                                            <p:fltVal val="0"/>
                                          </p:val>
                                        </p:tav>
                                        <p:tav tm="100000">
                                          <p:val>
                                            <p:strVal val="#ppt_w"/>
                                          </p:val>
                                        </p:tav>
                                      </p:tavLst>
                                    </p:anim>
                                    <p:anim calcmode="lin" valueType="num">
                                      <p:cBhvr>
                                        <p:cTn id="46" dur="500" fill="hold"/>
                                        <p:tgtEl>
                                          <p:spTgt spid="204"/>
                                        </p:tgtEl>
                                        <p:attrNameLst>
                                          <p:attrName>ppt_h</p:attrName>
                                        </p:attrNameLst>
                                      </p:cBhvr>
                                      <p:tavLst>
                                        <p:tav tm="0">
                                          <p:val>
                                            <p:fltVal val="0"/>
                                          </p:val>
                                        </p:tav>
                                        <p:tav tm="100000">
                                          <p:val>
                                            <p:strVal val="#ppt_h"/>
                                          </p:val>
                                        </p:tav>
                                      </p:tavLst>
                                    </p:anim>
                                    <p:anim calcmode="lin" valueType="num">
                                      <p:cBhvr>
                                        <p:cTn id="47" dur="500" fill="hold"/>
                                        <p:tgtEl>
                                          <p:spTgt spid="204"/>
                                        </p:tgtEl>
                                        <p:attrNameLst>
                                          <p:attrName>style.rotation</p:attrName>
                                        </p:attrNameLst>
                                      </p:cBhvr>
                                      <p:tavLst>
                                        <p:tav tm="0">
                                          <p:val>
                                            <p:fltVal val="360"/>
                                          </p:val>
                                        </p:tav>
                                        <p:tav tm="100000">
                                          <p:val>
                                            <p:fltVal val="0"/>
                                          </p:val>
                                        </p:tav>
                                      </p:tavLst>
                                    </p:anim>
                                    <p:animEffect transition="in" filter="fade">
                                      <p:cBhvr>
                                        <p:cTn id="48" dur="500"/>
                                        <p:tgtEl>
                                          <p:spTgt spid="204"/>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wipe(right)">
                                      <p:cBhvr>
                                        <p:cTn id="52" dur="500"/>
                                        <p:tgtEl>
                                          <p:spTgt spid="207"/>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214"/>
                                        </p:tgtEl>
                                        <p:attrNameLst>
                                          <p:attrName>style.visibility</p:attrName>
                                        </p:attrNameLst>
                                      </p:cBhvr>
                                      <p:to>
                                        <p:strVal val="visible"/>
                                      </p:to>
                                    </p:set>
                                    <p:animEffect transition="in" filter="wipe(down)">
                                      <p:cBhvr>
                                        <p:cTn id="56" dur="500"/>
                                        <p:tgtEl>
                                          <p:spTgt spid="214"/>
                                        </p:tgtEl>
                                      </p:cBhvr>
                                    </p:animEffect>
                                  </p:childTnLst>
                                </p:cTn>
                              </p:par>
                            </p:childTnLst>
                          </p:cTn>
                        </p:par>
                        <p:par>
                          <p:cTn id="57" fill="hold">
                            <p:stCondLst>
                              <p:cond delay="5500"/>
                            </p:stCondLst>
                            <p:childTnLst>
                              <p:par>
                                <p:cTn id="58" presetID="49" presetClass="entr" presetSubtype="0" decel="100000" fill="hold" grpId="0" nodeType="afterEffect">
                                  <p:stCondLst>
                                    <p:cond delay="0"/>
                                  </p:stCondLst>
                                  <p:childTnLst>
                                    <p:set>
                                      <p:cBhvr>
                                        <p:cTn id="59" dur="1" fill="hold">
                                          <p:stCondLst>
                                            <p:cond delay="0"/>
                                          </p:stCondLst>
                                        </p:cTn>
                                        <p:tgtEl>
                                          <p:spTgt spid="203"/>
                                        </p:tgtEl>
                                        <p:attrNameLst>
                                          <p:attrName>style.visibility</p:attrName>
                                        </p:attrNameLst>
                                      </p:cBhvr>
                                      <p:to>
                                        <p:strVal val="visible"/>
                                      </p:to>
                                    </p:set>
                                    <p:anim calcmode="lin" valueType="num">
                                      <p:cBhvr>
                                        <p:cTn id="60" dur="500" fill="hold"/>
                                        <p:tgtEl>
                                          <p:spTgt spid="203"/>
                                        </p:tgtEl>
                                        <p:attrNameLst>
                                          <p:attrName>ppt_w</p:attrName>
                                        </p:attrNameLst>
                                      </p:cBhvr>
                                      <p:tavLst>
                                        <p:tav tm="0">
                                          <p:val>
                                            <p:fltVal val="0"/>
                                          </p:val>
                                        </p:tav>
                                        <p:tav tm="100000">
                                          <p:val>
                                            <p:strVal val="#ppt_w"/>
                                          </p:val>
                                        </p:tav>
                                      </p:tavLst>
                                    </p:anim>
                                    <p:anim calcmode="lin" valueType="num">
                                      <p:cBhvr>
                                        <p:cTn id="61" dur="500" fill="hold"/>
                                        <p:tgtEl>
                                          <p:spTgt spid="203"/>
                                        </p:tgtEl>
                                        <p:attrNameLst>
                                          <p:attrName>ppt_h</p:attrName>
                                        </p:attrNameLst>
                                      </p:cBhvr>
                                      <p:tavLst>
                                        <p:tav tm="0">
                                          <p:val>
                                            <p:fltVal val="0"/>
                                          </p:val>
                                        </p:tav>
                                        <p:tav tm="100000">
                                          <p:val>
                                            <p:strVal val="#ppt_h"/>
                                          </p:val>
                                        </p:tav>
                                      </p:tavLst>
                                    </p:anim>
                                    <p:anim calcmode="lin" valueType="num">
                                      <p:cBhvr>
                                        <p:cTn id="62" dur="500" fill="hold"/>
                                        <p:tgtEl>
                                          <p:spTgt spid="203"/>
                                        </p:tgtEl>
                                        <p:attrNameLst>
                                          <p:attrName>style.rotation</p:attrName>
                                        </p:attrNameLst>
                                      </p:cBhvr>
                                      <p:tavLst>
                                        <p:tav tm="0">
                                          <p:val>
                                            <p:fltVal val="360"/>
                                          </p:val>
                                        </p:tav>
                                        <p:tav tm="100000">
                                          <p:val>
                                            <p:fltVal val="0"/>
                                          </p:val>
                                        </p:tav>
                                      </p:tavLst>
                                    </p:anim>
                                    <p:animEffect transition="in" filter="fade">
                                      <p:cBhvr>
                                        <p:cTn id="63" dur="500"/>
                                        <p:tgtEl>
                                          <p:spTgt spid="203"/>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09"/>
                                        </p:tgtEl>
                                        <p:attrNameLst>
                                          <p:attrName>style.visibility</p:attrName>
                                        </p:attrNameLst>
                                      </p:cBhvr>
                                      <p:to>
                                        <p:strVal val="visible"/>
                                      </p:to>
                                    </p:set>
                                    <p:animEffect transition="in" filter="wipe(left)">
                                      <p:cBhvr>
                                        <p:cTn id="67" dur="500"/>
                                        <p:tgtEl>
                                          <p:spTgt spid="20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wipe(left)">
                                      <p:cBhvr>
                                        <p:cTn id="71"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205" grpId="0" animBg="1"/>
      <p:bldP spid="206" grpId="0" animBg="1"/>
      <p:bldP spid="207" grpId="0" animBg="1"/>
      <p:bldP spid="208" grpId="0" animBg="1"/>
      <p:bldP spid="209" grpId="0" animBg="1"/>
      <p:bldP spid="210" grpId="0"/>
      <p:bldP spid="211" grpId="0" animBg="1"/>
      <p:bldP spid="212" grpId="0"/>
      <p:bldP spid="213" grpId="0"/>
      <p:bldP spid="214" grpId="0"/>
      <p:bldP spid="2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220"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221"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222"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223" name="直线"/>
          <p:cNvSpPr/>
          <p:nvPr/>
        </p:nvSpPr>
        <p:spPr>
          <a:xfrm>
            <a:off x="6128328" y="2247559"/>
            <a:ext cx="1" cy="1363547"/>
          </a:xfrm>
          <a:prstGeom prst="line">
            <a:avLst/>
          </a:prstGeom>
          <a:noFill/>
          <a:ln w="12700" cap="flat" cmpd="sng">
            <a:solidFill>
              <a:srgbClr val="A6AAA9"/>
            </a:solidFill>
            <a:prstDash val="solid"/>
            <a:miter/>
          </a:ln>
        </p:spPr>
        <p:txBody>
          <a:bodyPr rtlCol="0" anchor="ctr"/>
          <a:lstStyle/>
          <a:p>
            <a:pPr algn="ctr"/>
          </a:p>
        </p:txBody>
      </p:sp>
      <p:sp>
        <p:nvSpPr>
          <p:cNvPr id="224" name="直线"/>
          <p:cNvSpPr/>
          <p:nvPr/>
        </p:nvSpPr>
        <p:spPr>
          <a:xfrm>
            <a:off x="6128328" y="2247560"/>
            <a:ext cx="4138417" cy="1356185"/>
          </a:xfrm>
          <a:prstGeom prst="line">
            <a:avLst/>
          </a:prstGeom>
          <a:noFill/>
          <a:ln w="12700" cap="flat" cmpd="sng">
            <a:solidFill>
              <a:srgbClr val="A6AAA9"/>
            </a:solidFill>
            <a:prstDash val="solid"/>
            <a:miter/>
          </a:ln>
        </p:spPr>
        <p:txBody>
          <a:bodyPr rtlCol="0" anchor="ctr"/>
          <a:lstStyle/>
          <a:p>
            <a:pPr algn="ctr"/>
          </a:p>
        </p:txBody>
      </p:sp>
      <p:sp>
        <p:nvSpPr>
          <p:cNvPr id="225" name="直线"/>
          <p:cNvSpPr/>
          <p:nvPr/>
        </p:nvSpPr>
        <p:spPr>
          <a:xfrm>
            <a:off x="6134263" y="2247559"/>
            <a:ext cx="2081673" cy="1356187"/>
          </a:xfrm>
          <a:prstGeom prst="line">
            <a:avLst/>
          </a:prstGeom>
          <a:noFill/>
          <a:ln w="12700" cap="flat" cmpd="sng">
            <a:solidFill>
              <a:srgbClr val="A6AAA9"/>
            </a:solidFill>
            <a:prstDash val="solid"/>
            <a:miter/>
          </a:ln>
        </p:spPr>
        <p:txBody>
          <a:bodyPr rtlCol="0" anchor="ctr"/>
          <a:lstStyle/>
          <a:p>
            <a:pPr algn="ctr"/>
          </a:p>
        </p:txBody>
      </p:sp>
      <p:sp>
        <p:nvSpPr>
          <p:cNvPr id="226" name="直线"/>
          <p:cNvSpPr/>
          <p:nvPr/>
        </p:nvSpPr>
        <p:spPr>
          <a:xfrm flipH="1">
            <a:off x="4055439" y="2247559"/>
            <a:ext cx="2073650" cy="1348826"/>
          </a:xfrm>
          <a:prstGeom prst="line">
            <a:avLst/>
          </a:prstGeom>
          <a:noFill/>
          <a:ln w="12700" cap="flat" cmpd="sng">
            <a:solidFill>
              <a:srgbClr val="A6AAA9"/>
            </a:solidFill>
            <a:prstDash val="solid"/>
            <a:miter/>
          </a:ln>
        </p:spPr>
        <p:txBody>
          <a:bodyPr rtlCol="0" anchor="ctr"/>
          <a:lstStyle/>
          <a:p>
            <a:pPr algn="ctr"/>
          </a:p>
        </p:txBody>
      </p:sp>
      <p:sp>
        <p:nvSpPr>
          <p:cNvPr id="227" name="直线"/>
          <p:cNvSpPr/>
          <p:nvPr/>
        </p:nvSpPr>
        <p:spPr>
          <a:xfrm flipH="1">
            <a:off x="1982552" y="2247559"/>
            <a:ext cx="4145777" cy="1363547"/>
          </a:xfrm>
          <a:prstGeom prst="line">
            <a:avLst/>
          </a:prstGeom>
          <a:noFill/>
          <a:ln w="12700" cap="flat" cmpd="sng">
            <a:solidFill>
              <a:srgbClr val="A6AAA9"/>
            </a:solidFill>
            <a:prstDash val="solid"/>
            <a:miter/>
          </a:ln>
        </p:spPr>
        <p:txBody>
          <a:bodyPr rtlCol="0" anchor="ctr"/>
          <a:lstStyle/>
          <a:p>
            <a:pPr algn="ctr"/>
          </a:p>
        </p:txBody>
      </p:sp>
      <p:sp>
        <p:nvSpPr>
          <p:cNvPr id="228" name="圆角矩形"/>
          <p:cNvSpPr/>
          <p:nvPr/>
        </p:nvSpPr>
        <p:spPr>
          <a:xfrm>
            <a:off x="1048581" y="3355353"/>
            <a:ext cx="1892134" cy="589003"/>
          </a:xfrm>
          <a:prstGeom prst="roundRect">
            <a:avLst>
              <a:gd name="adj" fmla="val 50000"/>
            </a:avLst>
          </a:prstGeom>
          <a:solidFill>
            <a:srgbClr val="0164DC"/>
          </a:solidFill>
          <a:ln w="12700" cap="flat" cmpd="sng">
            <a:noFill/>
            <a:prstDash val="solid"/>
            <a:miter/>
          </a:ln>
        </p:spPr>
        <p:txBody>
          <a:bodyPr rtlCol="0" anchor="ctr"/>
          <a:lstStyle/>
          <a:p>
            <a:pPr algn="ctr"/>
          </a:p>
        </p:txBody>
      </p:sp>
      <p:sp>
        <p:nvSpPr>
          <p:cNvPr id="229" name="圆角矩形"/>
          <p:cNvSpPr/>
          <p:nvPr/>
        </p:nvSpPr>
        <p:spPr>
          <a:xfrm>
            <a:off x="3111096" y="3355353"/>
            <a:ext cx="1892135" cy="589003"/>
          </a:xfrm>
          <a:prstGeom prst="roundRect">
            <a:avLst>
              <a:gd name="adj" fmla="val 50000"/>
            </a:avLst>
          </a:prstGeom>
          <a:solidFill>
            <a:srgbClr val="0164DC"/>
          </a:solidFill>
          <a:ln w="12700" cap="flat" cmpd="sng">
            <a:noFill/>
            <a:prstDash val="solid"/>
            <a:miter/>
          </a:ln>
        </p:spPr>
        <p:txBody>
          <a:bodyPr rtlCol="0" anchor="ctr"/>
          <a:lstStyle/>
          <a:p>
            <a:pPr algn="ctr"/>
          </a:p>
        </p:txBody>
      </p:sp>
      <p:sp>
        <p:nvSpPr>
          <p:cNvPr id="230" name="圆角矩形"/>
          <p:cNvSpPr/>
          <p:nvPr/>
        </p:nvSpPr>
        <p:spPr>
          <a:xfrm>
            <a:off x="5159109" y="3355353"/>
            <a:ext cx="1892134" cy="589003"/>
          </a:xfrm>
          <a:prstGeom prst="roundRect">
            <a:avLst>
              <a:gd name="adj" fmla="val 50000"/>
            </a:avLst>
          </a:prstGeom>
          <a:solidFill>
            <a:srgbClr val="0164DC"/>
          </a:solidFill>
          <a:ln w="12700" cap="flat" cmpd="sng">
            <a:noFill/>
            <a:prstDash val="solid"/>
            <a:miter/>
          </a:ln>
        </p:spPr>
        <p:txBody>
          <a:bodyPr rtlCol="0" anchor="ctr"/>
          <a:lstStyle/>
          <a:p>
            <a:pPr algn="ctr"/>
          </a:p>
        </p:txBody>
      </p:sp>
      <p:sp>
        <p:nvSpPr>
          <p:cNvPr id="231" name="圆角矩形"/>
          <p:cNvSpPr/>
          <p:nvPr/>
        </p:nvSpPr>
        <p:spPr>
          <a:xfrm>
            <a:off x="7181161" y="3355353"/>
            <a:ext cx="1892134" cy="589003"/>
          </a:xfrm>
          <a:prstGeom prst="roundRect">
            <a:avLst>
              <a:gd name="adj" fmla="val 50000"/>
            </a:avLst>
          </a:prstGeom>
          <a:solidFill>
            <a:srgbClr val="0164DC"/>
          </a:solidFill>
          <a:ln w="12700" cap="flat" cmpd="sng">
            <a:noFill/>
            <a:prstDash val="solid"/>
            <a:miter/>
          </a:ln>
        </p:spPr>
        <p:txBody>
          <a:bodyPr rtlCol="0" anchor="ctr"/>
          <a:lstStyle/>
          <a:p>
            <a:pPr algn="ctr"/>
          </a:p>
        </p:txBody>
      </p:sp>
      <p:sp>
        <p:nvSpPr>
          <p:cNvPr id="232" name="圆角矩形"/>
          <p:cNvSpPr/>
          <p:nvPr/>
        </p:nvSpPr>
        <p:spPr>
          <a:xfrm>
            <a:off x="9227611" y="3355353"/>
            <a:ext cx="1892134" cy="589003"/>
          </a:xfrm>
          <a:prstGeom prst="roundRect">
            <a:avLst>
              <a:gd name="adj" fmla="val 50000"/>
            </a:avLst>
          </a:prstGeom>
          <a:solidFill>
            <a:srgbClr val="0164DC"/>
          </a:solidFill>
          <a:ln w="12700" cap="flat" cmpd="sng">
            <a:noFill/>
            <a:prstDash val="solid"/>
            <a:miter/>
          </a:ln>
        </p:spPr>
        <p:txBody>
          <a:bodyPr rtlCol="0" anchor="ctr"/>
          <a:lstStyle/>
          <a:p>
            <a:pPr algn="ctr"/>
          </a:p>
        </p:txBody>
      </p:sp>
      <p:sp>
        <p:nvSpPr>
          <p:cNvPr id="233" name="圆角矩形"/>
          <p:cNvSpPr/>
          <p:nvPr/>
        </p:nvSpPr>
        <p:spPr>
          <a:xfrm>
            <a:off x="2235416" y="4363225"/>
            <a:ext cx="7741375" cy="1350847"/>
          </a:xfrm>
          <a:prstGeom prst="roundRect">
            <a:avLst>
              <a:gd name="adj" fmla="val 50000"/>
            </a:avLst>
          </a:prstGeom>
          <a:solidFill>
            <a:srgbClr val="C4C7CB"/>
          </a:solidFill>
          <a:ln w="12700" cap="flat" cmpd="sng">
            <a:solidFill>
              <a:srgbClr val="7F7F7F"/>
            </a:solidFill>
            <a:prstDash val="solid"/>
            <a:miter/>
          </a:ln>
        </p:spPr>
        <p:txBody>
          <a:bodyPr rtlCol="0" anchor="ctr"/>
          <a:lstStyle/>
          <a:p>
            <a:pPr algn="ctr"/>
          </a:p>
        </p:txBody>
      </p:sp>
      <p:grpSp>
        <p:nvGrpSpPr>
          <p:cNvPr id="236" name="组合"/>
          <p:cNvGrpSpPr/>
          <p:nvPr/>
        </p:nvGrpSpPr>
        <p:grpSpPr>
          <a:xfrm>
            <a:off x="5526407" y="1696816"/>
            <a:ext cx="1191141" cy="1191141"/>
            <a:chOff x="5526407" y="1696816"/>
            <a:chExt cx="1191141" cy="1191141"/>
          </a:xfrm>
        </p:grpSpPr>
        <p:sp>
          <p:nvSpPr>
            <p:cNvPr id="234" name="曲线"/>
            <p:cNvSpPr/>
            <p:nvPr/>
          </p:nvSpPr>
          <p:spPr>
            <a:xfrm>
              <a:off x="5526407" y="1696816"/>
              <a:ext cx="1191141" cy="1191141"/>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8"/>
                    <a:pt x="18435" y="18435"/>
                  </a:cubicBezTo>
                  <a:cubicBezTo>
                    <a:pt x="14218" y="22653"/>
                    <a:pt x="7380" y="22653"/>
                    <a:pt x="3163" y="18435"/>
                  </a:cubicBezTo>
                  <a:cubicBezTo>
                    <a:pt x="-1054" y="14218"/>
                    <a:pt x="-1054" y="7380"/>
                    <a:pt x="3163" y="3163"/>
                  </a:cubicBezTo>
                  <a:cubicBezTo>
                    <a:pt x="7380" y="-1054"/>
                    <a:pt x="14218" y="-1054"/>
                    <a:pt x="18435" y="3163"/>
                  </a:cubicBezTo>
                  <a:close/>
                </a:path>
              </a:pathLst>
            </a:custGeom>
            <a:solidFill>
              <a:srgbClr val="0164DC"/>
            </a:solidFill>
            <a:ln w="12700" cap="flat" cmpd="sng">
              <a:noFill/>
              <a:prstDash val="solid"/>
              <a:miter/>
            </a:ln>
          </p:spPr>
          <p:txBody>
            <a:bodyPr rtlCol="0" anchor="ctr"/>
            <a:lstStyle/>
            <a:p>
              <a:pPr algn="ctr"/>
            </a:p>
          </p:txBody>
        </p:sp>
        <p:sp>
          <p:nvSpPr>
            <p:cNvPr id="235" name="曲线"/>
            <p:cNvSpPr/>
            <p:nvPr/>
          </p:nvSpPr>
          <p:spPr>
            <a:xfrm>
              <a:off x="5902228" y="2068264"/>
              <a:ext cx="448246" cy="448245"/>
            </a:xfrm>
            <a:custGeom>
              <a:avLst/>
              <a:gdLst>
                <a:gd name="T1" fmla="*/ 0 w 21600"/>
                <a:gd name="T2" fmla="*/ 0 h 21600"/>
                <a:gd name="T3" fmla="*/ 21600 w 21600"/>
                <a:gd name="T4" fmla="*/ 21600 h 21600"/>
              </a:gdLst>
              <a:ahLst/>
              <a:cxnLst/>
              <a:rect l="T1" t="T2" r="T3" b="T4"/>
              <a:pathLst>
                <a:path w="21600" h="21600">
                  <a:moveTo>
                    <a:pt x="2602" y="8458"/>
                  </a:moveTo>
                  <a:cubicBezTo>
                    <a:pt x="2602" y="5223"/>
                    <a:pt x="5223" y="2602"/>
                    <a:pt x="8456" y="2602"/>
                  </a:cubicBezTo>
                  <a:cubicBezTo>
                    <a:pt x="11690" y="2602"/>
                    <a:pt x="14573" y="5482"/>
                    <a:pt x="14573" y="8716"/>
                  </a:cubicBezTo>
                  <a:cubicBezTo>
                    <a:pt x="14573" y="11951"/>
                    <a:pt x="11951" y="14573"/>
                    <a:pt x="8717" y="14573"/>
                  </a:cubicBezTo>
                  <a:cubicBezTo>
                    <a:pt x="5483" y="14573"/>
                    <a:pt x="2602" y="11692"/>
                    <a:pt x="2602" y="8458"/>
                  </a:cubicBezTo>
                  <a:close/>
                  <a:moveTo>
                    <a:pt x="21114" y="18273"/>
                  </a:moveTo>
                  <a:lnTo>
                    <a:pt x="15948" y="13108"/>
                  </a:lnTo>
                  <a:cubicBezTo>
                    <a:pt x="16726" y="11827"/>
                    <a:pt x="17176" y="10325"/>
                    <a:pt x="17176" y="8716"/>
                  </a:cubicBezTo>
                  <a:cubicBezTo>
                    <a:pt x="17176" y="4046"/>
                    <a:pt x="13128" y="0"/>
                    <a:pt x="8456" y="0"/>
                  </a:cubicBezTo>
                  <a:cubicBezTo>
                    <a:pt x="3785" y="0"/>
                    <a:pt x="0" y="3787"/>
                    <a:pt x="0" y="8458"/>
                  </a:cubicBezTo>
                  <a:cubicBezTo>
                    <a:pt x="0" y="13128"/>
                    <a:pt x="4046" y="17175"/>
                    <a:pt x="8717" y="17175"/>
                  </a:cubicBezTo>
                  <a:cubicBezTo>
                    <a:pt x="10270" y="17175"/>
                    <a:pt x="11725" y="16754"/>
                    <a:pt x="12975" y="16024"/>
                  </a:cubicBezTo>
                  <a:lnTo>
                    <a:pt x="18168" y="21217"/>
                  </a:lnTo>
                  <a:cubicBezTo>
                    <a:pt x="18677" y="21726"/>
                    <a:pt x="19502" y="21726"/>
                    <a:pt x="20008" y="21217"/>
                  </a:cubicBezTo>
                  <a:lnTo>
                    <a:pt x="21298" y="19931"/>
                  </a:lnTo>
                  <a:cubicBezTo>
                    <a:pt x="21806" y="19422"/>
                    <a:pt x="21622" y="18781"/>
                    <a:pt x="21114" y="18273"/>
                  </a:cubicBezTo>
                  <a:close/>
                </a:path>
              </a:pathLst>
            </a:custGeom>
            <a:solidFill>
              <a:srgbClr val="FFFFFF"/>
            </a:solidFill>
            <a:ln w="12700" cap="flat" cmpd="sng">
              <a:noFill/>
              <a:prstDash val="solid"/>
              <a:miter/>
            </a:ln>
          </p:spPr>
          <p:txBody>
            <a:bodyPr rtlCol="0" anchor="ctr"/>
            <a:lstStyle/>
            <a:p>
              <a:pPr algn="ctr"/>
            </a:p>
          </p:txBody>
        </p:sp>
      </p:grpSp>
      <p:sp>
        <p:nvSpPr>
          <p:cNvPr id="237" name="矩形"/>
          <p:cNvSpPr/>
          <p:nvPr/>
        </p:nvSpPr>
        <p:spPr>
          <a:xfrm>
            <a:off x="2888635" y="4660240"/>
            <a:ext cx="6395973" cy="756821"/>
          </a:xfrm>
          <a:prstGeom prst="rect">
            <a:avLst/>
          </a:prstGeom>
          <a:noFill/>
          <a:ln w="9525" cap="flat" cmpd="sng">
            <a:noFill/>
            <a:prstDash val="solid"/>
            <a:miter/>
          </a:ln>
        </p:spPr>
        <p:txBody>
          <a:bodyPr vert="horz" wrap="square" lIns="0" tIns="0" rIns="0" bIns="0" anchor="ctr" anchorCtr="0">
            <a:noAutofit/>
          </a:bodyPr>
          <a:lstStyle/>
          <a:p>
            <a:pPr marL="0" indent="0" algn="just" eaLnBrk="1" fontAlgn="auto" latinLnBrk="0" hangingPunct="1">
              <a:lnSpc>
                <a:spcPct val="150000"/>
              </a:lnSpc>
              <a:spcBef>
                <a:spcPts val="100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Open Sans" pitchFamily="34" charset="0"/>
                <a:sym typeface="微软雅黑" panose="020B0503020204020204" charset="-122"/>
              </a:rPr>
              <a:t>人触电以后，可能由于痉挛或失去知觉等原因而难以脱离带电体！因此，对于不能自行摆脱电源者，</a:t>
            </a:r>
            <a:r>
              <a:rPr lang="zh-CN" altLang="en-US" sz="1600" b="1" i="0" u="none" strike="noStrike" kern="1200" cap="none" spc="0" baseline="0">
                <a:solidFill>
                  <a:srgbClr val="E0372C"/>
                </a:solidFill>
                <a:latin typeface="微软雅黑" panose="020B0503020204020204" charset="-122"/>
                <a:ea typeface="微软雅黑" panose="020B0503020204020204" charset="-122"/>
                <a:cs typeface="Open Sans" pitchFamily="34" charset="0"/>
                <a:sym typeface="微软雅黑" panose="020B0503020204020204" charset="-122"/>
              </a:rPr>
              <a:t>首先必须尽快使触电者脱离电源</a:t>
            </a:r>
            <a:endParaRPr lang="zh-CN" altLang="en-US" sz="1600" b="1" i="0" u="none" strike="noStrike" kern="1200" cap="none" spc="0" baseline="0">
              <a:solidFill>
                <a:srgbClr val="E0372C"/>
              </a:solidFill>
              <a:latin typeface="微软雅黑" panose="020B0503020204020204" charset="-122"/>
              <a:ea typeface="微软雅黑" panose="020B0503020204020204" charset="-122"/>
              <a:cs typeface="Open Sans" pitchFamily="34" charset="0"/>
              <a:sym typeface="微软雅黑" panose="020B0503020204020204" charset="-122"/>
            </a:endParaRPr>
          </a:p>
        </p:txBody>
      </p:sp>
      <p:sp>
        <p:nvSpPr>
          <p:cNvPr id="238" name="矩形"/>
          <p:cNvSpPr/>
          <p:nvPr/>
        </p:nvSpPr>
        <p:spPr>
          <a:xfrm>
            <a:off x="3118849" y="3445483"/>
            <a:ext cx="1876626" cy="408745"/>
          </a:xfrm>
          <a:prstGeom prst="rect">
            <a:avLst/>
          </a:prstGeom>
          <a:noFill/>
          <a:ln w="9525" cap="flat" cmpd="sng">
            <a:noFill/>
            <a:prstDash val="solid"/>
            <a:miter/>
          </a:ln>
        </p:spPr>
        <p:txBody>
          <a:bodyPr vert="horz" wrap="square" lIns="91440" tIns="45720" rIns="91440" bIns="45720" anchor="ctr" anchorCtr="0">
            <a:noAutofit/>
          </a:bodyPr>
          <a:lstStyle/>
          <a:p>
            <a:pPr marL="0" indent="0" algn="ctr" eaLnBrk="1" latinLnBrk="0" hangingPunct="1">
              <a:lnSpc>
                <a:spcPct val="100000"/>
              </a:lnSpc>
              <a:spcBef>
                <a:spcPct val="20000"/>
              </a:spcBef>
              <a:spcAft>
                <a:spcPts val="0"/>
              </a:spcAft>
              <a:buNone/>
            </a:pPr>
            <a:r>
              <a:rPr lang="zh-CN" altLang="en-US" sz="16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切</a:t>
            </a:r>
            <a:endParaRPr lang="zh-CN" altLang="en-US" sz="16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239" name="矩形"/>
          <p:cNvSpPr/>
          <p:nvPr/>
        </p:nvSpPr>
        <p:spPr>
          <a:xfrm>
            <a:off x="5166861" y="3445483"/>
            <a:ext cx="1876627" cy="408745"/>
          </a:xfrm>
          <a:prstGeom prst="rect">
            <a:avLst/>
          </a:prstGeom>
          <a:noFill/>
          <a:ln w="9525" cap="flat" cmpd="sng">
            <a:noFill/>
            <a:prstDash val="solid"/>
            <a:miter/>
          </a:ln>
        </p:spPr>
        <p:txBody>
          <a:bodyPr vert="horz" wrap="square" lIns="0" tIns="0" rIns="0" bIns="0" anchor="ctr" anchorCtr="0">
            <a:noAutofit/>
          </a:bodyPr>
          <a:lstStyle/>
          <a:p>
            <a:pPr marL="0" indent="0" algn="ctr" eaLnBrk="1" latinLnBrk="0" hangingPunct="1">
              <a:lnSpc>
                <a:spcPct val="90000"/>
              </a:lnSpc>
              <a:spcBef>
                <a:spcPts val="1000"/>
              </a:spcBef>
              <a:spcAft>
                <a:spcPts val="0"/>
              </a:spcAft>
              <a:buNone/>
            </a:pPr>
            <a:r>
              <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rPr>
              <a:t>挑</a:t>
            </a:r>
            <a:endPar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endParaRPr>
          </a:p>
        </p:txBody>
      </p:sp>
      <p:sp>
        <p:nvSpPr>
          <p:cNvPr id="240" name="矩形"/>
          <p:cNvSpPr/>
          <p:nvPr/>
        </p:nvSpPr>
        <p:spPr>
          <a:xfrm>
            <a:off x="7188915" y="3445483"/>
            <a:ext cx="1876627" cy="408745"/>
          </a:xfrm>
          <a:prstGeom prst="rect">
            <a:avLst/>
          </a:prstGeom>
          <a:noFill/>
          <a:ln w="9525" cap="flat" cmpd="sng">
            <a:noFill/>
            <a:prstDash val="solid"/>
            <a:miter/>
          </a:ln>
        </p:spPr>
        <p:txBody>
          <a:bodyPr vert="horz" wrap="square" lIns="0" tIns="0" rIns="0" bIns="0" anchor="ctr" anchorCtr="0">
            <a:noAutofit/>
          </a:bodyPr>
          <a:lstStyle/>
          <a:p>
            <a:pPr marL="0" indent="0" algn="ctr" eaLnBrk="1" latinLnBrk="0" hangingPunct="1">
              <a:lnSpc>
                <a:spcPct val="90000"/>
              </a:lnSpc>
              <a:spcBef>
                <a:spcPts val="1000"/>
              </a:spcBef>
              <a:spcAft>
                <a:spcPts val="0"/>
              </a:spcAft>
              <a:buNone/>
            </a:pPr>
            <a:r>
              <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rPr>
              <a:t>拽</a:t>
            </a:r>
            <a:endPar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endParaRPr>
          </a:p>
        </p:txBody>
      </p:sp>
      <p:sp>
        <p:nvSpPr>
          <p:cNvPr id="241" name="矩形"/>
          <p:cNvSpPr/>
          <p:nvPr/>
        </p:nvSpPr>
        <p:spPr>
          <a:xfrm>
            <a:off x="1072037" y="3445483"/>
            <a:ext cx="1876627" cy="408745"/>
          </a:xfrm>
          <a:prstGeom prst="rect">
            <a:avLst/>
          </a:prstGeom>
          <a:noFill/>
          <a:ln w="9525" cap="flat" cmpd="sng">
            <a:noFill/>
            <a:prstDash val="solid"/>
            <a:miter/>
          </a:ln>
        </p:spPr>
        <p:txBody>
          <a:bodyPr vert="horz" wrap="square" lIns="0" tIns="0" rIns="0" bIns="0" anchor="ctr" anchorCtr="0">
            <a:noAutofit/>
          </a:bodyPr>
          <a:lstStyle/>
          <a:p>
            <a:pPr marL="0" indent="0" algn="ctr" eaLnBrk="1" latinLnBrk="0" hangingPunct="1">
              <a:lnSpc>
                <a:spcPct val="90000"/>
              </a:lnSpc>
              <a:spcBef>
                <a:spcPts val="1000"/>
              </a:spcBef>
              <a:spcAft>
                <a:spcPts val="0"/>
              </a:spcAft>
              <a:buNone/>
            </a:pPr>
            <a:r>
              <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rPr>
              <a:t>拉</a:t>
            </a:r>
            <a:endPar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endParaRPr>
          </a:p>
        </p:txBody>
      </p:sp>
      <p:sp>
        <p:nvSpPr>
          <p:cNvPr id="242" name="矩形"/>
          <p:cNvSpPr/>
          <p:nvPr/>
        </p:nvSpPr>
        <p:spPr>
          <a:xfrm>
            <a:off x="9241713" y="3444523"/>
            <a:ext cx="1876627" cy="408745"/>
          </a:xfrm>
          <a:prstGeom prst="rect">
            <a:avLst/>
          </a:prstGeom>
          <a:noFill/>
          <a:ln w="9525" cap="flat" cmpd="sng">
            <a:noFill/>
            <a:prstDash val="solid"/>
            <a:miter/>
          </a:ln>
        </p:spPr>
        <p:txBody>
          <a:bodyPr vert="horz" wrap="square" lIns="0" tIns="0" rIns="0" bIns="0" anchor="ctr" anchorCtr="0">
            <a:noAutofit/>
          </a:bodyPr>
          <a:lstStyle/>
          <a:p>
            <a:pPr marL="0" indent="0" algn="ctr" eaLnBrk="1" latinLnBrk="0" hangingPunct="1">
              <a:lnSpc>
                <a:spcPct val="90000"/>
              </a:lnSpc>
              <a:spcBef>
                <a:spcPts val="1000"/>
              </a:spcBef>
              <a:spcAft>
                <a:spcPts val="0"/>
              </a:spcAft>
              <a:buNone/>
            </a:pPr>
            <a:r>
              <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rPr>
              <a:t>垫</a:t>
            </a:r>
            <a:endParaRPr lang="zh-CN" altLang="en-US" sz="1600" b="1" i="0" u="none" strike="noStrike" kern="1200" cap="none" spc="0" baseline="0">
              <a:solidFill>
                <a:srgbClr val="FFFFFF"/>
              </a:solidFill>
              <a:latin typeface="微软雅黑" panose="020B0503020204020204" charset="-122"/>
              <a:ea typeface="微软雅黑" panose="020B0503020204020204" charset="-122"/>
              <a:cs typeface="Open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p:cTn id="7" dur="500" fill="hold"/>
                                        <p:tgtEl>
                                          <p:spTgt spid="236"/>
                                        </p:tgtEl>
                                        <p:attrNameLst>
                                          <p:attrName>ppt_w</p:attrName>
                                        </p:attrNameLst>
                                      </p:cBhvr>
                                      <p:tavLst>
                                        <p:tav tm="0">
                                          <p:val>
                                            <p:fltVal val="0"/>
                                          </p:val>
                                        </p:tav>
                                        <p:tav tm="100000">
                                          <p:val>
                                            <p:strVal val="#ppt_w"/>
                                          </p:val>
                                        </p:tav>
                                      </p:tavLst>
                                    </p:anim>
                                    <p:anim calcmode="lin" valueType="num">
                                      <p:cBhvr>
                                        <p:cTn id="8" dur="500" fill="hold"/>
                                        <p:tgtEl>
                                          <p:spTgt spid="236"/>
                                        </p:tgtEl>
                                        <p:attrNameLst>
                                          <p:attrName>ppt_h</p:attrName>
                                        </p:attrNameLst>
                                      </p:cBhvr>
                                      <p:tavLst>
                                        <p:tav tm="0">
                                          <p:val>
                                            <p:fltVal val="0"/>
                                          </p:val>
                                        </p:tav>
                                        <p:tav tm="100000">
                                          <p:val>
                                            <p:strVal val="#ppt_h"/>
                                          </p:val>
                                        </p:tav>
                                      </p:tavLst>
                                    </p:anim>
                                    <p:animEffect transition="in" filter="fade">
                                      <p:cBhvr>
                                        <p:cTn id="9" dur="500"/>
                                        <p:tgtEl>
                                          <p:spTgt spid="23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wipe(up)">
                                      <p:cBhvr>
                                        <p:cTn id="13" dur="300"/>
                                        <p:tgtEl>
                                          <p:spTgt spid="22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fade">
                                      <p:cBhvr>
                                        <p:cTn id="17" dur="500"/>
                                        <p:tgtEl>
                                          <p:spTgt spid="2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500"/>
                                        <p:tgtEl>
                                          <p:spTgt spid="24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wipe(up)">
                                      <p:cBhvr>
                                        <p:cTn id="24" dur="300"/>
                                        <p:tgtEl>
                                          <p:spTgt spid="22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29"/>
                                        </p:tgtEl>
                                        <p:attrNameLst>
                                          <p:attrName>style.visibility</p:attrName>
                                        </p:attrNameLst>
                                      </p:cBhvr>
                                      <p:to>
                                        <p:strVal val="visible"/>
                                      </p:to>
                                    </p:set>
                                    <p:animEffect transition="in" filter="fade">
                                      <p:cBhvr>
                                        <p:cTn id="28" dur="500"/>
                                        <p:tgtEl>
                                          <p:spTgt spid="2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8">
                                            <p:txEl>
                                              <p:pRg st="0" end="0"/>
                                            </p:txEl>
                                          </p:spTgt>
                                        </p:tgtEl>
                                        <p:attrNameLst>
                                          <p:attrName>style.visibility</p:attrName>
                                        </p:attrNameLst>
                                      </p:cBhvr>
                                      <p:to>
                                        <p:strVal val="visible"/>
                                      </p:to>
                                    </p:set>
                                    <p:animEffect transition="in" filter="fade">
                                      <p:cBhvr>
                                        <p:cTn id="31" dur="500"/>
                                        <p:tgtEl>
                                          <p:spTgt spid="238">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23"/>
                                        </p:tgtEl>
                                        <p:attrNameLst>
                                          <p:attrName>style.visibility</p:attrName>
                                        </p:attrNameLst>
                                      </p:cBhvr>
                                      <p:to>
                                        <p:strVal val="visible"/>
                                      </p:to>
                                    </p:set>
                                    <p:animEffect transition="in" filter="wipe(up)">
                                      <p:cBhvr>
                                        <p:cTn id="35" dur="300"/>
                                        <p:tgtEl>
                                          <p:spTgt spid="223"/>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30"/>
                                        </p:tgtEl>
                                        <p:attrNameLst>
                                          <p:attrName>style.visibility</p:attrName>
                                        </p:attrNameLst>
                                      </p:cBhvr>
                                      <p:to>
                                        <p:strVal val="visible"/>
                                      </p:to>
                                    </p:set>
                                    <p:animEffect transition="in" filter="fade">
                                      <p:cBhvr>
                                        <p:cTn id="39" dur="500"/>
                                        <p:tgtEl>
                                          <p:spTgt spid="2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fade">
                                      <p:cBhvr>
                                        <p:cTn id="42" dur="500"/>
                                        <p:tgtEl>
                                          <p:spTgt spid="239"/>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25"/>
                                        </p:tgtEl>
                                        <p:attrNameLst>
                                          <p:attrName>style.visibility</p:attrName>
                                        </p:attrNameLst>
                                      </p:cBhvr>
                                      <p:to>
                                        <p:strVal val="visible"/>
                                      </p:to>
                                    </p:set>
                                    <p:animEffect transition="in" filter="wipe(up)">
                                      <p:cBhvr>
                                        <p:cTn id="46" dur="300"/>
                                        <p:tgtEl>
                                          <p:spTgt spid="225"/>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231"/>
                                        </p:tgtEl>
                                        <p:attrNameLst>
                                          <p:attrName>style.visibility</p:attrName>
                                        </p:attrNameLst>
                                      </p:cBhvr>
                                      <p:to>
                                        <p:strVal val="visible"/>
                                      </p:to>
                                    </p:set>
                                    <p:animEffect transition="in" filter="fade">
                                      <p:cBhvr>
                                        <p:cTn id="50" dur="500"/>
                                        <p:tgtEl>
                                          <p:spTgt spid="2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0"/>
                                        </p:tgtEl>
                                        <p:attrNameLst>
                                          <p:attrName>style.visibility</p:attrName>
                                        </p:attrNameLst>
                                      </p:cBhvr>
                                      <p:to>
                                        <p:strVal val="visible"/>
                                      </p:to>
                                    </p:set>
                                    <p:animEffect transition="in" filter="fade">
                                      <p:cBhvr>
                                        <p:cTn id="53" dur="500"/>
                                        <p:tgtEl>
                                          <p:spTgt spid="240"/>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wipe(up)">
                                      <p:cBhvr>
                                        <p:cTn id="57" dur="300"/>
                                        <p:tgtEl>
                                          <p:spTgt spid="224"/>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32"/>
                                        </p:tgtEl>
                                        <p:attrNameLst>
                                          <p:attrName>style.visibility</p:attrName>
                                        </p:attrNameLst>
                                      </p:cBhvr>
                                      <p:to>
                                        <p:strVal val="visible"/>
                                      </p:to>
                                    </p:set>
                                    <p:animEffect transition="in" filter="fade">
                                      <p:cBhvr>
                                        <p:cTn id="61" dur="500"/>
                                        <p:tgtEl>
                                          <p:spTgt spid="2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2"/>
                                        </p:tgtEl>
                                        <p:attrNameLst>
                                          <p:attrName>style.visibility</p:attrName>
                                        </p:attrNameLst>
                                      </p:cBhvr>
                                      <p:to>
                                        <p:strVal val="visible"/>
                                      </p:to>
                                    </p:set>
                                    <p:animEffect transition="in" filter="fade">
                                      <p:cBhvr>
                                        <p:cTn id="64" dur="500"/>
                                        <p:tgtEl>
                                          <p:spTgt spid="242"/>
                                        </p:tgtEl>
                                      </p:cBhvr>
                                    </p:animEffect>
                                  </p:childTnLst>
                                </p:cTn>
                              </p:par>
                            </p:childTnLst>
                          </p:cTn>
                        </p:par>
                        <p:par>
                          <p:cTn id="65" fill="hold">
                            <p:stCondLst>
                              <p:cond delay="5500"/>
                            </p:stCondLst>
                            <p:childTnLst>
                              <p:par>
                                <p:cTn id="66" presetID="53" presetClass="entr" presetSubtype="16" fill="hold" grpId="0" nodeType="afterEffect">
                                  <p:stCondLst>
                                    <p:cond delay="0"/>
                                  </p:stCondLst>
                                  <p:childTnLst>
                                    <p:set>
                                      <p:cBhvr>
                                        <p:cTn id="67" dur="1" fill="hold">
                                          <p:stCondLst>
                                            <p:cond delay="0"/>
                                          </p:stCondLst>
                                        </p:cTn>
                                        <p:tgtEl>
                                          <p:spTgt spid="233"/>
                                        </p:tgtEl>
                                        <p:attrNameLst>
                                          <p:attrName>style.visibility</p:attrName>
                                        </p:attrNameLst>
                                      </p:cBhvr>
                                      <p:to>
                                        <p:strVal val="visible"/>
                                      </p:to>
                                    </p:set>
                                    <p:anim calcmode="lin" valueType="num">
                                      <p:cBhvr>
                                        <p:cTn id="68" dur="500" fill="hold"/>
                                        <p:tgtEl>
                                          <p:spTgt spid="233"/>
                                        </p:tgtEl>
                                        <p:attrNameLst>
                                          <p:attrName>ppt_w</p:attrName>
                                        </p:attrNameLst>
                                      </p:cBhvr>
                                      <p:tavLst>
                                        <p:tav tm="0">
                                          <p:val>
                                            <p:fltVal val="0"/>
                                          </p:val>
                                        </p:tav>
                                        <p:tav tm="100000">
                                          <p:val>
                                            <p:strVal val="#ppt_w"/>
                                          </p:val>
                                        </p:tav>
                                      </p:tavLst>
                                    </p:anim>
                                    <p:anim calcmode="lin" valueType="num">
                                      <p:cBhvr>
                                        <p:cTn id="69" dur="500" fill="hold"/>
                                        <p:tgtEl>
                                          <p:spTgt spid="233"/>
                                        </p:tgtEl>
                                        <p:attrNameLst>
                                          <p:attrName>ppt_h</p:attrName>
                                        </p:attrNameLst>
                                      </p:cBhvr>
                                      <p:tavLst>
                                        <p:tav tm="0">
                                          <p:val>
                                            <p:fltVal val="0"/>
                                          </p:val>
                                        </p:tav>
                                        <p:tav tm="100000">
                                          <p:val>
                                            <p:strVal val="#ppt_h"/>
                                          </p:val>
                                        </p:tav>
                                      </p:tavLst>
                                    </p:anim>
                                    <p:animEffect transition="in" filter="fade">
                                      <p:cBhvr>
                                        <p:cTn id="70" dur="500"/>
                                        <p:tgtEl>
                                          <p:spTgt spid="2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37"/>
                                        </p:tgtEl>
                                        <p:attrNameLst>
                                          <p:attrName>style.visibility</p:attrName>
                                        </p:attrNameLst>
                                      </p:cBhvr>
                                      <p:to>
                                        <p:strVal val="visible"/>
                                      </p:to>
                                    </p:set>
                                    <p:anim calcmode="lin" valueType="num">
                                      <p:cBhvr>
                                        <p:cTn id="73" dur="500" fill="hold"/>
                                        <p:tgtEl>
                                          <p:spTgt spid="237"/>
                                        </p:tgtEl>
                                        <p:attrNameLst>
                                          <p:attrName>ppt_w</p:attrName>
                                        </p:attrNameLst>
                                      </p:cBhvr>
                                      <p:tavLst>
                                        <p:tav tm="0">
                                          <p:val>
                                            <p:fltVal val="0"/>
                                          </p:val>
                                        </p:tav>
                                        <p:tav tm="100000">
                                          <p:val>
                                            <p:strVal val="#ppt_w"/>
                                          </p:val>
                                        </p:tav>
                                      </p:tavLst>
                                    </p:anim>
                                    <p:anim calcmode="lin" valueType="num">
                                      <p:cBhvr>
                                        <p:cTn id="74" dur="500" fill="hold"/>
                                        <p:tgtEl>
                                          <p:spTgt spid="237"/>
                                        </p:tgtEl>
                                        <p:attrNameLst>
                                          <p:attrName>ppt_h</p:attrName>
                                        </p:attrNameLst>
                                      </p:cBhvr>
                                      <p:tavLst>
                                        <p:tav tm="0">
                                          <p:val>
                                            <p:fltVal val="0"/>
                                          </p:val>
                                        </p:tav>
                                        <p:tav tm="100000">
                                          <p:val>
                                            <p:strVal val="#ppt_h"/>
                                          </p:val>
                                        </p:tav>
                                      </p:tavLst>
                                    </p:anim>
                                    <p:animEffect transition="in" filter="fade">
                                      <p:cBhvr>
                                        <p:cTn id="75"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6" grpId="0" animBg="1"/>
      <p:bldP spid="237" grpId="0"/>
      <p:bldP spid="238" grpId="0" build="p"/>
      <p:bldP spid="239" grpId="0"/>
      <p:bldP spid="240" grpId="0"/>
      <p:bldP spid="241" grpId="0"/>
      <p:bldP spid="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247"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248"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249"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250" name="等腰三角形"/>
          <p:cNvSpPr/>
          <p:nvPr/>
        </p:nvSpPr>
        <p:spPr>
          <a:xfrm rot="10800000">
            <a:off x="7118668" y="2308543"/>
            <a:ext cx="1533524" cy="1320800"/>
          </a:xfrm>
          <a:prstGeom prst="triangle">
            <a:avLst>
              <a:gd name="adj" fmla="val 50000"/>
            </a:avLst>
          </a:prstGeom>
          <a:solidFill>
            <a:srgbClr val="0164DC"/>
          </a:solidFill>
          <a:ln w="25400" cap="flat" cmpd="sng">
            <a:noFill/>
            <a:prstDash val="solid"/>
            <a:miter/>
          </a:ln>
        </p:spPr>
        <p:txBody>
          <a:bodyPr rtlCol="0" anchor="ctr"/>
          <a:lstStyle/>
          <a:p>
            <a:pPr algn="ctr"/>
          </a:p>
        </p:txBody>
      </p:sp>
      <p:sp>
        <p:nvSpPr>
          <p:cNvPr id="251" name="等腰三角形"/>
          <p:cNvSpPr/>
          <p:nvPr/>
        </p:nvSpPr>
        <p:spPr>
          <a:xfrm rot="10800000">
            <a:off x="5421630" y="2308543"/>
            <a:ext cx="1531937" cy="1320800"/>
          </a:xfrm>
          <a:prstGeom prst="triangle">
            <a:avLst>
              <a:gd name="adj" fmla="val 50000"/>
            </a:avLst>
          </a:prstGeom>
          <a:solidFill>
            <a:srgbClr val="0164DC"/>
          </a:solidFill>
          <a:ln w="25400" cap="flat" cmpd="sng">
            <a:noFill/>
            <a:prstDash val="solid"/>
            <a:miter/>
          </a:ln>
        </p:spPr>
        <p:txBody>
          <a:bodyPr rtlCol="0" anchor="ctr"/>
          <a:lstStyle/>
          <a:p>
            <a:pPr algn="ctr"/>
          </a:p>
        </p:txBody>
      </p:sp>
      <p:sp>
        <p:nvSpPr>
          <p:cNvPr id="252" name="等腰三角形"/>
          <p:cNvSpPr/>
          <p:nvPr/>
        </p:nvSpPr>
        <p:spPr>
          <a:xfrm rot="10800000">
            <a:off x="3723005" y="2308543"/>
            <a:ext cx="1533525" cy="1320800"/>
          </a:xfrm>
          <a:prstGeom prst="triangle">
            <a:avLst>
              <a:gd name="adj" fmla="val 50000"/>
            </a:avLst>
          </a:prstGeom>
          <a:solidFill>
            <a:srgbClr val="0164DC"/>
          </a:solidFill>
          <a:ln w="25400" cap="flat" cmpd="sng">
            <a:noFill/>
            <a:prstDash val="solid"/>
            <a:miter/>
          </a:ln>
        </p:spPr>
        <p:txBody>
          <a:bodyPr rtlCol="0" anchor="ctr"/>
          <a:lstStyle/>
          <a:p>
            <a:pPr algn="ctr"/>
          </a:p>
        </p:txBody>
      </p:sp>
      <p:sp>
        <p:nvSpPr>
          <p:cNvPr id="253" name="等腰三角形"/>
          <p:cNvSpPr/>
          <p:nvPr/>
        </p:nvSpPr>
        <p:spPr>
          <a:xfrm>
            <a:off x="4578668" y="2629218"/>
            <a:ext cx="1531937" cy="1320799"/>
          </a:xfrm>
          <a:prstGeom prst="triangle">
            <a:avLst>
              <a:gd name="adj" fmla="val 50000"/>
            </a:avLst>
          </a:prstGeom>
          <a:solidFill>
            <a:srgbClr val="0164DC"/>
          </a:solidFill>
          <a:ln w="25400" cap="flat" cmpd="sng">
            <a:noFill/>
            <a:prstDash val="solid"/>
            <a:miter/>
          </a:ln>
        </p:spPr>
        <p:txBody>
          <a:bodyPr rtlCol="0" anchor="ctr"/>
          <a:lstStyle/>
          <a:p>
            <a:pPr algn="ctr"/>
          </a:p>
        </p:txBody>
      </p:sp>
      <p:sp>
        <p:nvSpPr>
          <p:cNvPr id="254" name="等腰三角形"/>
          <p:cNvSpPr/>
          <p:nvPr/>
        </p:nvSpPr>
        <p:spPr>
          <a:xfrm>
            <a:off x="6277292" y="2629218"/>
            <a:ext cx="1531937" cy="1320799"/>
          </a:xfrm>
          <a:prstGeom prst="triangle">
            <a:avLst>
              <a:gd name="adj" fmla="val 50000"/>
            </a:avLst>
          </a:prstGeom>
          <a:solidFill>
            <a:srgbClr val="0164DC"/>
          </a:solidFill>
          <a:ln w="25400" cap="flat" cmpd="sng">
            <a:noFill/>
            <a:prstDash val="solid"/>
            <a:miter/>
          </a:ln>
        </p:spPr>
        <p:txBody>
          <a:bodyPr rtlCol="0" anchor="ctr"/>
          <a:lstStyle/>
          <a:p>
            <a:pPr algn="ctr"/>
          </a:p>
        </p:txBody>
      </p:sp>
      <p:pic>
        <p:nvPicPr>
          <p:cNvPr id="255" name="图片"/>
          <p:cNvPicPr/>
          <p:nvPr/>
        </p:nvPicPr>
        <p:blipFill>
          <a:blip r:embed="rId1" cstate="print"/>
          <a:stretch>
            <a:fillRect/>
          </a:stretch>
        </p:blipFill>
        <p:spPr>
          <a:xfrm>
            <a:off x="4327843" y="2594293"/>
            <a:ext cx="341312" cy="341312"/>
          </a:xfrm>
          <a:prstGeom prst="rect">
            <a:avLst/>
          </a:prstGeom>
          <a:noFill/>
          <a:ln w="25400" cap="flat" cmpd="sng">
            <a:noFill/>
            <a:prstDash val="solid"/>
            <a:miter/>
          </a:ln>
        </p:spPr>
      </p:pic>
      <p:pic>
        <p:nvPicPr>
          <p:cNvPr id="256" name="图片"/>
          <p:cNvPicPr/>
          <p:nvPr/>
        </p:nvPicPr>
        <p:blipFill>
          <a:blip r:embed="rId2" cstate="print"/>
          <a:stretch>
            <a:fillRect/>
          </a:stretch>
        </p:blipFill>
        <p:spPr>
          <a:xfrm>
            <a:off x="5156517" y="3337243"/>
            <a:ext cx="347661" cy="354011"/>
          </a:xfrm>
          <a:prstGeom prst="rect">
            <a:avLst/>
          </a:prstGeom>
          <a:noFill/>
          <a:ln w="25400" cap="flat" cmpd="sng">
            <a:noFill/>
            <a:prstDash val="solid"/>
            <a:miter/>
          </a:ln>
        </p:spPr>
      </p:pic>
      <p:pic>
        <p:nvPicPr>
          <p:cNvPr id="257" name="图片"/>
          <p:cNvPicPr/>
          <p:nvPr/>
        </p:nvPicPr>
        <p:blipFill>
          <a:blip r:embed="rId3" cstate="print"/>
          <a:stretch>
            <a:fillRect/>
          </a:stretch>
        </p:blipFill>
        <p:spPr>
          <a:xfrm>
            <a:off x="6059804" y="2538730"/>
            <a:ext cx="273050" cy="390524"/>
          </a:xfrm>
          <a:prstGeom prst="rect">
            <a:avLst/>
          </a:prstGeom>
          <a:noFill/>
          <a:ln w="25400" cap="flat" cmpd="sng">
            <a:noFill/>
            <a:prstDash val="solid"/>
            <a:miter/>
          </a:ln>
        </p:spPr>
      </p:pic>
      <p:pic>
        <p:nvPicPr>
          <p:cNvPr id="258" name="图片"/>
          <p:cNvPicPr/>
          <p:nvPr/>
        </p:nvPicPr>
        <p:blipFill>
          <a:blip r:embed="rId4" cstate="print"/>
          <a:stretch>
            <a:fillRect/>
          </a:stretch>
        </p:blipFill>
        <p:spPr>
          <a:xfrm>
            <a:off x="6815455" y="3373755"/>
            <a:ext cx="427037" cy="298449"/>
          </a:xfrm>
          <a:prstGeom prst="rect">
            <a:avLst/>
          </a:prstGeom>
          <a:noFill/>
          <a:ln w="25400" cap="flat" cmpd="sng">
            <a:noFill/>
            <a:prstDash val="solid"/>
            <a:miter/>
          </a:ln>
        </p:spPr>
      </p:pic>
      <p:pic>
        <p:nvPicPr>
          <p:cNvPr id="259" name="图片"/>
          <p:cNvPicPr/>
          <p:nvPr/>
        </p:nvPicPr>
        <p:blipFill>
          <a:blip r:embed="rId5" cstate="print"/>
          <a:stretch>
            <a:fillRect/>
          </a:stretch>
        </p:blipFill>
        <p:spPr>
          <a:xfrm>
            <a:off x="7723504" y="2557780"/>
            <a:ext cx="322263" cy="346075"/>
          </a:xfrm>
          <a:prstGeom prst="rect">
            <a:avLst/>
          </a:prstGeom>
          <a:noFill/>
          <a:ln w="25400" cap="flat" cmpd="sng">
            <a:noFill/>
            <a:prstDash val="solid"/>
            <a:miter/>
          </a:ln>
        </p:spPr>
      </p:pic>
      <p:sp>
        <p:nvSpPr>
          <p:cNvPr id="260" name="直线"/>
          <p:cNvSpPr/>
          <p:nvPr/>
        </p:nvSpPr>
        <p:spPr>
          <a:xfrm flipH="1">
            <a:off x="3380105" y="1992630"/>
            <a:ext cx="1109663" cy="0"/>
          </a:xfrm>
          <a:prstGeom prst="line">
            <a:avLst/>
          </a:prstGeom>
          <a:noFill/>
          <a:ln w="25400" cap="flat" cmpd="sng">
            <a:solidFill>
              <a:srgbClr val="000000"/>
            </a:solidFill>
            <a:prstDash val="dash"/>
            <a:miter/>
            <a:tailEnd type="oval" w="med" len="med"/>
          </a:ln>
        </p:spPr>
        <p:txBody>
          <a:bodyPr rtlCol="0" anchor="ctr"/>
          <a:lstStyle/>
          <a:p>
            <a:pPr algn="ctr"/>
          </a:p>
        </p:txBody>
      </p:sp>
      <p:sp>
        <p:nvSpPr>
          <p:cNvPr id="261" name="直线"/>
          <p:cNvSpPr/>
          <p:nvPr/>
        </p:nvSpPr>
        <p:spPr>
          <a:xfrm>
            <a:off x="6186805" y="3645217"/>
            <a:ext cx="0" cy="828675"/>
          </a:xfrm>
          <a:prstGeom prst="line">
            <a:avLst/>
          </a:prstGeom>
          <a:noFill/>
          <a:ln w="25400" cap="flat" cmpd="sng">
            <a:solidFill>
              <a:srgbClr val="000000"/>
            </a:solidFill>
            <a:prstDash val="dash"/>
            <a:miter/>
            <a:tailEnd type="oval" w="med" len="med"/>
          </a:ln>
        </p:spPr>
        <p:txBody>
          <a:bodyPr rtlCol="0" anchor="ctr"/>
          <a:lstStyle/>
          <a:p>
            <a:pPr algn="ctr"/>
          </a:p>
        </p:txBody>
      </p:sp>
      <p:sp>
        <p:nvSpPr>
          <p:cNvPr id="262" name="直线"/>
          <p:cNvSpPr/>
          <p:nvPr/>
        </p:nvSpPr>
        <p:spPr>
          <a:xfrm flipV="1">
            <a:off x="4488180" y="1989455"/>
            <a:ext cx="0" cy="319088"/>
          </a:xfrm>
          <a:prstGeom prst="line">
            <a:avLst/>
          </a:prstGeom>
          <a:noFill/>
          <a:ln w="25400" cap="flat" cmpd="sng">
            <a:solidFill>
              <a:srgbClr val="000000"/>
            </a:solidFill>
            <a:prstDash val="dash"/>
            <a:miter/>
          </a:ln>
        </p:spPr>
        <p:txBody>
          <a:bodyPr rtlCol="0" anchor="ctr"/>
          <a:lstStyle/>
          <a:p>
            <a:pPr algn="ctr"/>
          </a:p>
        </p:txBody>
      </p:sp>
      <p:sp>
        <p:nvSpPr>
          <p:cNvPr id="263" name="直线"/>
          <p:cNvSpPr/>
          <p:nvPr/>
        </p:nvSpPr>
        <p:spPr>
          <a:xfrm flipH="1">
            <a:off x="7875905" y="1992630"/>
            <a:ext cx="1109663" cy="0"/>
          </a:xfrm>
          <a:prstGeom prst="line">
            <a:avLst/>
          </a:prstGeom>
          <a:noFill/>
          <a:ln w="25400" cap="flat" cmpd="sng">
            <a:solidFill>
              <a:srgbClr val="000000"/>
            </a:solidFill>
            <a:prstDash val="dash"/>
            <a:miter/>
            <a:headEnd type="oval" w="med" len="med"/>
          </a:ln>
        </p:spPr>
        <p:txBody>
          <a:bodyPr rtlCol="0" anchor="ctr"/>
          <a:lstStyle/>
          <a:p>
            <a:pPr algn="ctr"/>
          </a:p>
        </p:txBody>
      </p:sp>
      <p:sp>
        <p:nvSpPr>
          <p:cNvPr id="264" name="直线"/>
          <p:cNvSpPr/>
          <p:nvPr/>
        </p:nvSpPr>
        <p:spPr>
          <a:xfrm flipV="1">
            <a:off x="7879080" y="1989455"/>
            <a:ext cx="0" cy="319088"/>
          </a:xfrm>
          <a:prstGeom prst="line">
            <a:avLst/>
          </a:prstGeom>
          <a:noFill/>
          <a:ln w="25400" cap="flat" cmpd="sng">
            <a:solidFill>
              <a:srgbClr val="000000"/>
            </a:solidFill>
            <a:prstDash val="dash"/>
            <a:miter/>
          </a:ln>
        </p:spPr>
        <p:txBody>
          <a:bodyPr rtlCol="0" anchor="ctr"/>
          <a:lstStyle/>
          <a:p>
            <a:pPr algn="ctr"/>
          </a:p>
        </p:txBody>
      </p:sp>
      <p:sp>
        <p:nvSpPr>
          <p:cNvPr id="265" name="直线"/>
          <p:cNvSpPr/>
          <p:nvPr/>
        </p:nvSpPr>
        <p:spPr>
          <a:xfrm flipH="1">
            <a:off x="4235768" y="4262755"/>
            <a:ext cx="1109662" cy="0"/>
          </a:xfrm>
          <a:prstGeom prst="line">
            <a:avLst/>
          </a:prstGeom>
          <a:noFill/>
          <a:ln w="25400" cap="flat" cmpd="sng">
            <a:solidFill>
              <a:srgbClr val="000000"/>
            </a:solidFill>
            <a:prstDash val="dash"/>
            <a:miter/>
            <a:tailEnd type="oval" w="med" len="med"/>
          </a:ln>
        </p:spPr>
        <p:txBody>
          <a:bodyPr rtlCol="0" anchor="ctr"/>
          <a:lstStyle/>
          <a:p>
            <a:pPr algn="ctr"/>
          </a:p>
        </p:txBody>
      </p:sp>
      <p:sp>
        <p:nvSpPr>
          <p:cNvPr id="266" name="直线"/>
          <p:cNvSpPr/>
          <p:nvPr/>
        </p:nvSpPr>
        <p:spPr>
          <a:xfrm>
            <a:off x="5343843" y="3946843"/>
            <a:ext cx="0" cy="320674"/>
          </a:xfrm>
          <a:prstGeom prst="line">
            <a:avLst/>
          </a:prstGeom>
          <a:noFill/>
          <a:ln w="25400" cap="flat" cmpd="sng">
            <a:solidFill>
              <a:srgbClr val="000000"/>
            </a:solidFill>
            <a:prstDash val="dash"/>
            <a:miter/>
          </a:ln>
        </p:spPr>
        <p:txBody>
          <a:bodyPr rtlCol="0" anchor="ctr"/>
          <a:lstStyle/>
          <a:p>
            <a:pPr algn="ctr"/>
          </a:p>
        </p:txBody>
      </p:sp>
      <p:sp>
        <p:nvSpPr>
          <p:cNvPr id="267" name="直线"/>
          <p:cNvSpPr/>
          <p:nvPr/>
        </p:nvSpPr>
        <p:spPr>
          <a:xfrm flipH="1">
            <a:off x="7040880" y="4262755"/>
            <a:ext cx="1108074" cy="0"/>
          </a:xfrm>
          <a:prstGeom prst="line">
            <a:avLst/>
          </a:prstGeom>
          <a:noFill/>
          <a:ln w="25400" cap="flat" cmpd="sng">
            <a:solidFill>
              <a:srgbClr val="000000"/>
            </a:solidFill>
            <a:prstDash val="dash"/>
            <a:miter/>
            <a:headEnd type="oval" w="med" len="med"/>
          </a:ln>
        </p:spPr>
        <p:txBody>
          <a:bodyPr rtlCol="0" anchor="ctr"/>
          <a:lstStyle/>
          <a:p>
            <a:pPr algn="ctr"/>
          </a:p>
        </p:txBody>
      </p:sp>
      <p:sp>
        <p:nvSpPr>
          <p:cNvPr id="268" name="直线"/>
          <p:cNvSpPr/>
          <p:nvPr/>
        </p:nvSpPr>
        <p:spPr>
          <a:xfrm>
            <a:off x="7042468" y="3946843"/>
            <a:ext cx="0" cy="320674"/>
          </a:xfrm>
          <a:prstGeom prst="line">
            <a:avLst/>
          </a:prstGeom>
          <a:noFill/>
          <a:ln w="25400" cap="flat" cmpd="sng">
            <a:solidFill>
              <a:srgbClr val="000000"/>
            </a:solidFill>
            <a:prstDash val="dash"/>
            <a:miter/>
          </a:ln>
        </p:spPr>
        <p:txBody>
          <a:bodyPr rtlCol="0" anchor="ctr"/>
          <a:lstStyle/>
          <a:p>
            <a:pPr algn="ctr"/>
          </a:p>
        </p:txBody>
      </p:sp>
      <p:sp>
        <p:nvSpPr>
          <p:cNvPr id="269" name="矩形"/>
          <p:cNvSpPr/>
          <p:nvPr/>
        </p:nvSpPr>
        <p:spPr>
          <a:xfrm>
            <a:off x="784860" y="1467485"/>
            <a:ext cx="2569845"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拉</a:t>
            </a:r>
            <a:endPar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endParaRPr>
          </a:p>
        </p:txBody>
      </p:sp>
      <p:sp>
        <p:nvSpPr>
          <p:cNvPr id="270" name="矩形"/>
          <p:cNvSpPr/>
          <p:nvPr/>
        </p:nvSpPr>
        <p:spPr>
          <a:xfrm>
            <a:off x="684530" y="1878330"/>
            <a:ext cx="2695575" cy="805815"/>
          </a:xfrm>
          <a:prstGeom prst="rect">
            <a:avLst/>
          </a:prstGeom>
          <a:noFill/>
          <a:ln w="25400"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拉闸停电：指就近拉开电源开关、拔出插头或瓷插保险</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271" name="矩形"/>
          <p:cNvSpPr/>
          <p:nvPr/>
        </p:nvSpPr>
        <p:spPr>
          <a:xfrm>
            <a:off x="873760" y="3716655"/>
            <a:ext cx="3166745" cy="386715"/>
          </a:xfrm>
          <a:prstGeom prst="rect">
            <a:avLst/>
          </a:prstGeom>
          <a:noFill/>
          <a:ln w="25400"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挑</a:t>
            </a:r>
            <a:endPar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endParaRPr>
          </a:p>
        </p:txBody>
      </p:sp>
      <p:sp>
        <p:nvSpPr>
          <p:cNvPr id="272" name="矩形"/>
          <p:cNvSpPr/>
          <p:nvPr/>
        </p:nvSpPr>
        <p:spPr>
          <a:xfrm>
            <a:off x="295910" y="4115434"/>
            <a:ext cx="3935730" cy="1163002"/>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挑开电线：导线搭落在触电者身上或压在身下，用干燥木棒挑开导线，或用干燥的绝缘绳套拉导线或触电者，使之脱离电源</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273" name="矩形"/>
          <p:cNvSpPr/>
          <p:nvPr/>
        </p:nvSpPr>
        <p:spPr>
          <a:xfrm>
            <a:off x="8155305" y="3627755"/>
            <a:ext cx="3571874"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拽</a:t>
            </a:r>
            <a:endPar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endParaRPr>
          </a:p>
        </p:txBody>
      </p:sp>
      <p:sp>
        <p:nvSpPr>
          <p:cNvPr id="274" name="矩形"/>
          <p:cNvSpPr/>
          <p:nvPr/>
        </p:nvSpPr>
        <p:spPr>
          <a:xfrm>
            <a:off x="8157210" y="4020185"/>
            <a:ext cx="3757929" cy="1163002"/>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拖拽离电：救护人可戴上手套或在手上包缠干燥的衣物、围巾、帽子等绝缘物品拖拽触电者，使之脱离电源</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275" name="矩形"/>
          <p:cNvSpPr/>
          <p:nvPr/>
        </p:nvSpPr>
        <p:spPr>
          <a:xfrm>
            <a:off x="8983980" y="1407160"/>
            <a:ext cx="2659379"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切</a:t>
            </a:r>
            <a:endPar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endParaRPr>
          </a:p>
        </p:txBody>
      </p:sp>
      <p:sp>
        <p:nvSpPr>
          <p:cNvPr id="276" name="矩形"/>
          <p:cNvSpPr/>
          <p:nvPr/>
        </p:nvSpPr>
        <p:spPr>
          <a:xfrm>
            <a:off x="8985885" y="1773555"/>
            <a:ext cx="2845435" cy="805815"/>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切断电线：指用带有绝缘柄的利器切断电源线</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277" name="矩形"/>
          <p:cNvSpPr/>
          <p:nvPr/>
        </p:nvSpPr>
        <p:spPr>
          <a:xfrm>
            <a:off x="5333048" y="4819968"/>
            <a:ext cx="1785937"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垫</a:t>
            </a:r>
            <a:endParaRPr lang="zh-CN" altLang="en-US" sz="20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endParaRPr>
          </a:p>
        </p:txBody>
      </p:sp>
      <p:sp>
        <p:nvSpPr>
          <p:cNvPr id="278" name="矩形"/>
          <p:cNvSpPr/>
          <p:nvPr/>
        </p:nvSpPr>
        <p:spPr>
          <a:xfrm>
            <a:off x="3566160" y="5331459"/>
            <a:ext cx="6151880" cy="1163002"/>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垫板隔断：如果触电者由于痉挛而手指紧握导线或导线缠绕在身上，救护人可先用干燥的木板或其他绝缘材料塞进触电者身下使其与地面隔开来切断触电通路，然后再采取其他办法切断电源，抢救伤者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750" fill="hold"/>
                                        <p:tgtEl>
                                          <p:spTgt spid="252"/>
                                        </p:tgtEl>
                                        <p:attrNameLst>
                                          <p:attrName>ppt_x</p:attrName>
                                        </p:attrNameLst>
                                      </p:cBhvr>
                                      <p:tavLst>
                                        <p:tav tm="0">
                                          <p:val>
                                            <p:strVal val="#ppt_x"/>
                                          </p:val>
                                        </p:tav>
                                        <p:tav tm="100000">
                                          <p:val>
                                            <p:strVal val="#ppt_x"/>
                                          </p:val>
                                        </p:tav>
                                      </p:tavLst>
                                    </p:anim>
                                    <p:anim calcmode="lin" valueType="num">
                                      <p:cBhvr additive="base">
                                        <p:cTn id="8" dur="750" fill="hold"/>
                                        <p:tgtEl>
                                          <p:spTgt spid="2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5"/>
                                        </p:tgtEl>
                                        <p:attrNameLst>
                                          <p:attrName>style.visibility</p:attrName>
                                        </p:attrNameLst>
                                      </p:cBhvr>
                                      <p:to>
                                        <p:strVal val="visible"/>
                                      </p:to>
                                    </p:set>
                                    <p:anim calcmode="lin" valueType="num">
                                      <p:cBhvr additive="base">
                                        <p:cTn id="11" dur="750" fill="hold"/>
                                        <p:tgtEl>
                                          <p:spTgt spid="255"/>
                                        </p:tgtEl>
                                        <p:attrNameLst>
                                          <p:attrName>ppt_x</p:attrName>
                                        </p:attrNameLst>
                                      </p:cBhvr>
                                      <p:tavLst>
                                        <p:tav tm="0">
                                          <p:val>
                                            <p:strVal val="#ppt_x"/>
                                          </p:val>
                                        </p:tav>
                                        <p:tav tm="100000">
                                          <p:val>
                                            <p:strVal val="#ppt_x"/>
                                          </p:val>
                                        </p:tav>
                                      </p:tavLst>
                                    </p:anim>
                                    <p:anim calcmode="lin" valueType="num">
                                      <p:cBhvr additive="base">
                                        <p:cTn id="12" dur="750" fill="hold"/>
                                        <p:tgtEl>
                                          <p:spTgt spid="25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253"/>
                                        </p:tgtEl>
                                        <p:attrNameLst>
                                          <p:attrName>style.visibility</p:attrName>
                                        </p:attrNameLst>
                                      </p:cBhvr>
                                      <p:to>
                                        <p:strVal val="visible"/>
                                      </p:to>
                                    </p:set>
                                    <p:anim calcmode="lin" valueType="num">
                                      <p:cBhvr additive="base">
                                        <p:cTn id="15" dur="750" fill="hold"/>
                                        <p:tgtEl>
                                          <p:spTgt spid="253"/>
                                        </p:tgtEl>
                                        <p:attrNameLst>
                                          <p:attrName>ppt_x</p:attrName>
                                        </p:attrNameLst>
                                      </p:cBhvr>
                                      <p:tavLst>
                                        <p:tav tm="0">
                                          <p:val>
                                            <p:strVal val="#ppt_x"/>
                                          </p:val>
                                        </p:tav>
                                        <p:tav tm="100000">
                                          <p:val>
                                            <p:strVal val="#ppt_x"/>
                                          </p:val>
                                        </p:tav>
                                      </p:tavLst>
                                    </p:anim>
                                    <p:anim calcmode="lin" valueType="num">
                                      <p:cBhvr additive="base">
                                        <p:cTn id="16" dur="750" fill="hold"/>
                                        <p:tgtEl>
                                          <p:spTgt spid="2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6"/>
                                        </p:tgtEl>
                                        <p:attrNameLst>
                                          <p:attrName>style.visibility</p:attrName>
                                        </p:attrNameLst>
                                      </p:cBhvr>
                                      <p:to>
                                        <p:strVal val="visible"/>
                                      </p:to>
                                    </p:set>
                                    <p:anim calcmode="lin" valueType="num">
                                      <p:cBhvr additive="base">
                                        <p:cTn id="19" dur="750" fill="hold"/>
                                        <p:tgtEl>
                                          <p:spTgt spid="256"/>
                                        </p:tgtEl>
                                        <p:attrNameLst>
                                          <p:attrName>ppt_x</p:attrName>
                                        </p:attrNameLst>
                                      </p:cBhvr>
                                      <p:tavLst>
                                        <p:tav tm="0">
                                          <p:val>
                                            <p:strVal val="#ppt_x"/>
                                          </p:val>
                                        </p:tav>
                                        <p:tav tm="100000">
                                          <p:val>
                                            <p:strVal val="#ppt_x"/>
                                          </p:val>
                                        </p:tav>
                                      </p:tavLst>
                                    </p:anim>
                                    <p:anim calcmode="lin" valueType="num">
                                      <p:cBhvr additive="base">
                                        <p:cTn id="20" dur="750" fill="hold"/>
                                        <p:tgtEl>
                                          <p:spTgt spid="256"/>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51"/>
                                        </p:tgtEl>
                                        <p:attrNameLst>
                                          <p:attrName>style.visibility</p:attrName>
                                        </p:attrNameLst>
                                      </p:cBhvr>
                                      <p:to>
                                        <p:strVal val="visible"/>
                                      </p:to>
                                    </p:set>
                                    <p:anim calcmode="lin" valueType="num">
                                      <p:cBhvr additive="base">
                                        <p:cTn id="23" dur="750" fill="hold"/>
                                        <p:tgtEl>
                                          <p:spTgt spid="251"/>
                                        </p:tgtEl>
                                        <p:attrNameLst>
                                          <p:attrName>ppt_x</p:attrName>
                                        </p:attrNameLst>
                                      </p:cBhvr>
                                      <p:tavLst>
                                        <p:tav tm="0">
                                          <p:val>
                                            <p:strVal val="#ppt_x"/>
                                          </p:val>
                                        </p:tav>
                                        <p:tav tm="100000">
                                          <p:val>
                                            <p:strVal val="#ppt_x"/>
                                          </p:val>
                                        </p:tav>
                                      </p:tavLst>
                                    </p:anim>
                                    <p:anim calcmode="lin" valueType="num">
                                      <p:cBhvr additive="base">
                                        <p:cTn id="24" dur="750" fill="hold"/>
                                        <p:tgtEl>
                                          <p:spTgt spid="251"/>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257"/>
                                        </p:tgtEl>
                                        <p:attrNameLst>
                                          <p:attrName>style.visibility</p:attrName>
                                        </p:attrNameLst>
                                      </p:cBhvr>
                                      <p:to>
                                        <p:strVal val="visible"/>
                                      </p:to>
                                    </p:set>
                                    <p:anim calcmode="lin" valueType="num">
                                      <p:cBhvr additive="base">
                                        <p:cTn id="27" dur="750" fill="hold"/>
                                        <p:tgtEl>
                                          <p:spTgt spid="257"/>
                                        </p:tgtEl>
                                        <p:attrNameLst>
                                          <p:attrName>ppt_x</p:attrName>
                                        </p:attrNameLst>
                                      </p:cBhvr>
                                      <p:tavLst>
                                        <p:tav tm="0">
                                          <p:val>
                                            <p:strVal val="#ppt_x"/>
                                          </p:val>
                                        </p:tav>
                                        <p:tav tm="100000">
                                          <p:val>
                                            <p:strVal val="#ppt_x"/>
                                          </p:val>
                                        </p:tav>
                                      </p:tavLst>
                                    </p:anim>
                                    <p:anim calcmode="lin" valueType="num">
                                      <p:cBhvr additive="base">
                                        <p:cTn id="28" dur="750" fill="hold"/>
                                        <p:tgtEl>
                                          <p:spTgt spid="25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750"/>
                                  </p:stCondLst>
                                  <p:childTnLst>
                                    <p:set>
                                      <p:cBhvr>
                                        <p:cTn id="30" dur="1" fill="hold">
                                          <p:stCondLst>
                                            <p:cond delay="0"/>
                                          </p:stCondLst>
                                        </p:cTn>
                                        <p:tgtEl>
                                          <p:spTgt spid="254"/>
                                        </p:tgtEl>
                                        <p:attrNameLst>
                                          <p:attrName>style.visibility</p:attrName>
                                        </p:attrNameLst>
                                      </p:cBhvr>
                                      <p:to>
                                        <p:strVal val="visible"/>
                                      </p:to>
                                    </p:set>
                                    <p:anim calcmode="lin" valueType="num">
                                      <p:cBhvr additive="base">
                                        <p:cTn id="31" dur="750" fill="hold"/>
                                        <p:tgtEl>
                                          <p:spTgt spid="254"/>
                                        </p:tgtEl>
                                        <p:attrNameLst>
                                          <p:attrName>ppt_x</p:attrName>
                                        </p:attrNameLst>
                                      </p:cBhvr>
                                      <p:tavLst>
                                        <p:tav tm="0">
                                          <p:val>
                                            <p:strVal val="#ppt_x"/>
                                          </p:val>
                                        </p:tav>
                                        <p:tav tm="100000">
                                          <p:val>
                                            <p:strVal val="#ppt_x"/>
                                          </p:val>
                                        </p:tav>
                                      </p:tavLst>
                                    </p:anim>
                                    <p:anim calcmode="lin" valueType="num">
                                      <p:cBhvr additive="base">
                                        <p:cTn id="32" dur="750" fill="hold"/>
                                        <p:tgtEl>
                                          <p:spTgt spid="25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258"/>
                                        </p:tgtEl>
                                        <p:attrNameLst>
                                          <p:attrName>style.visibility</p:attrName>
                                        </p:attrNameLst>
                                      </p:cBhvr>
                                      <p:to>
                                        <p:strVal val="visible"/>
                                      </p:to>
                                    </p:set>
                                    <p:anim calcmode="lin" valueType="num">
                                      <p:cBhvr additive="base">
                                        <p:cTn id="35" dur="750" fill="hold"/>
                                        <p:tgtEl>
                                          <p:spTgt spid="258"/>
                                        </p:tgtEl>
                                        <p:attrNameLst>
                                          <p:attrName>ppt_x</p:attrName>
                                        </p:attrNameLst>
                                      </p:cBhvr>
                                      <p:tavLst>
                                        <p:tav tm="0">
                                          <p:val>
                                            <p:strVal val="#ppt_x"/>
                                          </p:val>
                                        </p:tav>
                                        <p:tav tm="100000">
                                          <p:val>
                                            <p:strVal val="#ppt_x"/>
                                          </p:val>
                                        </p:tav>
                                      </p:tavLst>
                                    </p:anim>
                                    <p:anim calcmode="lin" valueType="num">
                                      <p:cBhvr additive="base">
                                        <p:cTn id="36" dur="750" fill="hold"/>
                                        <p:tgtEl>
                                          <p:spTgt spid="258"/>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250"/>
                                        </p:tgtEl>
                                        <p:attrNameLst>
                                          <p:attrName>style.visibility</p:attrName>
                                        </p:attrNameLst>
                                      </p:cBhvr>
                                      <p:to>
                                        <p:strVal val="visible"/>
                                      </p:to>
                                    </p:set>
                                    <p:anim calcmode="lin" valueType="num">
                                      <p:cBhvr additive="base">
                                        <p:cTn id="39" dur="750" fill="hold"/>
                                        <p:tgtEl>
                                          <p:spTgt spid="250"/>
                                        </p:tgtEl>
                                        <p:attrNameLst>
                                          <p:attrName>ppt_x</p:attrName>
                                        </p:attrNameLst>
                                      </p:cBhvr>
                                      <p:tavLst>
                                        <p:tav tm="0">
                                          <p:val>
                                            <p:strVal val="#ppt_x"/>
                                          </p:val>
                                        </p:tav>
                                        <p:tav tm="100000">
                                          <p:val>
                                            <p:strVal val="#ppt_x"/>
                                          </p:val>
                                        </p:tav>
                                      </p:tavLst>
                                    </p:anim>
                                    <p:anim calcmode="lin" valueType="num">
                                      <p:cBhvr additive="base">
                                        <p:cTn id="40" dur="750" fill="hold"/>
                                        <p:tgtEl>
                                          <p:spTgt spid="250"/>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1000"/>
                                  </p:stCondLst>
                                  <p:childTnLst>
                                    <p:set>
                                      <p:cBhvr>
                                        <p:cTn id="42" dur="1" fill="hold">
                                          <p:stCondLst>
                                            <p:cond delay="0"/>
                                          </p:stCondLst>
                                        </p:cTn>
                                        <p:tgtEl>
                                          <p:spTgt spid="259"/>
                                        </p:tgtEl>
                                        <p:attrNameLst>
                                          <p:attrName>style.visibility</p:attrName>
                                        </p:attrNameLst>
                                      </p:cBhvr>
                                      <p:to>
                                        <p:strVal val="visible"/>
                                      </p:to>
                                    </p:set>
                                    <p:anim calcmode="lin" valueType="num">
                                      <p:cBhvr additive="base">
                                        <p:cTn id="43" dur="750" fill="hold"/>
                                        <p:tgtEl>
                                          <p:spTgt spid="259"/>
                                        </p:tgtEl>
                                        <p:attrNameLst>
                                          <p:attrName>ppt_x</p:attrName>
                                        </p:attrNameLst>
                                      </p:cBhvr>
                                      <p:tavLst>
                                        <p:tav tm="0">
                                          <p:val>
                                            <p:strVal val="#ppt_x"/>
                                          </p:val>
                                        </p:tav>
                                        <p:tav tm="100000">
                                          <p:val>
                                            <p:strVal val="#ppt_x"/>
                                          </p:val>
                                        </p:tav>
                                      </p:tavLst>
                                    </p:anim>
                                    <p:anim calcmode="lin" valueType="num">
                                      <p:cBhvr additive="base">
                                        <p:cTn id="44" dur="750" fill="hold"/>
                                        <p:tgtEl>
                                          <p:spTgt spid="259"/>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262"/>
                                        </p:tgtEl>
                                        <p:attrNameLst>
                                          <p:attrName>style.visibility</p:attrName>
                                        </p:attrNameLst>
                                      </p:cBhvr>
                                      <p:to>
                                        <p:strVal val="visible"/>
                                      </p:to>
                                    </p:set>
                                    <p:animEffect transition="in" filter="wipe(down)">
                                      <p:cBhvr>
                                        <p:cTn id="48" dur="500"/>
                                        <p:tgtEl>
                                          <p:spTgt spid="26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66"/>
                                        </p:tgtEl>
                                        <p:attrNameLst>
                                          <p:attrName>style.visibility</p:attrName>
                                        </p:attrNameLst>
                                      </p:cBhvr>
                                      <p:to>
                                        <p:strVal val="visible"/>
                                      </p:to>
                                    </p:set>
                                    <p:animEffect transition="in" filter="wipe(up)">
                                      <p:cBhvr>
                                        <p:cTn id="51" dur="500"/>
                                        <p:tgtEl>
                                          <p:spTgt spid="26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1"/>
                                        </p:tgtEl>
                                        <p:attrNameLst>
                                          <p:attrName>style.visibility</p:attrName>
                                        </p:attrNameLst>
                                      </p:cBhvr>
                                      <p:to>
                                        <p:strVal val="visible"/>
                                      </p:to>
                                    </p:set>
                                    <p:animEffect transition="in" filter="wipe(up)">
                                      <p:cBhvr>
                                        <p:cTn id="54" dur="500"/>
                                        <p:tgtEl>
                                          <p:spTgt spid="26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68"/>
                                        </p:tgtEl>
                                        <p:attrNameLst>
                                          <p:attrName>style.visibility</p:attrName>
                                        </p:attrNameLst>
                                      </p:cBhvr>
                                      <p:to>
                                        <p:strVal val="visible"/>
                                      </p:to>
                                    </p:set>
                                    <p:animEffect transition="in" filter="wipe(up)">
                                      <p:cBhvr>
                                        <p:cTn id="57" dur="500"/>
                                        <p:tgtEl>
                                          <p:spTgt spid="26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64"/>
                                        </p:tgtEl>
                                        <p:attrNameLst>
                                          <p:attrName>style.visibility</p:attrName>
                                        </p:attrNameLst>
                                      </p:cBhvr>
                                      <p:to>
                                        <p:strVal val="visible"/>
                                      </p:to>
                                    </p:set>
                                    <p:animEffect transition="in" filter="wipe(down)">
                                      <p:cBhvr>
                                        <p:cTn id="60" dur="500"/>
                                        <p:tgtEl>
                                          <p:spTgt spid="264"/>
                                        </p:tgtEl>
                                      </p:cBhvr>
                                    </p:animEffect>
                                  </p:childTnLst>
                                </p:cTn>
                              </p:par>
                            </p:childTnLst>
                          </p:cTn>
                        </p:par>
                        <p:par>
                          <p:cTn id="61" fill="hold">
                            <p:stCondLst>
                              <p:cond delay="1500"/>
                            </p:stCondLst>
                            <p:childTnLst>
                              <p:par>
                                <p:cTn id="62" presetID="22" presetClass="entr" presetSubtype="2" fill="hold" grpId="0" nodeType="afterEffect">
                                  <p:stCondLst>
                                    <p:cond delay="0"/>
                                  </p:stCondLst>
                                  <p:childTnLst>
                                    <p:set>
                                      <p:cBhvr>
                                        <p:cTn id="63" dur="1" fill="hold">
                                          <p:stCondLst>
                                            <p:cond delay="0"/>
                                          </p:stCondLst>
                                        </p:cTn>
                                        <p:tgtEl>
                                          <p:spTgt spid="260"/>
                                        </p:tgtEl>
                                        <p:attrNameLst>
                                          <p:attrName>style.visibility</p:attrName>
                                        </p:attrNameLst>
                                      </p:cBhvr>
                                      <p:to>
                                        <p:strVal val="visible"/>
                                      </p:to>
                                    </p:set>
                                    <p:animEffect transition="in" filter="wipe(right)">
                                      <p:cBhvr>
                                        <p:cTn id="64" dur="500"/>
                                        <p:tgtEl>
                                          <p:spTgt spid="260"/>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65"/>
                                        </p:tgtEl>
                                        <p:attrNameLst>
                                          <p:attrName>style.visibility</p:attrName>
                                        </p:attrNameLst>
                                      </p:cBhvr>
                                      <p:to>
                                        <p:strVal val="visible"/>
                                      </p:to>
                                    </p:set>
                                    <p:animEffect transition="in" filter="wipe(right)">
                                      <p:cBhvr>
                                        <p:cTn id="67" dur="500"/>
                                        <p:tgtEl>
                                          <p:spTgt spid="26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67"/>
                                        </p:tgtEl>
                                        <p:attrNameLst>
                                          <p:attrName>style.visibility</p:attrName>
                                        </p:attrNameLst>
                                      </p:cBhvr>
                                      <p:to>
                                        <p:strVal val="visible"/>
                                      </p:to>
                                    </p:set>
                                    <p:animEffect transition="in" filter="wipe(left)">
                                      <p:cBhvr>
                                        <p:cTn id="70" dur="500"/>
                                        <p:tgtEl>
                                          <p:spTgt spid="26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63"/>
                                        </p:tgtEl>
                                        <p:attrNameLst>
                                          <p:attrName>style.visibility</p:attrName>
                                        </p:attrNameLst>
                                      </p:cBhvr>
                                      <p:to>
                                        <p:strVal val="visible"/>
                                      </p:to>
                                    </p:set>
                                    <p:animEffect transition="in" filter="wipe(left)">
                                      <p:cBhvr>
                                        <p:cTn id="73" dur="500"/>
                                        <p:tgtEl>
                                          <p:spTgt spid="263"/>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269"/>
                                        </p:tgtEl>
                                        <p:attrNameLst>
                                          <p:attrName>style.visibility</p:attrName>
                                        </p:attrNameLst>
                                      </p:cBhvr>
                                      <p:to>
                                        <p:strVal val="visible"/>
                                      </p:to>
                                    </p:set>
                                    <p:animEffect transition="in" filter="fade">
                                      <p:cBhvr>
                                        <p:cTn id="77" dur="500"/>
                                        <p:tgtEl>
                                          <p:spTgt spid="26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0"/>
                                        </p:tgtEl>
                                        <p:attrNameLst>
                                          <p:attrName>style.visibility</p:attrName>
                                        </p:attrNameLst>
                                      </p:cBhvr>
                                      <p:to>
                                        <p:strVal val="visible"/>
                                      </p:to>
                                    </p:set>
                                    <p:animEffect transition="in" filter="fade">
                                      <p:cBhvr>
                                        <p:cTn id="80" dur="500"/>
                                        <p:tgtEl>
                                          <p:spTgt spid="27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1"/>
                                        </p:tgtEl>
                                        <p:attrNameLst>
                                          <p:attrName>style.visibility</p:attrName>
                                        </p:attrNameLst>
                                      </p:cBhvr>
                                      <p:to>
                                        <p:strVal val="visible"/>
                                      </p:to>
                                    </p:set>
                                    <p:animEffect transition="in" filter="fade">
                                      <p:cBhvr>
                                        <p:cTn id="83" dur="500"/>
                                        <p:tgtEl>
                                          <p:spTgt spid="27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2"/>
                                        </p:tgtEl>
                                        <p:attrNameLst>
                                          <p:attrName>style.visibility</p:attrName>
                                        </p:attrNameLst>
                                      </p:cBhvr>
                                      <p:to>
                                        <p:strVal val="visible"/>
                                      </p:to>
                                    </p:set>
                                    <p:animEffect transition="in" filter="fade">
                                      <p:cBhvr>
                                        <p:cTn id="86" dur="500"/>
                                        <p:tgtEl>
                                          <p:spTgt spid="27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7"/>
                                        </p:tgtEl>
                                        <p:attrNameLst>
                                          <p:attrName>style.visibility</p:attrName>
                                        </p:attrNameLst>
                                      </p:cBhvr>
                                      <p:to>
                                        <p:strVal val="visible"/>
                                      </p:to>
                                    </p:set>
                                    <p:animEffect transition="in" filter="fade">
                                      <p:cBhvr>
                                        <p:cTn id="89" dur="500"/>
                                        <p:tgtEl>
                                          <p:spTgt spid="27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3"/>
                                        </p:tgtEl>
                                        <p:attrNameLst>
                                          <p:attrName>style.visibility</p:attrName>
                                        </p:attrNameLst>
                                      </p:cBhvr>
                                      <p:to>
                                        <p:strVal val="visible"/>
                                      </p:to>
                                    </p:set>
                                    <p:animEffect transition="in" filter="fade">
                                      <p:cBhvr>
                                        <p:cTn id="92" dur="500"/>
                                        <p:tgtEl>
                                          <p:spTgt spid="27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4"/>
                                        </p:tgtEl>
                                        <p:attrNameLst>
                                          <p:attrName>style.visibility</p:attrName>
                                        </p:attrNameLst>
                                      </p:cBhvr>
                                      <p:to>
                                        <p:strVal val="visible"/>
                                      </p:to>
                                    </p:set>
                                    <p:animEffect transition="in" filter="fade">
                                      <p:cBhvr>
                                        <p:cTn id="95" dur="500"/>
                                        <p:tgtEl>
                                          <p:spTgt spid="27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5"/>
                                        </p:tgtEl>
                                        <p:attrNameLst>
                                          <p:attrName>style.visibility</p:attrName>
                                        </p:attrNameLst>
                                      </p:cBhvr>
                                      <p:to>
                                        <p:strVal val="visible"/>
                                      </p:to>
                                    </p:set>
                                    <p:animEffect transition="in" filter="fade">
                                      <p:cBhvr>
                                        <p:cTn id="98" dur="500"/>
                                        <p:tgtEl>
                                          <p:spTgt spid="27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6"/>
                                        </p:tgtEl>
                                        <p:attrNameLst>
                                          <p:attrName>style.visibility</p:attrName>
                                        </p:attrNameLst>
                                      </p:cBhvr>
                                      <p:to>
                                        <p:strVal val="visible"/>
                                      </p:to>
                                    </p:set>
                                    <p:animEffect transition="in" filter="fade">
                                      <p:cBhvr>
                                        <p:cTn id="101" dur="500"/>
                                        <p:tgtEl>
                                          <p:spTgt spid="27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8"/>
                                        </p:tgtEl>
                                        <p:attrNameLst>
                                          <p:attrName>style.visibility</p:attrName>
                                        </p:attrNameLst>
                                      </p:cBhvr>
                                      <p:to>
                                        <p:strVal val="visible"/>
                                      </p:to>
                                    </p:set>
                                    <p:animEffect transition="in" filter="fade">
                                      <p:cBhvr>
                                        <p:cTn id="104"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51" grpId="0" animBg="1"/>
      <p:bldP spid="252" grpId="0" animBg="1"/>
      <p:bldP spid="253" grpId="0" animBg="1"/>
      <p:bldP spid="254"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p:bldP spid="270" grpId="0"/>
      <p:bldP spid="271" grpId="0"/>
      <p:bldP spid="272" grpId="0"/>
      <p:bldP spid="273" grpId="0"/>
      <p:bldP spid="274" grpId="0"/>
      <p:bldP spid="275" grpId="0"/>
      <p:bldP spid="276" grpId="0"/>
      <p:bldP spid="277" grpId="0"/>
      <p:bldP spid="2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283"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284"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285"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pic>
        <p:nvPicPr>
          <p:cNvPr id="286" name="图片" descr="ceIfPbOjVvFGQ"/>
          <p:cNvPicPr>
            <a:picLocks noChangeAspect="1"/>
          </p:cNvPicPr>
          <p:nvPr/>
        </p:nvPicPr>
        <p:blipFill>
          <a:blip r:embed="rId1" cstate="print"/>
          <a:stretch>
            <a:fillRect/>
          </a:stretch>
        </p:blipFill>
        <p:spPr>
          <a:xfrm>
            <a:off x="3809" y="850053"/>
            <a:ext cx="4786207" cy="5985933"/>
          </a:xfrm>
          <a:prstGeom prst="rect">
            <a:avLst/>
          </a:prstGeom>
          <a:noFill/>
          <a:ln w="9525" cap="flat" cmpd="sng">
            <a:noFill/>
            <a:prstDash val="solid"/>
            <a:miter/>
          </a:ln>
        </p:spPr>
      </p:pic>
      <p:sp>
        <p:nvSpPr>
          <p:cNvPr id="287" name="矩形"/>
          <p:cNvSpPr/>
          <p:nvPr/>
        </p:nvSpPr>
        <p:spPr>
          <a:xfrm>
            <a:off x="4956175" y="1454785"/>
            <a:ext cx="6847839" cy="435864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20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1967年7月17日，美国佛罗里达州，当线路工人进行抢修时，一下被电击得不省人事，，而双脚却被安全带绑在电线杆上。其他线路工，迅速从他们的电线杆上滑下去救援</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l" fontAlgn="auto">
              <a:lnSpc>
                <a:spcPct val="2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一名线路工第一时间开始口对口的人工呼吸抢救活动。另一位线路工也跟着爬了上去，他们一起把他背了下来，背到电杆一半高的地方，他苏醒了，立即被救护车运走</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l" fontAlgn="auto">
              <a:lnSpc>
                <a:spcPct val="200000"/>
              </a:lnSpc>
              <a:spcBef>
                <a:spcPts val="0"/>
              </a:spcBef>
              <a:spcAft>
                <a:spcPts val="0"/>
              </a:spcAft>
              <a:buNone/>
            </a:pP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ctr" fontAlgn="auto">
              <a:lnSpc>
                <a:spcPct val="200000"/>
              </a:lnSpc>
              <a:spcBef>
                <a:spcPts val="0"/>
              </a:spcBef>
              <a:spcAft>
                <a:spcPts val="0"/>
              </a:spcAft>
              <a:buNone/>
            </a:pPr>
            <a:r>
              <a:rPr lang="en-US" altLang="zh-CN"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  </a:t>
            </a:r>
            <a:r>
              <a:rPr lang="en-US" altLang="zh-CN"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1968</a:t>
            </a:r>
            <a:r>
              <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年获普利策新闻摄影奖</a:t>
            </a:r>
            <a:r>
              <a:rPr lang="en-US" altLang="zh-CN"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a:t>
            </a:r>
            <a:r>
              <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生命之吻</a:t>
            </a:r>
            <a:endPar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292"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293"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294"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295" name="曲线"/>
          <p:cNvSpPr/>
          <p:nvPr/>
        </p:nvSpPr>
        <p:spPr>
          <a:xfrm>
            <a:off x="6984015" y="2155812"/>
            <a:ext cx="3743415" cy="3695422"/>
          </a:xfrm>
          <a:custGeom>
            <a:avLst/>
            <a:gdLst>
              <a:gd name="T1" fmla="*/ 0 w 21600"/>
              <a:gd name="T2" fmla="*/ 0 h 21600"/>
              <a:gd name="T3" fmla="*/ 21600 w 21600"/>
              <a:gd name="T4" fmla="*/ 21600 h 21600"/>
            </a:gdLst>
            <a:ahLst/>
            <a:cxnLst/>
            <a:rect l="T1" t="T2" r="T3" b="T4"/>
            <a:pathLst>
              <a:path w="21600" h="21600">
                <a:moveTo>
                  <a:pt x="868" y="10800"/>
                </a:moveTo>
                <a:close/>
              </a:path>
            </a:pathLst>
          </a:custGeom>
          <a:gradFill rotWithShape="1">
            <a:gsLst>
              <a:gs pos="0">
                <a:srgbClr val="BFBFBF">
                  <a:alpha val="100000"/>
                </a:srgbClr>
              </a:gs>
              <a:gs pos="100000">
                <a:srgbClr val="F2F2F2">
                  <a:alpha val="100000"/>
                </a:srgbClr>
              </a:gs>
            </a:gsLst>
            <a:lin ang="5400000" scaled="1"/>
          </a:gradFill>
          <a:ln w="9525" cap="flat" cmpd="sng">
            <a:noFill/>
            <a:prstDash val="solid"/>
            <a:round/>
          </a:ln>
        </p:spPr>
        <p:txBody>
          <a:bodyPr rtlCol="0" anchor="ctr"/>
          <a:lstStyle/>
          <a:p>
            <a:pPr algn="ctr"/>
          </a:p>
        </p:txBody>
      </p:sp>
      <p:sp>
        <p:nvSpPr>
          <p:cNvPr id="296" name="曲线"/>
          <p:cNvSpPr/>
          <p:nvPr/>
        </p:nvSpPr>
        <p:spPr>
          <a:xfrm>
            <a:off x="5755958" y="1441449"/>
            <a:ext cx="3295650" cy="713740"/>
          </a:xfrm>
          <a:custGeom>
            <a:avLst/>
            <a:gdLst>
              <a:gd name="T1" fmla="*/ 0 w 21600"/>
              <a:gd name="T2" fmla="*/ 0 h 21600"/>
              <a:gd name="T3" fmla="*/ 21600 w 21600"/>
              <a:gd name="T4" fmla="*/ 21600 h 21600"/>
            </a:gdLst>
            <a:ahLst/>
            <a:cxnLst/>
            <a:rect l="T1" t="T2" r="T3" b="T4"/>
            <a:pathLst>
              <a:path w="21600" h="21600">
                <a:moveTo>
                  <a:pt x="21600" y="21600"/>
                </a:moveTo>
                <a:lnTo>
                  <a:pt x="15664" y="0"/>
                </a:lnTo>
                <a:lnTo>
                  <a:pt x="0" y="0"/>
                </a:lnTo>
              </a:path>
            </a:pathLst>
          </a:custGeom>
          <a:noFill/>
          <a:ln w="25400" cap="rnd" cmpd="sng">
            <a:solidFill>
              <a:srgbClr val="0164DC"/>
            </a:solidFill>
            <a:prstDash val="sysDot"/>
            <a:miter/>
            <a:headEnd type="oval" w="med" len="med"/>
            <a:tailEnd type="oval" w="med" len="med"/>
          </a:ln>
        </p:spPr>
        <p:txBody>
          <a:bodyPr rtlCol="0" anchor="ctr"/>
          <a:lstStyle/>
          <a:p>
            <a:pPr algn="ctr"/>
          </a:p>
        </p:txBody>
      </p:sp>
      <p:sp>
        <p:nvSpPr>
          <p:cNvPr id="297" name="曲线"/>
          <p:cNvSpPr/>
          <p:nvPr/>
        </p:nvSpPr>
        <p:spPr>
          <a:xfrm>
            <a:off x="5755958" y="2373630"/>
            <a:ext cx="1829435" cy="254000"/>
          </a:xfrm>
          <a:custGeom>
            <a:avLst/>
            <a:gdLst>
              <a:gd name="T1" fmla="*/ 0 w 21600"/>
              <a:gd name="T2" fmla="*/ 0 h 21600"/>
              <a:gd name="T3" fmla="*/ 21600 w 21600"/>
              <a:gd name="T4" fmla="*/ 21600 h 21600"/>
            </a:gdLst>
            <a:ahLst/>
            <a:cxnLst/>
            <a:rect l="T1" t="T2" r="T3" b="T4"/>
            <a:pathLst>
              <a:path w="21600" h="21600">
                <a:moveTo>
                  <a:pt x="21600" y="21600"/>
                </a:moveTo>
                <a:lnTo>
                  <a:pt x="14996" y="0"/>
                </a:lnTo>
                <a:lnTo>
                  <a:pt x="0" y="0"/>
                </a:lnTo>
              </a:path>
            </a:pathLst>
          </a:custGeom>
          <a:noFill/>
          <a:ln w="25400" cap="rnd" cmpd="sng">
            <a:solidFill>
              <a:srgbClr val="0164DC"/>
            </a:solidFill>
            <a:prstDash val="sysDot"/>
            <a:miter/>
            <a:headEnd type="oval" w="med" len="med"/>
            <a:tailEnd type="oval" w="med" len="med"/>
          </a:ln>
        </p:spPr>
        <p:txBody>
          <a:bodyPr rtlCol="0" anchor="ctr"/>
          <a:lstStyle/>
          <a:p>
            <a:pPr algn="ctr"/>
          </a:p>
        </p:txBody>
      </p:sp>
      <p:sp>
        <p:nvSpPr>
          <p:cNvPr id="298" name="直线"/>
          <p:cNvSpPr/>
          <p:nvPr/>
        </p:nvSpPr>
        <p:spPr>
          <a:xfrm flipH="1">
            <a:off x="5719128" y="4258310"/>
            <a:ext cx="1439544" cy="14604"/>
          </a:xfrm>
          <a:prstGeom prst="line">
            <a:avLst/>
          </a:prstGeom>
          <a:noFill/>
          <a:ln w="25400" cap="rnd" cmpd="sng">
            <a:solidFill>
              <a:srgbClr val="0164DC"/>
            </a:solidFill>
            <a:prstDash val="sysDot"/>
            <a:round/>
            <a:headEnd type="oval" w="med" len="med"/>
            <a:tailEnd type="oval" w="med" len="med"/>
          </a:ln>
        </p:spPr>
        <p:txBody>
          <a:bodyPr rtlCol="0" anchor="ctr"/>
          <a:lstStyle/>
          <a:p>
            <a:pPr algn="ctr"/>
          </a:p>
        </p:txBody>
      </p:sp>
      <p:sp>
        <p:nvSpPr>
          <p:cNvPr id="299" name="直线"/>
          <p:cNvSpPr/>
          <p:nvPr/>
        </p:nvSpPr>
        <p:spPr>
          <a:xfrm flipH="1">
            <a:off x="5675313" y="5378450"/>
            <a:ext cx="2159634" cy="0"/>
          </a:xfrm>
          <a:prstGeom prst="line">
            <a:avLst/>
          </a:prstGeom>
          <a:noFill/>
          <a:ln w="25400" cap="rnd" cmpd="sng">
            <a:solidFill>
              <a:srgbClr val="0164DC"/>
            </a:solidFill>
            <a:prstDash val="sysDot"/>
            <a:round/>
            <a:headEnd type="oval" w="med" len="med"/>
            <a:tailEnd type="oval" w="med" len="med"/>
          </a:ln>
        </p:spPr>
        <p:txBody>
          <a:bodyPr rtlCol="0" anchor="ctr"/>
          <a:lstStyle/>
          <a:p>
            <a:pPr algn="ctr"/>
          </a:p>
        </p:txBody>
      </p:sp>
      <p:sp>
        <p:nvSpPr>
          <p:cNvPr id="300" name="直线"/>
          <p:cNvSpPr/>
          <p:nvPr/>
        </p:nvSpPr>
        <p:spPr>
          <a:xfrm>
            <a:off x="5621941" y="1068862"/>
            <a:ext cx="1692" cy="747489"/>
          </a:xfrm>
          <a:prstGeom prst="line">
            <a:avLst/>
          </a:prstGeom>
          <a:noFill/>
          <a:ln w="9525" cap="flat" cmpd="sng">
            <a:solidFill>
              <a:srgbClr val="0164DC"/>
            </a:solidFill>
            <a:prstDash val="solid"/>
            <a:round/>
          </a:ln>
        </p:spPr>
        <p:txBody>
          <a:bodyPr rtlCol="0" anchor="ctr"/>
          <a:lstStyle/>
          <a:p>
            <a:pPr algn="ctr"/>
          </a:p>
        </p:txBody>
      </p:sp>
      <p:sp>
        <p:nvSpPr>
          <p:cNvPr id="301" name="直线"/>
          <p:cNvSpPr/>
          <p:nvPr/>
        </p:nvSpPr>
        <p:spPr>
          <a:xfrm>
            <a:off x="5621941" y="2005976"/>
            <a:ext cx="1692" cy="747490"/>
          </a:xfrm>
          <a:prstGeom prst="line">
            <a:avLst/>
          </a:prstGeom>
          <a:noFill/>
          <a:ln w="9525" cap="flat" cmpd="sng">
            <a:solidFill>
              <a:srgbClr val="0164DC"/>
            </a:solidFill>
            <a:prstDash val="solid"/>
            <a:round/>
          </a:ln>
        </p:spPr>
        <p:txBody>
          <a:bodyPr rtlCol="0" anchor="ctr"/>
          <a:lstStyle/>
          <a:p>
            <a:pPr algn="ctr"/>
          </a:p>
        </p:txBody>
      </p:sp>
      <p:sp>
        <p:nvSpPr>
          <p:cNvPr id="302" name="直线"/>
          <p:cNvSpPr/>
          <p:nvPr/>
        </p:nvSpPr>
        <p:spPr>
          <a:xfrm>
            <a:off x="5621941" y="3862426"/>
            <a:ext cx="1692" cy="749183"/>
          </a:xfrm>
          <a:prstGeom prst="line">
            <a:avLst/>
          </a:prstGeom>
          <a:noFill/>
          <a:ln w="9525" cap="flat" cmpd="sng">
            <a:solidFill>
              <a:srgbClr val="0164DC"/>
            </a:solidFill>
            <a:prstDash val="solid"/>
            <a:round/>
          </a:ln>
        </p:spPr>
        <p:txBody>
          <a:bodyPr rtlCol="0" anchor="ctr"/>
          <a:lstStyle/>
          <a:p>
            <a:pPr algn="ctr"/>
          </a:p>
        </p:txBody>
      </p:sp>
      <p:sp>
        <p:nvSpPr>
          <p:cNvPr id="303" name="直线"/>
          <p:cNvSpPr/>
          <p:nvPr/>
        </p:nvSpPr>
        <p:spPr>
          <a:xfrm>
            <a:off x="5621941" y="4978158"/>
            <a:ext cx="1692" cy="747490"/>
          </a:xfrm>
          <a:prstGeom prst="line">
            <a:avLst/>
          </a:prstGeom>
          <a:noFill/>
          <a:ln w="9525" cap="flat" cmpd="sng">
            <a:solidFill>
              <a:srgbClr val="0164DC"/>
            </a:solidFill>
            <a:prstDash val="solid"/>
            <a:round/>
          </a:ln>
        </p:spPr>
        <p:txBody>
          <a:bodyPr rtlCol="0" anchor="ctr"/>
          <a:lstStyle/>
          <a:p>
            <a:pPr algn="ctr"/>
          </a:p>
        </p:txBody>
      </p:sp>
      <p:sp>
        <p:nvSpPr>
          <p:cNvPr id="304" name="矩形"/>
          <p:cNvSpPr/>
          <p:nvPr/>
        </p:nvSpPr>
        <p:spPr>
          <a:xfrm>
            <a:off x="1383344" y="1511600"/>
            <a:ext cx="987905" cy="45339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FFFFF"/>
                </a:solidFill>
                <a:latin typeface="Calibri" panose="020F0502020204030204" charset="0"/>
                <a:ea typeface="微软雅黑" panose="020B0503020204020204" charset="-122"/>
                <a:cs typeface="Calibri" panose="020F0502020204030204" charset="0"/>
                <a:sym typeface="Calibri" panose="020F0502020204030204" charset="0"/>
              </a:rPr>
              <a:t>65,400</a:t>
            </a:r>
            <a:endParaRPr lang="zh-CN" altLang="en-US" sz="2400" b="1" i="0" u="none" strike="noStrike" kern="1200" cap="none" spc="0" baseline="0">
              <a:solidFill>
                <a:srgbClr val="FFFFFF"/>
              </a:solidFill>
              <a:latin typeface="Calibri" panose="020F0502020204030204" charset="0"/>
              <a:ea typeface="宋体" panose="02010600030101010101" pitchFamily="2" charset="-122"/>
              <a:cs typeface="Calibri" panose="020F0502020204030204" charset="0"/>
              <a:sym typeface="宋体" panose="02010600030101010101" pitchFamily="2" charset="-122"/>
            </a:endParaRPr>
          </a:p>
        </p:txBody>
      </p:sp>
      <p:sp>
        <p:nvSpPr>
          <p:cNvPr id="305" name="椭圆"/>
          <p:cNvSpPr/>
          <p:nvPr/>
        </p:nvSpPr>
        <p:spPr>
          <a:xfrm>
            <a:off x="7127926" y="2284486"/>
            <a:ext cx="3455460" cy="3455460"/>
          </a:xfrm>
          <a:prstGeom prst="ellipse">
            <a:avLst/>
          </a:prstGeom>
          <a:blipFill rotWithShape="1">
            <a:blip r:embed="rId1"/>
            <a:stretch>
              <a:fillRect/>
            </a:stretch>
          </a:blipFill>
          <a:ln w="28575" cap="flat" cmpd="sng">
            <a:solidFill>
              <a:srgbClr val="595959"/>
            </a:solidFill>
            <a:prstDash val="solid"/>
            <a:round/>
          </a:ln>
        </p:spPr>
        <p:txBody>
          <a:bodyPr rtlCol="0" anchor="ctr"/>
          <a:lstStyle/>
          <a:p>
            <a:pPr algn="ctr"/>
          </a:p>
        </p:txBody>
      </p:sp>
      <p:sp>
        <p:nvSpPr>
          <p:cNvPr id="306" name="矩形"/>
          <p:cNvSpPr/>
          <p:nvPr/>
        </p:nvSpPr>
        <p:spPr>
          <a:xfrm>
            <a:off x="819552" y="1246662"/>
            <a:ext cx="4774454" cy="358139"/>
          </a:xfrm>
          <a:prstGeom prst="rect">
            <a:avLst/>
          </a:prstGeom>
          <a:solidFill>
            <a:srgbClr val="7F7F7F"/>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endParaRPr lang="zh-CN" altLang="en-US" sz="18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307" name="矩形"/>
          <p:cNvSpPr/>
          <p:nvPr/>
        </p:nvSpPr>
        <p:spPr>
          <a:xfrm>
            <a:off x="819552" y="2175713"/>
            <a:ext cx="4774454" cy="375920"/>
          </a:xfrm>
          <a:prstGeom prst="rect">
            <a:avLst/>
          </a:prstGeom>
          <a:solidFill>
            <a:srgbClr val="7F7F7F"/>
          </a:solidFill>
          <a:ln w="9525" cap="flat" cmpd="sng">
            <a:noFill/>
            <a:prstDash val="solid"/>
            <a:miter/>
          </a:ln>
        </p:spPr>
        <p:txBody>
          <a:bodyPr vert="horz" wrap="square" lIns="91440" tIns="45720" rIns="91440" bIns="45720" anchor="t" anchorCtr="0">
            <a:spAutoFit/>
          </a:bodyPr>
          <a:lstStyle/>
          <a:p>
            <a:pPr marL="0" indent="0" algn="ctr" eaLnBrk="1" latinLnBrk="0" hangingPunct="1">
              <a:lnSpc>
                <a:spcPts val="222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大动脉(颈动脉或股动脉)搏动消失</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308" name="矩形"/>
          <p:cNvSpPr/>
          <p:nvPr/>
        </p:nvSpPr>
        <p:spPr>
          <a:xfrm>
            <a:off x="819552" y="4075766"/>
            <a:ext cx="4774454" cy="375919"/>
          </a:xfrm>
          <a:prstGeom prst="rect">
            <a:avLst/>
          </a:prstGeom>
          <a:solidFill>
            <a:srgbClr val="7F7F7F"/>
          </a:solidFill>
          <a:ln w="9525" cap="flat" cmpd="sng">
            <a:noFill/>
            <a:prstDash val="solid"/>
            <a:miter/>
          </a:ln>
        </p:spPr>
        <p:txBody>
          <a:bodyPr vert="horz" wrap="square" lIns="91440" tIns="45720" rIns="91440" bIns="45720" anchor="t" anchorCtr="0">
            <a:spAutoFit/>
          </a:bodyPr>
          <a:lstStyle/>
          <a:p>
            <a:pPr marL="0" indent="0" algn="ctr" eaLnBrk="1" latinLnBrk="0" hangingPunct="1">
              <a:lnSpc>
                <a:spcPts val="222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呼吸停止</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309" name="矩形"/>
          <p:cNvSpPr/>
          <p:nvPr/>
        </p:nvSpPr>
        <p:spPr>
          <a:xfrm>
            <a:off x="797542" y="5157207"/>
            <a:ext cx="4774454" cy="375920"/>
          </a:xfrm>
          <a:prstGeom prst="rect">
            <a:avLst/>
          </a:prstGeom>
          <a:solidFill>
            <a:srgbClr val="7F7F7F"/>
          </a:solidFill>
          <a:ln w="9525" cap="flat" cmpd="sng">
            <a:noFill/>
            <a:prstDash val="solid"/>
            <a:miter/>
          </a:ln>
        </p:spPr>
        <p:txBody>
          <a:bodyPr vert="horz" wrap="square" lIns="91440" tIns="45720" rIns="91440" bIns="45720" anchor="t" anchorCtr="0">
            <a:spAutoFit/>
          </a:bodyPr>
          <a:lstStyle/>
          <a:p>
            <a:pPr marL="0" indent="0" algn="ctr" eaLnBrk="1" latinLnBrk="0" hangingPunct="1">
              <a:lnSpc>
                <a:spcPts val="222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瞳孔散大</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310" name="矩形"/>
          <p:cNvSpPr/>
          <p:nvPr/>
        </p:nvSpPr>
        <p:spPr>
          <a:xfrm>
            <a:off x="7835205" y="5851570"/>
            <a:ext cx="2384686" cy="375920"/>
          </a:xfrm>
          <a:prstGeom prst="rect">
            <a:avLst/>
          </a:prstGeom>
          <a:solidFill>
            <a:srgbClr val="0164DC"/>
          </a:solidFill>
          <a:ln w="9525" cap="flat" cmpd="sng">
            <a:noFill/>
            <a:prstDash val="solid"/>
            <a:miter/>
          </a:ln>
        </p:spPr>
        <p:txBody>
          <a:bodyPr vert="horz" wrap="square" lIns="91440" tIns="45720" rIns="91440" bIns="45720" anchor="t" anchorCtr="0">
            <a:spAutoFit/>
          </a:bodyPr>
          <a:lstStyle/>
          <a:p>
            <a:pPr marL="0" indent="0" algn="ctr" eaLnBrk="1" latinLnBrk="0" hangingPunct="1">
              <a:lnSpc>
                <a:spcPts val="222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心脏骤停</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p:cTn id="7" dur="500" fill="hold"/>
                                        <p:tgtEl>
                                          <p:spTgt spid="295"/>
                                        </p:tgtEl>
                                        <p:attrNameLst>
                                          <p:attrName>ppt_w</p:attrName>
                                        </p:attrNameLst>
                                      </p:cBhvr>
                                      <p:tavLst>
                                        <p:tav tm="0">
                                          <p:val>
                                            <p:fltVal val="0"/>
                                          </p:val>
                                        </p:tav>
                                        <p:tav tm="100000">
                                          <p:val>
                                            <p:strVal val="#ppt_w"/>
                                          </p:val>
                                        </p:tav>
                                      </p:tavLst>
                                    </p:anim>
                                    <p:anim calcmode="lin" valueType="num">
                                      <p:cBhvr>
                                        <p:cTn id="8" dur="500" fill="hold"/>
                                        <p:tgtEl>
                                          <p:spTgt spid="295"/>
                                        </p:tgtEl>
                                        <p:attrNameLst>
                                          <p:attrName>ppt_h</p:attrName>
                                        </p:attrNameLst>
                                      </p:cBhvr>
                                      <p:tavLst>
                                        <p:tav tm="0">
                                          <p:val>
                                            <p:fltVal val="0"/>
                                          </p:val>
                                        </p:tav>
                                        <p:tav tm="100000">
                                          <p:val>
                                            <p:strVal val="#ppt_h"/>
                                          </p:val>
                                        </p:tav>
                                      </p:tavLst>
                                    </p:anim>
                                    <p:animEffect transition="in" filter="fade">
                                      <p:cBhvr>
                                        <p:cTn id="9" dur="500"/>
                                        <p:tgtEl>
                                          <p:spTgt spid="2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5"/>
                                        </p:tgtEl>
                                        <p:attrNameLst>
                                          <p:attrName>style.visibility</p:attrName>
                                        </p:attrNameLst>
                                      </p:cBhvr>
                                      <p:to>
                                        <p:strVal val="visible"/>
                                      </p:to>
                                    </p:set>
                                    <p:anim calcmode="lin" valueType="num">
                                      <p:cBhvr>
                                        <p:cTn id="12" dur="500" fill="hold"/>
                                        <p:tgtEl>
                                          <p:spTgt spid="305"/>
                                        </p:tgtEl>
                                        <p:attrNameLst>
                                          <p:attrName>ppt_w</p:attrName>
                                        </p:attrNameLst>
                                      </p:cBhvr>
                                      <p:tavLst>
                                        <p:tav tm="0">
                                          <p:val>
                                            <p:fltVal val="0"/>
                                          </p:val>
                                        </p:tav>
                                        <p:tav tm="100000">
                                          <p:val>
                                            <p:strVal val="#ppt_w"/>
                                          </p:val>
                                        </p:tav>
                                      </p:tavLst>
                                    </p:anim>
                                    <p:anim calcmode="lin" valueType="num">
                                      <p:cBhvr>
                                        <p:cTn id="13" dur="500" fill="hold"/>
                                        <p:tgtEl>
                                          <p:spTgt spid="305"/>
                                        </p:tgtEl>
                                        <p:attrNameLst>
                                          <p:attrName>ppt_h</p:attrName>
                                        </p:attrNameLst>
                                      </p:cBhvr>
                                      <p:tavLst>
                                        <p:tav tm="0">
                                          <p:val>
                                            <p:fltVal val="0"/>
                                          </p:val>
                                        </p:tav>
                                        <p:tav tm="100000">
                                          <p:val>
                                            <p:strVal val="#ppt_h"/>
                                          </p:val>
                                        </p:tav>
                                      </p:tavLst>
                                    </p:anim>
                                    <p:animEffect transition="in" filter="fade">
                                      <p:cBhvr>
                                        <p:cTn id="14" dur="500"/>
                                        <p:tgtEl>
                                          <p:spTgt spid="305"/>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wipe(down)">
                                      <p:cBhvr>
                                        <p:cTn id="18" dur="500"/>
                                        <p:tgtEl>
                                          <p:spTgt spid="3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296"/>
                                        </p:tgtEl>
                                        <p:attrNameLst>
                                          <p:attrName>style.visibility</p:attrName>
                                        </p:attrNameLst>
                                      </p:cBhvr>
                                      <p:to>
                                        <p:strVal val="visible"/>
                                      </p:to>
                                    </p:set>
                                    <p:animEffect transition="in" filter="wipe(right)">
                                      <p:cBhvr>
                                        <p:cTn id="22" dur="500"/>
                                        <p:tgtEl>
                                          <p:spTgt spid="296"/>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300"/>
                                        </p:tgtEl>
                                        <p:attrNameLst>
                                          <p:attrName>style.visibility</p:attrName>
                                        </p:attrNameLst>
                                      </p:cBhvr>
                                      <p:to>
                                        <p:strVal val="visible"/>
                                      </p:to>
                                    </p:set>
                                    <p:animEffect transition="in" filter="wipe(right)">
                                      <p:cBhvr>
                                        <p:cTn id="26" dur="500"/>
                                        <p:tgtEl>
                                          <p:spTgt spid="300"/>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wipe(right)">
                                      <p:cBhvr>
                                        <p:cTn id="30" dur="500"/>
                                        <p:tgtEl>
                                          <p:spTgt spid="306"/>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297"/>
                                        </p:tgtEl>
                                        <p:attrNameLst>
                                          <p:attrName>style.visibility</p:attrName>
                                        </p:attrNameLst>
                                      </p:cBhvr>
                                      <p:to>
                                        <p:strVal val="visible"/>
                                      </p:to>
                                    </p:set>
                                    <p:animEffect transition="in" filter="wipe(right)">
                                      <p:cBhvr>
                                        <p:cTn id="34" dur="500"/>
                                        <p:tgtEl>
                                          <p:spTgt spid="297"/>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301"/>
                                        </p:tgtEl>
                                        <p:attrNameLst>
                                          <p:attrName>style.visibility</p:attrName>
                                        </p:attrNameLst>
                                      </p:cBhvr>
                                      <p:to>
                                        <p:strVal val="visible"/>
                                      </p:to>
                                    </p:set>
                                    <p:animEffect transition="in" filter="wipe(right)">
                                      <p:cBhvr>
                                        <p:cTn id="38" dur="500"/>
                                        <p:tgtEl>
                                          <p:spTgt spid="301"/>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307"/>
                                        </p:tgtEl>
                                        <p:attrNameLst>
                                          <p:attrName>style.visibility</p:attrName>
                                        </p:attrNameLst>
                                      </p:cBhvr>
                                      <p:to>
                                        <p:strVal val="visible"/>
                                      </p:to>
                                    </p:set>
                                    <p:animEffect transition="in" filter="wipe(right)">
                                      <p:cBhvr>
                                        <p:cTn id="42" dur="500"/>
                                        <p:tgtEl>
                                          <p:spTgt spid="307"/>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298"/>
                                        </p:tgtEl>
                                        <p:attrNameLst>
                                          <p:attrName>style.visibility</p:attrName>
                                        </p:attrNameLst>
                                      </p:cBhvr>
                                      <p:to>
                                        <p:strVal val="visible"/>
                                      </p:to>
                                    </p:set>
                                    <p:animEffect transition="in" filter="wipe(right)">
                                      <p:cBhvr>
                                        <p:cTn id="46" dur="500"/>
                                        <p:tgtEl>
                                          <p:spTgt spid="298"/>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302"/>
                                        </p:tgtEl>
                                        <p:attrNameLst>
                                          <p:attrName>style.visibility</p:attrName>
                                        </p:attrNameLst>
                                      </p:cBhvr>
                                      <p:to>
                                        <p:strVal val="visible"/>
                                      </p:to>
                                    </p:set>
                                    <p:animEffect transition="in" filter="wipe(right)">
                                      <p:cBhvr>
                                        <p:cTn id="50" dur="500"/>
                                        <p:tgtEl>
                                          <p:spTgt spid="302"/>
                                        </p:tgtEl>
                                      </p:cBhvr>
                                    </p:animEffect>
                                  </p:childTnLst>
                                </p:cTn>
                              </p:par>
                            </p:childTnLst>
                          </p:cTn>
                        </p:par>
                        <p:par>
                          <p:cTn id="51" fill="hold">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308"/>
                                        </p:tgtEl>
                                        <p:attrNameLst>
                                          <p:attrName>style.visibility</p:attrName>
                                        </p:attrNameLst>
                                      </p:cBhvr>
                                      <p:to>
                                        <p:strVal val="visible"/>
                                      </p:to>
                                    </p:set>
                                    <p:animEffect transition="in" filter="wipe(right)">
                                      <p:cBhvr>
                                        <p:cTn id="54" dur="500"/>
                                        <p:tgtEl>
                                          <p:spTgt spid="308"/>
                                        </p:tgtEl>
                                      </p:cBhvr>
                                    </p:animEffect>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99"/>
                                        </p:tgtEl>
                                        <p:attrNameLst>
                                          <p:attrName>style.visibility</p:attrName>
                                        </p:attrNameLst>
                                      </p:cBhvr>
                                      <p:to>
                                        <p:strVal val="visible"/>
                                      </p:to>
                                    </p:set>
                                    <p:animEffect transition="in" filter="wipe(right)">
                                      <p:cBhvr>
                                        <p:cTn id="58" dur="500"/>
                                        <p:tgtEl>
                                          <p:spTgt spid="299"/>
                                        </p:tgtEl>
                                      </p:cBhvr>
                                    </p:animEffect>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303"/>
                                        </p:tgtEl>
                                        <p:attrNameLst>
                                          <p:attrName>style.visibility</p:attrName>
                                        </p:attrNameLst>
                                      </p:cBhvr>
                                      <p:to>
                                        <p:strVal val="visible"/>
                                      </p:to>
                                    </p:set>
                                    <p:animEffect transition="in" filter="wipe(right)">
                                      <p:cBhvr>
                                        <p:cTn id="62" dur="500"/>
                                        <p:tgtEl>
                                          <p:spTgt spid="303"/>
                                        </p:tgtEl>
                                      </p:cBhvr>
                                    </p:animEffect>
                                  </p:childTnLst>
                                </p:cTn>
                              </p:par>
                            </p:childTnLst>
                          </p:cTn>
                        </p:par>
                        <p:par>
                          <p:cTn id="63" fill="hold">
                            <p:stCondLst>
                              <p:cond delay="6500"/>
                            </p:stCondLst>
                            <p:childTnLst>
                              <p:par>
                                <p:cTn id="64" presetID="22" presetClass="entr" presetSubtype="2" fill="hold" grpId="0" nodeType="afterEffect">
                                  <p:stCondLst>
                                    <p:cond delay="0"/>
                                  </p:stCondLst>
                                  <p:childTnLst>
                                    <p:set>
                                      <p:cBhvr>
                                        <p:cTn id="65" dur="1" fill="hold">
                                          <p:stCondLst>
                                            <p:cond delay="0"/>
                                          </p:stCondLst>
                                        </p:cTn>
                                        <p:tgtEl>
                                          <p:spTgt spid="309"/>
                                        </p:tgtEl>
                                        <p:attrNameLst>
                                          <p:attrName>style.visibility</p:attrName>
                                        </p:attrNameLst>
                                      </p:cBhvr>
                                      <p:to>
                                        <p:strVal val="visible"/>
                                      </p:to>
                                    </p:set>
                                    <p:animEffect transition="in" filter="wipe(right)">
                                      <p:cBhvr>
                                        <p:cTn id="66"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296" grpId="0" animBg="1"/>
      <p:bldP spid="297" grpId="0" animBg="1"/>
      <p:bldP spid="298" grpId="0" animBg="1"/>
      <p:bldP spid="299" grpId="0" animBg="1"/>
      <p:bldP spid="300" grpId="0" animBg="1"/>
      <p:bldP spid="301" grpId="0" animBg="1"/>
      <p:bldP spid="302" grpId="0" animBg="1"/>
      <p:bldP spid="303" grpId="0" animBg="1"/>
      <p:bldP spid="305" grpId="0" animBg="1"/>
      <p:bldP spid="306" grpId="0" animBg="1"/>
      <p:bldP spid="307" grpId="0" animBg="1"/>
      <p:bldP spid="308" grpId="0" animBg="1"/>
      <p:bldP spid="309" grpId="0" animBg="1"/>
      <p:bldP spid="3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315"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316"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317"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grpSp>
        <p:nvGrpSpPr>
          <p:cNvPr id="324" name="组合"/>
          <p:cNvGrpSpPr/>
          <p:nvPr/>
        </p:nvGrpSpPr>
        <p:grpSpPr>
          <a:xfrm>
            <a:off x="3773978" y="4281648"/>
            <a:ext cx="2190128" cy="1042830"/>
            <a:chOff x="3773978" y="4281648"/>
            <a:chExt cx="2190128" cy="1042830"/>
          </a:xfrm>
        </p:grpSpPr>
        <p:grpSp>
          <p:nvGrpSpPr>
            <p:cNvPr id="320" name="组合"/>
            <p:cNvGrpSpPr/>
            <p:nvPr/>
          </p:nvGrpSpPr>
          <p:grpSpPr>
            <a:xfrm>
              <a:off x="3773978" y="4297698"/>
              <a:ext cx="1166166" cy="1026780"/>
              <a:chOff x="3773978" y="4297698"/>
              <a:chExt cx="1166166" cy="1026780"/>
            </a:xfrm>
          </p:grpSpPr>
          <p:sp>
            <p:nvSpPr>
              <p:cNvPr id="318" name="空心弧"/>
              <p:cNvSpPr/>
              <p:nvPr/>
            </p:nvSpPr>
            <p:spPr>
              <a:xfrm>
                <a:off x="3913497" y="4297698"/>
                <a:ext cx="1026646"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19" name="矩形"/>
              <p:cNvSpPr/>
              <p:nvPr/>
            </p:nvSpPr>
            <p:spPr>
              <a:xfrm>
                <a:off x="3773978" y="4297698"/>
                <a:ext cx="654559" cy="142701"/>
              </a:xfrm>
              <a:prstGeom prst="rect">
                <a:avLst/>
              </a:prstGeom>
              <a:solidFill>
                <a:srgbClr val="E7E6E6"/>
              </a:solidFill>
              <a:ln w="12700" cap="flat" cmpd="sng">
                <a:noFill/>
                <a:prstDash val="solid"/>
                <a:miter/>
              </a:ln>
            </p:spPr>
            <p:txBody>
              <a:bodyPr rtlCol="0" anchor="ctr"/>
              <a:lstStyle/>
              <a:p>
                <a:pPr algn="ctr"/>
              </a:p>
            </p:txBody>
          </p:sp>
        </p:grpSp>
        <p:grpSp>
          <p:nvGrpSpPr>
            <p:cNvPr id="323" name="组合"/>
            <p:cNvGrpSpPr/>
            <p:nvPr/>
          </p:nvGrpSpPr>
          <p:grpSpPr>
            <a:xfrm>
              <a:off x="4797940" y="4281648"/>
              <a:ext cx="1166165" cy="1026780"/>
              <a:chOff x="4797940" y="4281648"/>
              <a:chExt cx="1166165" cy="1026780"/>
            </a:xfrm>
          </p:grpSpPr>
          <p:sp>
            <p:nvSpPr>
              <p:cNvPr id="321" name="空心弧"/>
              <p:cNvSpPr/>
              <p:nvPr/>
            </p:nvSpPr>
            <p:spPr>
              <a:xfrm rot="10800000">
                <a:off x="4797940" y="4281648"/>
                <a:ext cx="1026646"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22" name="矩形"/>
              <p:cNvSpPr/>
              <p:nvPr/>
            </p:nvSpPr>
            <p:spPr>
              <a:xfrm rot="10800000">
                <a:off x="5309547" y="5165726"/>
                <a:ext cx="654559" cy="142701"/>
              </a:xfrm>
              <a:prstGeom prst="rect">
                <a:avLst/>
              </a:prstGeom>
              <a:solidFill>
                <a:srgbClr val="E7E6E6"/>
              </a:solidFill>
              <a:ln w="12700" cap="flat" cmpd="sng">
                <a:noFill/>
                <a:prstDash val="solid"/>
                <a:miter/>
              </a:ln>
            </p:spPr>
            <p:txBody>
              <a:bodyPr rtlCol="0" anchor="ctr"/>
              <a:lstStyle/>
              <a:p>
                <a:pPr algn="ctr"/>
              </a:p>
            </p:txBody>
          </p:sp>
        </p:grpSp>
      </p:grpSp>
      <p:grpSp>
        <p:nvGrpSpPr>
          <p:cNvPr id="330" name="组合"/>
          <p:cNvGrpSpPr/>
          <p:nvPr/>
        </p:nvGrpSpPr>
        <p:grpSpPr>
          <a:xfrm>
            <a:off x="9018408" y="3413623"/>
            <a:ext cx="1288241" cy="1167974"/>
            <a:chOff x="9018408" y="3413623"/>
            <a:chExt cx="1288241" cy="1167974"/>
          </a:xfrm>
        </p:grpSpPr>
        <p:sp>
          <p:nvSpPr>
            <p:cNvPr id="325" name="燕尾形"/>
            <p:cNvSpPr/>
            <p:nvPr/>
          </p:nvSpPr>
          <p:spPr>
            <a:xfrm>
              <a:off x="10007527" y="4156505"/>
              <a:ext cx="299123" cy="425091"/>
            </a:xfrm>
            <a:prstGeom prst="chevron">
              <a:avLst>
                <a:gd name="adj" fmla="val 41338"/>
              </a:avLst>
            </a:prstGeom>
            <a:solidFill>
              <a:srgbClr val="E7E6E6"/>
            </a:solidFill>
            <a:ln w="12700" cap="flat" cmpd="sng">
              <a:noFill/>
              <a:prstDash val="solid"/>
              <a:miter/>
            </a:ln>
          </p:spPr>
          <p:txBody>
            <a:bodyPr rtlCol="0" anchor="ctr"/>
            <a:lstStyle/>
            <a:p>
              <a:pPr algn="ctr"/>
            </a:p>
          </p:txBody>
        </p:sp>
        <p:grpSp>
          <p:nvGrpSpPr>
            <p:cNvPr id="329" name="组合"/>
            <p:cNvGrpSpPr/>
            <p:nvPr/>
          </p:nvGrpSpPr>
          <p:grpSpPr>
            <a:xfrm rot="10800000">
              <a:off x="9018408" y="3413623"/>
              <a:ext cx="1163005" cy="1026780"/>
              <a:chOff x="9018408" y="3413623"/>
              <a:chExt cx="1163005" cy="1026780"/>
            </a:xfrm>
          </p:grpSpPr>
          <p:sp>
            <p:nvSpPr>
              <p:cNvPr id="326" name="空心弧"/>
              <p:cNvSpPr/>
              <p:nvPr/>
            </p:nvSpPr>
            <p:spPr>
              <a:xfrm>
                <a:off x="9154763" y="3413623"/>
                <a:ext cx="1026647"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27" name="矩形"/>
              <p:cNvSpPr/>
              <p:nvPr/>
            </p:nvSpPr>
            <p:spPr>
              <a:xfrm>
                <a:off x="9018408" y="3413623"/>
                <a:ext cx="654559" cy="142701"/>
              </a:xfrm>
              <a:prstGeom prst="rect">
                <a:avLst/>
              </a:prstGeom>
              <a:solidFill>
                <a:srgbClr val="E7E6E6"/>
              </a:solidFill>
              <a:ln w="12700" cap="flat" cmpd="sng">
                <a:noFill/>
                <a:prstDash val="solid"/>
                <a:miter/>
              </a:ln>
            </p:spPr>
            <p:txBody>
              <a:bodyPr rtlCol="0" anchor="ctr"/>
              <a:lstStyle/>
              <a:p>
                <a:pPr algn="ctr"/>
              </a:p>
            </p:txBody>
          </p:sp>
          <p:sp>
            <p:nvSpPr>
              <p:cNvPr id="328" name="矩形"/>
              <p:cNvSpPr/>
              <p:nvPr/>
            </p:nvSpPr>
            <p:spPr>
              <a:xfrm rot="5400000">
                <a:off x="9879179" y="4076605"/>
                <a:ext cx="461783" cy="142683"/>
              </a:xfrm>
              <a:prstGeom prst="rect">
                <a:avLst/>
              </a:prstGeom>
              <a:solidFill>
                <a:srgbClr val="E7E6E6"/>
              </a:solidFill>
              <a:ln w="12700" cap="flat" cmpd="sng">
                <a:noFill/>
                <a:prstDash val="solid"/>
                <a:miter/>
              </a:ln>
            </p:spPr>
            <p:txBody>
              <a:bodyPr rtlCol="0" anchor="ctr"/>
              <a:lstStyle/>
              <a:p>
                <a:pPr algn="ctr"/>
              </a:p>
            </p:txBody>
          </p:sp>
        </p:grpSp>
      </p:grpSp>
      <p:sp>
        <p:nvSpPr>
          <p:cNvPr id="331" name="矩形"/>
          <p:cNvSpPr/>
          <p:nvPr/>
        </p:nvSpPr>
        <p:spPr>
          <a:xfrm>
            <a:off x="10424241" y="4153857"/>
            <a:ext cx="649605"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死亡</a:t>
            </a:r>
            <a:endParaRPr lang="zh-CN" altLang="en-US" sz="18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grpSp>
        <p:nvGrpSpPr>
          <p:cNvPr id="334" name="组合"/>
          <p:cNvGrpSpPr/>
          <p:nvPr/>
        </p:nvGrpSpPr>
        <p:grpSpPr>
          <a:xfrm>
            <a:off x="5427628" y="3833431"/>
            <a:ext cx="1027812" cy="1474997"/>
            <a:chOff x="5427628" y="3833431"/>
            <a:chExt cx="1027812" cy="1474997"/>
          </a:xfrm>
        </p:grpSpPr>
        <p:sp>
          <p:nvSpPr>
            <p:cNvPr id="332" name="空心弧"/>
            <p:cNvSpPr/>
            <p:nvPr/>
          </p:nvSpPr>
          <p:spPr>
            <a:xfrm rot="10800000" flipH="1">
              <a:off x="5427628" y="4281649"/>
              <a:ext cx="1026646" cy="1026779"/>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33" name="矩形"/>
            <p:cNvSpPr/>
            <p:nvPr/>
          </p:nvSpPr>
          <p:spPr>
            <a:xfrm rot="5400000">
              <a:off x="5893636" y="4252553"/>
              <a:ext cx="980925" cy="142682"/>
            </a:xfrm>
            <a:prstGeom prst="rect">
              <a:avLst/>
            </a:prstGeom>
            <a:solidFill>
              <a:srgbClr val="E7E6E6"/>
            </a:solidFill>
            <a:ln w="12700" cap="flat" cmpd="sng">
              <a:noFill/>
              <a:prstDash val="solid"/>
              <a:miter/>
            </a:ln>
          </p:spPr>
          <p:txBody>
            <a:bodyPr rtlCol="0" anchor="ctr"/>
            <a:lstStyle/>
            <a:p>
              <a:pPr algn="ctr"/>
            </a:p>
          </p:txBody>
        </p:sp>
      </p:grpSp>
      <p:grpSp>
        <p:nvGrpSpPr>
          <p:cNvPr id="338" name="组合"/>
          <p:cNvGrpSpPr/>
          <p:nvPr/>
        </p:nvGrpSpPr>
        <p:grpSpPr>
          <a:xfrm>
            <a:off x="1766051" y="2520230"/>
            <a:ext cx="1026647" cy="1026780"/>
            <a:chOff x="1766051" y="2520230"/>
            <a:chExt cx="1026647" cy="1026780"/>
          </a:xfrm>
        </p:grpSpPr>
        <p:sp>
          <p:nvSpPr>
            <p:cNvPr id="335" name="空心弧"/>
            <p:cNvSpPr/>
            <p:nvPr/>
          </p:nvSpPr>
          <p:spPr>
            <a:xfrm>
              <a:off x="1766051" y="2520230"/>
              <a:ext cx="1026647"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36" name="矩形"/>
            <p:cNvSpPr/>
            <p:nvPr/>
          </p:nvSpPr>
          <p:spPr>
            <a:xfrm>
              <a:off x="2028982" y="2520230"/>
              <a:ext cx="255272" cy="142701"/>
            </a:xfrm>
            <a:prstGeom prst="rect">
              <a:avLst/>
            </a:prstGeom>
            <a:solidFill>
              <a:srgbClr val="E7E6E6"/>
            </a:solidFill>
            <a:ln w="12700" cap="flat" cmpd="sng">
              <a:noFill/>
              <a:prstDash val="solid"/>
              <a:miter/>
            </a:ln>
          </p:spPr>
          <p:txBody>
            <a:bodyPr rtlCol="0" anchor="ctr"/>
            <a:lstStyle/>
            <a:p>
              <a:pPr algn="ctr"/>
            </a:p>
          </p:txBody>
        </p:sp>
        <p:sp>
          <p:nvSpPr>
            <p:cNvPr id="337" name="矩形"/>
            <p:cNvSpPr/>
            <p:nvPr/>
          </p:nvSpPr>
          <p:spPr>
            <a:xfrm rot="5400000">
              <a:off x="2490464" y="3186375"/>
              <a:ext cx="461784" cy="142683"/>
            </a:xfrm>
            <a:prstGeom prst="rect">
              <a:avLst/>
            </a:prstGeom>
            <a:solidFill>
              <a:srgbClr val="E7E6E6"/>
            </a:solidFill>
            <a:ln w="12700" cap="flat" cmpd="sng">
              <a:noFill/>
              <a:prstDash val="solid"/>
              <a:miter/>
            </a:ln>
          </p:spPr>
          <p:txBody>
            <a:bodyPr rtlCol="0" anchor="ctr"/>
            <a:lstStyle/>
            <a:p>
              <a:pPr algn="ctr"/>
            </a:p>
          </p:txBody>
        </p:sp>
      </p:grpSp>
      <p:grpSp>
        <p:nvGrpSpPr>
          <p:cNvPr id="342" name="组合"/>
          <p:cNvGrpSpPr/>
          <p:nvPr/>
        </p:nvGrpSpPr>
        <p:grpSpPr>
          <a:xfrm rot="10800000">
            <a:off x="2650015" y="3413621"/>
            <a:ext cx="1163003" cy="1026780"/>
            <a:chOff x="2650015" y="3413621"/>
            <a:chExt cx="1163003" cy="1026780"/>
          </a:xfrm>
        </p:grpSpPr>
        <p:sp>
          <p:nvSpPr>
            <p:cNvPr id="339" name="空心弧"/>
            <p:cNvSpPr/>
            <p:nvPr/>
          </p:nvSpPr>
          <p:spPr>
            <a:xfrm>
              <a:off x="2786371" y="3413621"/>
              <a:ext cx="1026647"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40" name="矩形"/>
            <p:cNvSpPr/>
            <p:nvPr/>
          </p:nvSpPr>
          <p:spPr>
            <a:xfrm>
              <a:off x="2650015" y="3413621"/>
              <a:ext cx="654559" cy="142701"/>
            </a:xfrm>
            <a:prstGeom prst="rect">
              <a:avLst/>
            </a:prstGeom>
            <a:solidFill>
              <a:srgbClr val="E7E6E6"/>
            </a:solidFill>
            <a:ln w="12700" cap="flat" cmpd="sng">
              <a:noFill/>
              <a:prstDash val="solid"/>
              <a:miter/>
            </a:ln>
          </p:spPr>
          <p:txBody>
            <a:bodyPr rtlCol="0" anchor="ctr"/>
            <a:lstStyle/>
            <a:p>
              <a:pPr algn="ctr"/>
            </a:p>
          </p:txBody>
        </p:sp>
        <p:sp>
          <p:nvSpPr>
            <p:cNvPr id="341" name="矩形"/>
            <p:cNvSpPr/>
            <p:nvPr/>
          </p:nvSpPr>
          <p:spPr>
            <a:xfrm rot="5400000">
              <a:off x="3510784" y="4076602"/>
              <a:ext cx="461785" cy="142683"/>
            </a:xfrm>
            <a:prstGeom prst="rect">
              <a:avLst/>
            </a:prstGeom>
            <a:solidFill>
              <a:srgbClr val="E7E6E6"/>
            </a:solidFill>
            <a:ln w="12700" cap="flat" cmpd="sng">
              <a:noFill/>
              <a:prstDash val="solid"/>
              <a:miter/>
            </a:ln>
          </p:spPr>
          <p:txBody>
            <a:bodyPr rtlCol="0" anchor="ctr"/>
            <a:lstStyle/>
            <a:p>
              <a:pPr algn="ctr"/>
            </a:p>
          </p:txBody>
        </p:sp>
      </p:grpSp>
      <p:grpSp>
        <p:nvGrpSpPr>
          <p:cNvPr id="347" name="组合"/>
          <p:cNvGrpSpPr/>
          <p:nvPr/>
        </p:nvGrpSpPr>
        <p:grpSpPr>
          <a:xfrm>
            <a:off x="6317943" y="2517432"/>
            <a:ext cx="1026648" cy="1286110"/>
            <a:chOff x="6317943" y="2517432"/>
            <a:chExt cx="1026648" cy="1286110"/>
          </a:xfrm>
        </p:grpSpPr>
        <p:sp>
          <p:nvSpPr>
            <p:cNvPr id="343" name="矩形"/>
            <p:cNvSpPr/>
            <p:nvPr/>
          </p:nvSpPr>
          <p:spPr>
            <a:xfrm>
              <a:off x="6815969" y="2517432"/>
              <a:ext cx="528622" cy="142701"/>
            </a:xfrm>
            <a:prstGeom prst="rect">
              <a:avLst/>
            </a:prstGeom>
            <a:solidFill>
              <a:srgbClr val="E7E6E6"/>
            </a:solidFill>
            <a:ln w="12700" cap="flat" cmpd="sng">
              <a:noFill/>
              <a:prstDash val="solid"/>
              <a:miter/>
            </a:ln>
          </p:spPr>
          <p:txBody>
            <a:bodyPr rtlCol="0" anchor="ctr"/>
            <a:lstStyle/>
            <a:p>
              <a:pPr algn="ctr"/>
            </a:p>
          </p:txBody>
        </p:sp>
        <p:grpSp>
          <p:nvGrpSpPr>
            <p:cNvPr id="346" name="组合"/>
            <p:cNvGrpSpPr/>
            <p:nvPr/>
          </p:nvGrpSpPr>
          <p:grpSpPr>
            <a:xfrm>
              <a:off x="6317943" y="2520227"/>
              <a:ext cx="1026647" cy="1283314"/>
              <a:chOff x="6317943" y="2520227"/>
              <a:chExt cx="1026647" cy="1283314"/>
            </a:xfrm>
          </p:grpSpPr>
          <p:sp>
            <p:nvSpPr>
              <p:cNvPr id="344" name="空心弧"/>
              <p:cNvSpPr/>
              <p:nvPr/>
            </p:nvSpPr>
            <p:spPr>
              <a:xfrm flipH="1">
                <a:off x="6317945" y="2520227"/>
                <a:ext cx="1026646"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45" name="矩形"/>
              <p:cNvSpPr/>
              <p:nvPr/>
            </p:nvSpPr>
            <p:spPr>
              <a:xfrm rot="5400000">
                <a:off x="6000925" y="3343840"/>
                <a:ext cx="776720" cy="142683"/>
              </a:xfrm>
              <a:prstGeom prst="rect">
                <a:avLst/>
              </a:prstGeom>
              <a:solidFill>
                <a:srgbClr val="E7E6E6"/>
              </a:solidFill>
              <a:ln w="12700" cap="flat" cmpd="sng">
                <a:noFill/>
                <a:prstDash val="solid"/>
                <a:miter/>
              </a:ln>
            </p:spPr>
            <p:txBody>
              <a:bodyPr rtlCol="0" anchor="ctr"/>
              <a:lstStyle/>
              <a:p>
                <a:pPr algn="ctr"/>
              </a:p>
            </p:txBody>
          </p:sp>
        </p:grpSp>
      </p:grpSp>
      <p:grpSp>
        <p:nvGrpSpPr>
          <p:cNvPr id="352" name="组合"/>
          <p:cNvGrpSpPr/>
          <p:nvPr/>
        </p:nvGrpSpPr>
        <p:grpSpPr>
          <a:xfrm>
            <a:off x="7571513" y="2520230"/>
            <a:ext cx="1587886" cy="1026780"/>
            <a:chOff x="7571513" y="2520230"/>
            <a:chExt cx="1587886" cy="1026780"/>
          </a:xfrm>
        </p:grpSpPr>
        <p:grpSp>
          <p:nvGrpSpPr>
            <p:cNvPr id="350" name="组合"/>
            <p:cNvGrpSpPr/>
            <p:nvPr/>
          </p:nvGrpSpPr>
          <p:grpSpPr>
            <a:xfrm>
              <a:off x="7571513" y="2520230"/>
              <a:ext cx="1587884" cy="1026780"/>
              <a:chOff x="7571513" y="2520230"/>
              <a:chExt cx="1587884" cy="1026780"/>
            </a:xfrm>
          </p:grpSpPr>
          <p:sp>
            <p:nvSpPr>
              <p:cNvPr id="348" name="矩形"/>
              <p:cNvSpPr/>
              <p:nvPr/>
            </p:nvSpPr>
            <p:spPr>
              <a:xfrm>
                <a:off x="7571513" y="2520230"/>
                <a:ext cx="1116080" cy="142701"/>
              </a:xfrm>
              <a:prstGeom prst="rect">
                <a:avLst/>
              </a:prstGeom>
              <a:solidFill>
                <a:srgbClr val="E7E6E6"/>
              </a:solidFill>
              <a:ln w="12700" cap="flat" cmpd="sng">
                <a:noFill/>
                <a:prstDash val="solid"/>
                <a:miter/>
              </a:ln>
            </p:spPr>
            <p:txBody>
              <a:bodyPr rtlCol="0" anchor="ctr"/>
              <a:lstStyle/>
              <a:p>
                <a:pPr algn="ctr"/>
              </a:p>
            </p:txBody>
          </p:sp>
          <p:sp>
            <p:nvSpPr>
              <p:cNvPr id="349" name="空心弧"/>
              <p:cNvSpPr/>
              <p:nvPr/>
            </p:nvSpPr>
            <p:spPr>
              <a:xfrm>
                <a:off x="8132751" y="2520230"/>
                <a:ext cx="1026646"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grpSp>
        <p:sp>
          <p:nvSpPr>
            <p:cNvPr id="351" name="矩形"/>
            <p:cNvSpPr/>
            <p:nvPr/>
          </p:nvSpPr>
          <p:spPr>
            <a:xfrm rot="5400000">
              <a:off x="8857165" y="3186374"/>
              <a:ext cx="461784" cy="142684"/>
            </a:xfrm>
            <a:prstGeom prst="rect">
              <a:avLst/>
            </a:prstGeom>
            <a:solidFill>
              <a:srgbClr val="E7E6E6"/>
            </a:solidFill>
            <a:ln w="12700" cap="flat" cmpd="sng">
              <a:noFill/>
              <a:prstDash val="solid"/>
              <a:miter/>
            </a:ln>
          </p:spPr>
          <p:txBody>
            <a:bodyPr rtlCol="0" anchor="ctr"/>
            <a:lstStyle/>
            <a:p>
              <a:pPr algn="ctr"/>
            </a:p>
          </p:txBody>
        </p:sp>
      </p:grpSp>
      <p:sp>
        <p:nvSpPr>
          <p:cNvPr id="353" name="矩形"/>
          <p:cNvSpPr/>
          <p:nvPr/>
        </p:nvSpPr>
        <p:spPr>
          <a:xfrm>
            <a:off x="1207513" y="1818825"/>
            <a:ext cx="1879173" cy="528649"/>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出现头晕等现象</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354" name="矩形"/>
          <p:cNvSpPr/>
          <p:nvPr/>
        </p:nvSpPr>
        <p:spPr>
          <a:xfrm>
            <a:off x="1207515" y="1590679"/>
            <a:ext cx="1879171" cy="212886"/>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3S</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55" name="矩形"/>
          <p:cNvSpPr/>
          <p:nvPr/>
        </p:nvSpPr>
        <p:spPr>
          <a:xfrm>
            <a:off x="3204412" y="3390969"/>
            <a:ext cx="1879172" cy="528650"/>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rPr>
              <a:t>出现晕厥</a:t>
            </a:r>
            <a:endParaRPr lang="zh-CN" altLang="en-US" sz="1400" b="1"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endParaRPr>
          </a:p>
        </p:txBody>
      </p:sp>
      <p:sp>
        <p:nvSpPr>
          <p:cNvPr id="356" name="矩形"/>
          <p:cNvSpPr/>
          <p:nvPr/>
        </p:nvSpPr>
        <p:spPr>
          <a:xfrm>
            <a:off x="3204414" y="3162823"/>
            <a:ext cx="1879171" cy="212886"/>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10-20S</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57" name="矩形"/>
          <p:cNvSpPr/>
          <p:nvPr/>
        </p:nvSpPr>
        <p:spPr>
          <a:xfrm>
            <a:off x="2744784" y="5037594"/>
            <a:ext cx="1879173" cy="528649"/>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瞳孔放大</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358" name="矩形"/>
          <p:cNvSpPr/>
          <p:nvPr/>
        </p:nvSpPr>
        <p:spPr>
          <a:xfrm>
            <a:off x="2744786" y="4809447"/>
            <a:ext cx="1879171" cy="212886"/>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30-40S</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59" name="矩形"/>
          <p:cNvSpPr/>
          <p:nvPr/>
        </p:nvSpPr>
        <p:spPr>
          <a:xfrm>
            <a:off x="4885001" y="5867821"/>
            <a:ext cx="1879172" cy="528649"/>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大小便失禁</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360" name="矩形"/>
          <p:cNvSpPr/>
          <p:nvPr/>
        </p:nvSpPr>
        <p:spPr>
          <a:xfrm>
            <a:off x="4885003" y="5611016"/>
            <a:ext cx="1879171" cy="212887"/>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1Min</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61" name="矩形"/>
          <p:cNvSpPr/>
          <p:nvPr/>
        </p:nvSpPr>
        <p:spPr>
          <a:xfrm>
            <a:off x="6808421" y="3731611"/>
            <a:ext cx="1879172" cy="528650"/>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开始出现脑细胞水肿</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362" name="矩形"/>
          <p:cNvSpPr/>
          <p:nvPr/>
        </p:nvSpPr>
        <p:spPr>
          <a:xfrm>
            <a:off x="6808423" y="3512990"/>
            <a:ext cx="1879171" cy="212886"/>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3Min</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63" name="矩形"/>
          <p:cNvSpPr/>
          <p:nvPr/>
        </p:nvSpPr>
        <p:spPr>
          <a:xfrm>
            <a:off x="6714271" y="1818825"/>
            <a:ext cx="1879172" cy="528649"/>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开始出现脑细胞死亡</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364" name="矩形"/>
          <p:cNvSpPr/>
          <p:nvPr/>
        </p:nvSpPr>
        <p:spPr>
          <a:xfrm>
            <a:off x="6714272" y="1590679"/>
            <a:ext cx="1879171" cy="212886"/>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4-6Min</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65" name="矩形"/>
          <p:cNvSpPr/>
          <p:nvPr/>
        </p:nvSpPr>
        <p:spPr>
          <a:xfrm>
            <a:off x="9588474" y="3410281"/>
            <a:ext cx="1879172" cy="528650"/>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120000"/>
              </a:lnSpc>
              <a:spcBef>
                <a:spcPts val="75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脑细胞不可逆性改变</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366" name="矩形"/>
          <p:cNvSpPr/>
          <p:nvPr/>
        </p:nvSpPr>
        <p:spPr>
          <a:xfrm>
            <a:off x="9588476" y="3182135"/>
            <a:ext cx="1879170" cy="212886"/>
          </a:xfrm>
          <a:prstGeom prst="rect">
            <a:avLst/>
          </a:prstGeom>
          <a:noFill/>
          <a:ln w="9525" cap="flat" cmpd="sng">
            <a:noFill/>
            <a:prstDash val="solid"/>
            <a:miter/>
          </a:ln>
        </p:spPr>
        <p:txBody>
          <a:bodyPr vert="horz" wrap="square" lIns="0" tIns="0" rIns="0" bIns="0" anchor="t" anchorCtr="0">
            <a:noAutofit/>
          </a:bodyPr>
          <a:lstStyle/>
          <a:p>
            <a:pPr marL="0" indent="0" algn="ctr" defTabSz="685800" eaLnBrk="1" latinLnBrk="0" hangingPunct="1">
              <a:lnSpc>
                <a:spcPct val="90000"/>
              </a:lnSpc>
              <a:spcBef>
                <a:spcPts val="750"/>
              </a:spcBef>
              <a:spcAft>
                <a:spcPts val="0"/>
              </a:spcAft>
              <a:buNone/>
            </a:pPr>
            <a:r>
              <a:rPr lang="en-US" altLang="zh-CN"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10Min</a:t>
            </a:r>
            <a:endParaRPr lang="zh-CN" altLang="en-US" sz="16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grpSp>
        <p:nvGrpSpPr>
          <p:cNvPr id="371" name="组合"/>
          <p:cNvGrpSpPr/>
          <p:nvPr/>
        </p:nvGrpSpPr>
        <p:grpSpPr>
          <a:xfrm>
            <a:off x="1061881" y="2520227"/>
            <a:ext cx="1084013" cy="1149496"/>
            <a:chOff x="1061881" y="2520227"/>
            <a:chExt cx="1084013" cy="1149496"/>
          </a:xfrm>
        </p:grpSpPr>
        <p:grpSp>
          <p:nvGrpSpPr>
            <p:cNvPr id="369" name="组合"/>
            <p:cNvGrpSpPr/>
            <p:nvPr/>
          </p:nvGrpSpPr>
          <p:grpSpPr>
            <a:xfrm>
              <a:off x="1119245" y="2520227"/>
              <a:ext cx="1026648" cy="1026780"/>
              <a:chOff x="1119245" y="2520227"/>
              <a:chExt cx="1026648" cy="1026780"/>
            </a:xfrm>
          </p:grpSpPr>
          <p:sp>
            <p:nvSpPr>
              <p:cNvPr id="367" name="空心弧"/>
              <p:cNvSpPr/>
              <p:nvPr/>
            </p:nvSpPr>
            <p:spPr>
              <a:xfrm flipH="1">
                <a:off x="1119247" y="2520227"/>
                <a:ext cx="1026647" cy="1026780"/>
              </a:xfrm>
              <a:prstGeom prst="blockArc">
                <a:avLst>
                  <a:gd name="adj1" fmla="val 16202708"/>
                  <a:gd name="adj2" fmla="val 16197292"/>
                  <a:gd name="adj3" fmla="val 13782"/>
                </a:avLst>
              </a:prstGeom>
              <a:solidFill>
                <a:srgbClr val="E7E6E6"/>
              </a:solidFill>
              <a:ln w="12700" cap="flat" cmpd="sng">
                <a:noFill/>
                <a:prstDash val="solid"/>
                <a:miter/>
              </a:ln>
            </p:spPr>
            <p:txBody>
              <a:bodyPr rtlCol="0" anchor="ctr"/>
              <a:lstStyle/>
              <a:p>
                <a:pPr algn="ctr"/>
              </a:p>
            </p:txBody>
          </p:sp>
          <p:sp>
            <p:nvSpPr>
              <p:cNvPr id="368" name="矩形"/>
              <p:cNvSpPr/>
              <p:nvPr/>
            </p:nvSpPr>
            <p:spPr>
              <a:xfrm rot="5400000">
                <a:off x="959695" y="3186371"/>
                <a:ext cx="461784" cy="142683"/>
              </a:xfrm>
              <a:prstGeom prst="rect">
                <a:avLst/>
              </a:prstGeom>
              <a:solidFill>
                <a:srgbClr val="E7E6E6"/>
              </a:solidFill>
              <a:ln w="12700" cap="flat" cmpd="sng">
                <a:noFill/>
                <a:prstDash val="solid"/>
                <a:miter/>
              </a:ln>
            </p:spPr>
            <p:txBody>
              <a:bodyPr rtlCol="0" anchor="ctr"/>
              <a:lstStyle/>
              <a:p>
                <a:pPr algn="ctr"/>
              </a:p>
            </p:txBody>
          </p:sp>
        </p:grpSp>
        <p:sp>
          <p:nvSpPr>
            <p:cNvPr id="370" name="椭圆"/>
            <p:cNvSpPr/>
            <p:nvPr/>
          </p:nvSpPr>
          <p:spPr>
            <a:xfrm>
              <a:off x="1061881" y="3413620"/>
              <a:ext cx="256070" cy="256104"/>
            </a:xfrm>
            <a:prstGeom prst="ellipse">
              <a:avLst/>
            </a:prstGeom>
            <a:solidFill>
              <a:srgbClr val="E7E6E6"/>
            </a:solidFill>
            <a:ln w="12700" cap="flat" cmpd="sng">
              <a:noFill/>
              <a:prstDash val="solid"/>
              <a:miter/>
            </a:ln>
          </p:spPr>
          <p:txBody>
            <a:bodyPr rtlCol="0" anchor="ctr"/>
            <a:lstStyle/>
            <a:p>
              <a:pPr algn="ctr"/>
            </a:p>
          </p:txBody>
        </p:sp>
      </p:grpSp>
      <p:sp>
        <p:nvSpPr>
          <p:cNvPr id="372" name="矩形"/>
          <p:cNvSpPr/>
          <p:nvPr/>
        </p:nvSpPr>
        <p:spPr>
          <a:xfrm>
            <a:off x="632671" y="3784581"/>
            <a:ext cx="1106804" cy="358140"/>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zh-CN" altLang="en-US" sz="18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rPr>
              <a:t>心脏骤停</a:t>
            </a:r>
            <a:endParaRPr lang="zh-CN" altLang="en-US" sz="18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endParaRPr>
          </a:p>
        </p:txBody>
      </p:sp>
      <p:sp>
        <p:nvSpPr>
          <p:cNvPr id="373" name="椭圆"/>
          <p:cNvSpPr>
            <a:spLocks noChangeAspect="1"/>
          </p:cNvSpPr>
          <p:nvPr/>
        </p:nvSpPr>
        <p:spPr>
          <a:xfrm flipH="1">
            <a:off x="1616882" y="2264834"/>
            <a:ext cx="647814" cy="647899"/>
          </a:xfrm>
          <a:prstGeom prst="ellipse">
            <a:avLst/>
          </a:prstGeom>
          <a:solidFill>
            <a:srgbClr val="7F7F7F"/>
          </a:solidFill>
          <a:ln w="12700" cap="flat" cmpd="sng">
            <a:noFill/>
            <a:prstDash val="solid"/>
            <a:miter/>
          </a:ln>
        </p:spPr>
        <p:txBody>
          <a:bodyPr rtlCol="0" anchor="ctr"/>
          <a:lstStyle/>
          <a:p>
            <a:pPr algn="ctr"/>
          </a:p>
        </p:txBody>
      </p:sp>
      <p:sp>
        <p:nvSpPr>
          <p:cNvPr id="374" name="椭圆"/>
          <p:cNvSpPr>
            <a:spLocks noChangeAspect="1"/>
          </p:cNvSpPr>
          <p:nvPr/>
        </p:nvSpPr>
        <p:spPr>
          <a:xfrm flipH="1">
            <a:off x="2402329" y="3123291"/>
            <a:ext cx="647815" cy="647899"/>
          </a:xfrm>
          <a:prstGeom prst="ellipse">
            <a:avLst/>
          </a:prstGeom>
          <a:solidFill>
            <a:srgbClr val="595959"/>
          </a:solidFill>
          <a:ln w="12700" cap="flat" cmpd="sng">
            <a:noFill/>
            <a:prstDash val="solid"/>
            <a:miter/>
          </a:ln>
        </p:spPr>
        <p:txBody>
          <a:bodyPr rtlCol="0" anchor="ctr"/>
          <a:lstStyle/>
          <a:p>
            <a:pPr algn="ctr"/>
          </a:p>
        </p:txBody>
      </p:sp>
      <p:sp>
        <p:nvSpPr>
          <p:cNvPr id="375" name="椭圆"/>
          <p:cNvSpPr>
            <a:spLocks noChangeAspect="1"/>
          </p:cNvSpPr>
          <p:nvPr/>
        </p:nvSpPr>
        <p:spPr>
          <a:xfrm flipH="1">
            <a:off x="3453441" y="4026742"/>
            <a:ext cx="647814" cy="647899"/>
          </a:xfrm>
          <a:prstGeom prst="ellipse">
            <a:avLst/>
          </a:prstGeom>
          <a:solidFill>
            <a:srgbClr val="404040"/>
          </a:solidFill>
          <a:ln w="12700" cap="flat" cmpd="sng">
            <a:noFill/>
            <a:prstDash val="solid"/>
            <a:miter/>
          </a:ln>
        </p:spPr>
        <p:txBody>
          <a:bodyPr rtlCol="0" anchor="ctr"/>
          <a:lstStyle/>
          <a:p>
            <a:pPr algn="ctr"/>
          </a:p>
        </p:txBody>
      </p:sp>
      <p:sp>
        <p:nvSpPr>
          <p:cNvPr id="376" name="椭圆"/>
          <p:cNvSpPr>
            <a:spLocks noChangeAspect="1"/>
          </p:cNvSpPr>
          <p:nvPr/>
        </p:nvSpPr>
        <p:spPr>
          <a:xfrm flipH="1">
            <a:off x="5350754" y="4907936"/>
            <a:ext cx="647815" cy="647898"/>
          </a:xfrm>
          <a:prstGeom prst="ellipse">
            <a:avLst/>
          </a:prstGeom>
          <a:solidFill>
            <a:srgbClr val="E0372C"/>
          </a:solidFill>
          <a:ln w="12700" cap="flat" cmpd="sng">
            <a:noFill/>
            <a:prstDash val="solid"/>
            <a:miter/>
          </a:ln>
        </p:spPr>
        <p:txBody>
          <a:bodyPr rtlCol="0" anchor="ctr"/>
          <a:lstStyle/>
          <a:p>
            <a:pPr algn="ctr"/>
          </a:p>
        </p:txBody>
      </p:sp>
      <p:sp>
        <p:nvSpPr>
          <p:cNvPr id="377" name="椭圆"/>
          <p:cNvSpPr>
            <a:spLocks noChangeAspect="1"/>
          </p:cNvSpPr>
          <p:nvPr/>
        </p:nvSpPr>
        <p:spPr>
          <a:xfrm flipH="1">
            <a:off x="6049760" y="3483095"/>
            <a:ext cx="647815" cy="647899"/>
          </a:xfrm>
          <a:prstGeom prst="ellipse">
            <a:avLst/>
          </a:prstGeom>
          <a:solidFill>
            <a:srgbClr val="404040"/>
          </a:solidFill>
          <a:ln w="12700" cap="flat" cmpd="sng">
            <a:noFill/>
            <a:prstDash val="solid"/>
            <a:miter/>
          </a:ln>
        </p:spPr>
        <p:txBody>
          <a:bodyPr rtlCol="0" anchor="ctr"/>
          <a:lstStyle/>
          <a:p>
            <a:pPr algn="ctr"/>
          </a:p>
        </p:txBody>
      </p:sp>
      <p:sp>
        <p:nvSpPr>
          <p:cNvPr id="378" name="椭圆"/>
          <p:cNvSpPr>
            <a:spLocks noChangeAspect="1"/>
          </p:cNvSpPr>
          <p:nvPr/>
        </p:nvSpPr>
        <p:spPr>
          <a:xfrm flipH="1">
            <a:off x="7126105" y="2270369"/>
            <a:ext cx="647815" cy="647899"/>
          </a:xfrm>
          <a:prstGeom prst="ellipse">
            <a:avLst/>
          </a:prstGeom>
          <a:solidFill>
            <a:srgbClr val="595959"/>
          </a:solidFill>
          <a:ln w="12700" cap="flat" cmpd="sng">
            <a:noFill/>
            <a:prstDash val="solid"/>
            <a:miter/>
          </a:ln>
        </p:spPr>
        <p:txBody>
          <a:bodyPr rtlCol="0" anchor="ctr"/>
          <a:lstStyle/>
          <a:p>
            <a:pPr algn="ctr"/>
          </a:p>
        </p:txBody>
      </p:sp>
      <p:sp>
        <p:nvSpPr>
          <p:cNvPr id="379" name="椭圆"/>
          <p:cNvSpPr>
            <a:spLocks noChangeAspect="1"/>
          </p:cNvSpPr>
          <p:nvPr/>
        </p:nvSpPr>
        <p:spPr>
          <a:xfrm flipH="1">
            <a:off x="8775251" y="3136684"/>
            <a:ext cx="647815" cy="647898"/>
          </a:xfrm>
          <a:prstGeom prst="ellipse">
            <a:avLst/>
          </a:prstGeom>
          <a:solidFill>
            <a:srgbClr val="7F7F7F"/>
          </a:solidFill>
          <a:ln w="12700" cap="flat" cmpd="sng">
            <a:noFill/>
            <a:prstDash val="solid"/>
            <a:miter/>
          </a:ln>
        </p:spPr>
        <p:txBody>
          <a:bodyPr rtlCol="0" anchor="ctr"/>
          <a:lstStyle/>
          <a:p>
            <a:pPr algn="ctr"/>
          </a:p>
        </p:txBody>
      </p:sp>
      <p:sp>
        <p:nvSpPr>
          <p:cNvPr id="380" name="曲线"/>
          <p:cNvSpPr/>
          <p:nvPr/>
        </p:nvSpPr>
        <p:spPr>
          <a:xfrm>
            <a:off x="7278225" y="2462259"/>
            <a:ext cx="356325" cy="269888"/>
          </a:xfrm>
          <a:custGeom>
            <a:avLst/>
            <a:gdLst>
              <a:gd name="T1" fmla="*/ 0 w 21600"/>
              <a:gd name="T2" fmla="*/ 0 h 21600"/>
              <a:gd name="T3" fmla="*/ 21600 w 21600"/>
              <a:gd name="T4" fmla="*/ 21600 h 21600"/>
            </a:gdLst>
            <a:ahLst/>
            <a:cxnLst/>
            <a:rect l="T1" t="T2" r="T3" b="T4"/>
            <a:pathLst>
              <a:path w="21600" h="21600">
                <a:moveTo>
                  <a:pt x="18720" y="3283"/>
                </a:moveTo>
                <a:cubicBezTo>
                  <a:pt x="4450" y="3283"/>
                  <a:pt x="4450" y="3283"/>
                  <a:pt x="4450" y="3283"/>
                </a:cubicBezTo>
                <a:cubicBezTo>
                  <a:pt x="3927" y="863"/>
                  <a:pt x="3927" y="863"/>
                  <a:pt x="3927" y="863"/>
                </a:cubicBezTo>
                <a:cubicBezTo>
                  <a:pt x="3927" y="863"/>
                  <a:pt x="3796" y="691"/>
                  <a:pt x="3796" y="691"/>
                </a:cubicBezTo>
                <a:cubicBezTo>
                  <a:pt x="3796" y="691"/>
                  <a:pt x="3796" y="691"/>
                  <a:pt x="3796" y="691"/>
                </a:cubicBezTo>
                <a:cubicBezTo>
                  <a:pt x="3796" y="518"/>
                  <a:pt x="3796" y="518"/>
                  <a:pt x="3665" y="518"/>
                </a:cubicBezTo>
                <a:cubicBezTo>
                  <a:pt x="3665" y="345"/>
                  <a:pt x="3665" y="345"/>
                  <a:pt x="3665" y="345"/>
                </a:cubicBezTo>
                <a:cubicBezTo>
                  <a:pt x="3665" y="345"/>
                  <a:pt x="3665" y="345"/>
                  <a:pt x="3665" y="345"/>
                </a:cubicBezTo>
                <a:cubicBezTo>
                  <a:pt x="3534" y="345"/>
                  <a:pt x="3534" y="172"/>
                  <a:pt x="3534" y="172"/>
                </a:cubicBezTo>
                <a:cubicBezTo>
                  <a:pt x="3534" y="172"/>
                  <a:pt x="3534" y="172"/>
                  <a:pt x="3534" y="172"/>
                </a:cubicBezTo>
                <a:cubicBezTo>
                  <a:pt x="3272" y="0"/>
                  <a:pt x="3141" y="0"/>
                  <a:pt x="2879" y="0"/>
                </a:cubicBezTo>
                <a:cubicBezTo>
                  <a:pt x="916" y="345"/>
                  <a:pt x="916" y="345"/>
                  <a:pt x="916" y="345"/>
                </a:cubicBezTo>
                <a:cubicBezTo>
                  <a:pt x="392" y="345"/>
                  <a:pt x="0" y="863"/>
                  <a:pt x="0" y="1555"/>
                </a:cubicBezTo>
                <a:cubicBezTo>
                  <a:pt x="130" y="2073"/>
                  <a:pt x="523" y="2591"/>
                  <a:pt x="916" y="2591"/>
                </a:cubicBezTo>
                <a:cubicBezTo>
                  <a:pt x="2356" y="2419"/>
                  <a:pt x="2356" y="2419"/>
                  <a:pt x="2356" y="2419"/>
                </a:cubicBezTo>
                <a:cubicBezTo>
                  <a:pt x="5890" y="17107"/>
                  <a:pt x="5890" y="17107"/>
                  <a:pt x="5890" y="17107"/>
                </a:cubicBezTo>
                <a:cubicBezTo>
                  <a:pt x="5629" y="17452"/>
                  <a:pt x="5498" y="18144"/>
                  <a:pt x="5498" y="18835"/>
                </a:cubicBezTo>
                <a:cubicBezTo>
                  <a:pt x="5498" y="20390"/>
                  <a:pt x="6414" y="21600"/>
                  <a:pt x="7592" y="21600"/>
                </a:cubicBezTo>
                <a:cubicBezTo>
                  <a:pt x="8378" y="21600"/>
                  <a:pt x="9163" y="20908"/>
                  <a:pt x="9556" y="20044"/>
                </a:cubicBezTo>
                <a:cubicBezTo>
                  <a:pt x="12305" y="20044"/>
                  <a:pt x="12305" y="20044"/>
                  <a:pt x="12305" y="20044"/>
                </a:cubicBezTo>
                <a:cubicBezTo>
                  <a:pt x="12698" y="20908"/>
                  <a:pt x="13483" y="21600"/>
                  <a:pt x="14269" y="21600"/>
                </a:cubicBezTo>
                <a:cubicBezTo>
                  <a:pt x="15447" y="21600"/>
                  <a:pt x="16363" y="20390"/>
                  <a:pt x="16363" y="18835"/>
                </a:cubicBezTo>
                <a:cubicBezTo>
                  <a:pt x="16363" y="17280"/>
                  <a:pt x="15447" y="16070"/>
                  <a:pt x="14269" y="16070"/>
                </a:cubicBezTo>
                <a:cubicBezTo>
                  <a:pt x="13483" y="16070"/>
                  <a:pt x="12698" y="16761"/>
                  <a:pt x="12305" y="17625"/>
                </a:cubicBezTo>
                <a:cubicBezTo>
                  <a:pt x="9556" y="17625"/>
                  <a:pt x="9556" y="17625"/>
                  <a:pt x="9556" y="17625"/>
                </a:cubicBezTo>
                <a:cubicBezTo>
                  <a:pt x="9163" y="16761"/>
                  <a:pt x="8378" y="16070"/>
                  <a:pt x="7592" y="16070"/>
                </a:cubicBezTo>
                <a:cubicBezTo>
                  <a:pt x="7592" y="16070"/>
                  <a:pt x="7592" y="16070"/>
                  <a:pt x="7592" y="16070"/>
                </a:cubicBezTo>
                <a:cubicBezTo>
                  <a:pt x="7200" y="14342"/>
                  <a:pt x="7200" y="14342"/>
                  <a:pt x="7200" y="14342"/>
                </a:cubicBezTo>
                <a:cubicBezTo>
                  <a:pt x="16363" y="14342"/>
                  <a:pt x="16363" y="14342"/>
                  <a:pt x="16363" y="14342"/>
                </a:cubicBezTo>
                <a:cubicBezTo>
                  <a:pt x="17410" y="14342"/>
                  <a:pt x="17541" y="13305"/>
                  <a:pt x="18196" y="11750"/>
                </a:cubicBezTo>
                <a:cubicBezTo>
                  <a:pt x="20683" y="5875"/>
                  <a:pt x="20683" y="5875"/>
                  <a:pt x="20683" y="5875"/>
                </a:cubicBezTo>
                <a:cubicBezTo>
                  <a:pt x="21600" y="3455"/>
                  <a:pt x="19767" y="3283"/>
                  <a:pt x="18720" y="3283"/>
                </a:cubicBezTo>
                <a:close/>
              </a:path>
            </a:pathLst>
          </a:custGeom>
          <a:solidFill>
            <a:srgbClr val="FFFFFF"/>
          </a:solidFill>
          <a:ln w="9525" cap="flat" cmpd="sng">
            <a:noFill/>
            <a:prstDash val="solid"/>
            <a:round/>
          </a:ln>
        </p:spPr>
        <p:txBody>
          <a:bodyPr rtlCol="0" anchor="ctr"/>
          <a:lstStyle/>
          <a:p>
            <a:pPr algn="ctr"/>
          </a:p>
        </p:txBody>
      </p:sp>
      <p:grpSp>
        <p:nvGrpSpPr>
          <p:cNvPr id="383" name="组合"/>
          <p:cNvGrpSpPr/>
          <p:nvPr/>
        </p:nvGrpSpPr>
        <p:grpSpPr>
          <a:xfrm>
            <a:off x="8938201" y="3301410"/>
            <a:ext cx="307124" cy="307164"/>
            <a:chOff x="8938201" y="3301410"/>
            <a:chExt cx="307124" cy="307164"/>
          </a:xfrm>
        </p:grpSpPr>
        <p:sp>
          <p:nvSpPr>
            <p:cNvPr id="381" name="曲线"/>
            <p:cNvSpPr/>
            <p:nvPr/>
          </p:nvSpPr>
          <p:spPr>
            <a:xfrm>
              <a:off x="8938201" y="3367017"/>
              <a:ext cx="241525" cy="241556"/>
            </a:xfrm>
            <a:custGeom>
              <a:avLst/>
              <a:gdLst>
                <a:gd name="T1" fmla="*/ 0 w 21600"/>
                <a:gd name="T2" fmla="*/ 0 h 21600"/>
                <a:gd name="T3" fmla="*/ 21600 w 21600"/>
                <a:gd name="T4" fmla="*/ 21600 h 21600"/>
              </a:gdLst>
              <a:ahLst/>
              <a:cxnLst/>
              <a:rect l="T1" t="T2" r="T3" b="T4"/>
              <a:pathLst>
                <a:path w="21600" h="21600">
                  <a:moveTo>
                    <a:pt x="21214" y="9064"/>
                  </a:moveTo>
                  <a:cubicBezTo>
                    <a:pt x="19864" y="9064"/>
                    <a:pt x="19864" y="9064"/>
                    <a:pt x="19864" y="9064"/>
                  </a:cubicBezTo>
                  <a:cubicBezTo>
                    <a:pt x="19671" y="8485"/>
                    <a:pt x="19478" y="8100"/>
                    <a:pt x="19478" y="7521"/>
                  </a:cubicBezTo>
                  <a:cubicBezTo>
                    <a:pt x="20442" y="6942"/>
                    <a:pt x="20442" y="6942"/>
                    <a:pt x="20442" y="6942"/>
                  </a:cubicBezTo>
                  <a:cubicBezTo>
                    <a:pt x="20828" y="6750"/>
                    <a:pt x="20828" y="6557"/>
                    <a:pt x="20635" y="6171"/>
                  </a:cubicBezTo>
                  <a:cubicBezTo>
                    <a:pt x="19671" y="4242"/>
                    <a:pt x="19671" y="4242"/>
                    <a:pt x="19671" y="4242"/>
                  </a:cubicBezTo>
                  <a:cubicBezTo>
                    <a:pt x="19478" y="4050"/>
                    <a:pt x="19092" y="3857"/>
                    <a:pt x="18900" y="4050"/>
                  </a:cubicBezTo>
                  <a:cubicBezTo>
                    <a:pt x="17742" y="4821"/>
                    <a:pt x="17742" y="4821"/>
                    <a:pt x="17742" y="4821"/>
                  </a:cubicBezTo>
                  <a:cubicBezTo>
                    <a:pt x="17357" y="4435"/>
                    <a:pt x="16971" y="4050"/>
                    <a:pt x="16778" y="3857"/>
                  </a:cubicBezTo>
                  <a:cubicBezTo>
                    <a:pt x="17357" y="2699"/>
                    <a:pt x="17357" y="2699"/>
                    <a:pt x="17357" y="2699"/>
                  </a:cubicBezTo>
                  <a:cubicBezTo>
                    <a:pt x="17549" y="2314"/>
                    <a:pt x="17357" y="2121"/>
                    <a:pt x="17164" y="1928"/>
                  </a:cubicBezTo>
                  <a:cubicBezTo>
                    <a:pt x="15235" y="771"/>
                    <a:pt x="15235" y="771"/>
                    <a:pt x="15235" y="771"/>
                  </a:cubicBezTo>
                  <a:cubicBezTo>
                    <a:pt x="14850" y="578"/>
                    <a:pt x="14657" y="771"/>
                    <a:pt x="14464" y="964"/>
                  </a:cubicBezTo>
                  <a:cubicBezTo>
                    <a:pt x="13692" y="2121"/>
                    <a:pt x="13692" y="2121"/>
                    <a:pt x="13692" y="2121"/>
                  </a:cubicBezTo>
                  <a:cubicBezTo>
                    <a:pt x="13307" y="1928"/>
                    <a:pt x="12921" y="1928"/>
                    <a:pt x="12342" y="1735"/>
                  </a:cubicBezTo>
                  <a:cubicBezTo>
                    <a:pt x="12342" y="578"/>
                    <a:pt x="12342" y="578"/>
                    <a:pt x="12342" y="578"/>
                  </a:cubicBezTo>
                  <a:cubicBezTo>
                    <a:pt x="12342" y="192"/>
                    <a:pt x="12150" y="0"/>
                    <a:pt x="11764" y="0"/>
                  </a:cubicBezTo>
                  <a:cubicBezTo>
                    <a:pt x="9642" y="0"/>
                    <a:pt x="9642" y="0"/>
                    <a:pt x="9642" y="0"/>
                  </a:cubicBezTo>
                  <a:cubicBezTo>
                    <a:pt x="9257" y="0"/>
                    <a:pt x="9064" y="192"/>
                    <a:pt x="9064" y="578"/>
                  </a:cubicBezTo>
                  <a:cubicBezTo>
                    <a:pt x="9064" y="1928"/>
                    <a:pt x="9064" y="1928"/>
                    <a:pt x="9064" y="1928"/>
                  </a:cubicBezTo>
                  <a:cubicBezTo>
                    <a:pt x="8678" y="1928"/>
                    <a:pt x="8099" y="2121"/>
                    <a:pt x="7714" y="2314"/>
                  </a:cubicBezTo>
                  <a:cubicBezTo>
                    <a:pt x="7135" y="1157"/>
                    <a:pt x="7135" y="1157"/>
                    <a:pt x="7135" y="1157"/>
                  </a:cubicBezTo>
                  <a:cubicBezTo>
                    <a:pt x="6942" y="771"/>
                    <a:pt x="6557" y="771"/>
                    <a:pt x="6364" y="964"/>
                  </a:cubicBezTo>
                  <a:cubicBezTo>
                    <a:pt x="4435" y="2121"/>
                    <a:pt x="4435" y="2121"/>
                    <a:pt x="4435" y="2121"/>
                  </a:cubicBezTo>
                  <a:cubicBezTo>
                    <a:pt x="4050" y="2121"/>
                    <a:pt x="4050" y="2507"/>
                    <a:pt x="4242" y="2699"/>
                  </a:cubicBezTo>
                  <a:cubicBezTo>
                    <a:pt x="4821" y="3857"/>
                    <a:pt x="4821" y="3857"/>
                    <a:pt x="4821" y="3857"/>
                  </a:cubicBezTo>
                  <a:cubicBezTo>
                    <a:pt x="4435" y="4242"/>
                    <a:pt x="4242" y="4628"/>
                    <a:pt x="3857" y="5014"/>
                  </a:cubicBezTo>
                  <a:cubicBezTo>
                    <a:pt x="2699" y="4242"/>
                    <a:pt x="2699" y="4242"/>
                    <a:pt x="2699" y="4242"/>
                  </a:cubicBezTo>
                  <a:cubicBezTo>
                    <a:pt x="2507" y="4242"/>
                    <a:pt x="2121" y="4242"/>
                    <a:pt x="1928" y="4435"/>
                  </a:cubicBezTo>
                  <a:cubicBezTo>
                    <a:pt x="964" y="6364"/>
                    <a:pt x="964" y="6364"/>
                    <a:pt x="964" y="6364"/>
                  </a:cubicBezTo>
                  <a:cubicBezTo>
                    <a:pt x="771" y="6750"/>
                    <a:pt x="771" y="6942"/>
                    <a:pt x="1157" y="7135"/>
                  </a:cubicBezTo>
                  <a:cubicBezTo>
                    <a:pt x="2314" y="7907"/>
                    <a:pt x="2314" y="7907"/>
                    <a:pt x="2314" y="7907"/>
                  </a:cubicBezTo>
                  <a:cubicBezTo>
                    <a:pt x="2121" y="8292"/>
                    <a:pt x="1928" y="8678"/>
                    <a:pt x="1928" y="9257"/>
                  </a:cubicBezTo>
                  <a:cubicBezTo>
                    <a:pt x="578" y="9257"/>
                    <a:pt x="578" y="9257"/>
                    <a:pt x="578" y="9257"/>
                  </a:cubicBezTo>
                  <a:cubicBezTo>
                    <a:pt x="385" y="9257"/>
                    <a:pt x="0" y="9450"/>
                    <a:pt x="0" y="9835"/>
                  </a:cubicBezTo>
                  <a:cubicBezTo>
                    <a:pt x="0" y="11957"/>
                    <a:pt x="0" y="11957"/>
                    <a:pt x="0" y="11957"/>
                  </a:cubicBezTo>
                  <a:cubicBezTo>
                    <a:pt x="0" y="12342"/>
                    <a:pt x="385" y="12535"/>
                    <a:pt x="578" y="12535"/>
                  </a:cubicBezTo>
                  <a:cubicBezTo>
                    <a:pt x="1928" y="12535"/>
                    <a:pt x="1928" y="12535"/>
                    <a:pt x="1928" y="12535"/>
                  </a:cubicBezTo>
                  <a:cubicBezTo>
                    <a:pt x="2121" y="13114"/>
                    <a:pt x="2121" y="13500"/>
                    <a:pt x="2314" y="13885"/>
                  </a:cubicBezTo>
                  <a:cubicBezTo>
                    <a:pt x="1157" y="14464"/>
                    <a:pt x="1157" y="14464"/>
                    <a:pt x="1157" y="14464"/>
                  </a:cubicBezTo>
                  <a:cubicBezTo>
                    <a:pt x="964" y="14657"/>
                    <a:pt x="964" y="15042"/>
                    <a:pt x="964" y="15235"/>
                  </a:cubicBezTo>
                  <a:cubicBezTo>
                    <a:pt x="2121" y="17164"/>
                    <a:pt x="2121" y="17164"/>
                    <a:pt x="2121" y="17164"/>
                  </a:cubicBezTo>
                  <a:cubicBezTo>
                    <a:pt x="2314" y="17549"/>
                    <a:pt x="2699" y="17549"/>
                    <a:pt x="2892" y="17357"/>
                  </a:cubicBezTo>
                  <a:cubicBezTo>
                    <a:pt x="4050" y="16778"/>
                    <a:pt x="4050" y="16778"/>
                    <a:pt x="4050" y="16778"/>
                  </a:cubicBezTo>
                  <a:cubicBezTo>
                    <a:pt x="4435" y="17164"/>
                    <a:pt x="4628" y="17549"/>
                    <a:pt x="5014" y="17742"/>
                  </a:cubicBezTo>
                  <a:cubicBezTo>
                    <a:pt x="4435" y="18900"/>
                    <a:pt x="4435" y="18900"/>
                    <a:pt x="4435" y="18900"/>
                  </a:cubicBezTo>
                  <a:cubicBezTo>
                    <a:pt x="4242" y="19092"/>
                    <a:pt x="4435" y="19478"/>
                    <a:pt x="4628" y="19671"/>
                  </a:cubicBezTo>
                  <a:cubicBezTo>
                    <a:pt x="6557" y="20828"/>
                    <a:pt x="6557" y="20828"/>
                    <a:pt x="6557" y="20828"/>
                  </a:cubicBezTo>
                  <a:cubicBezTo>
                    <a:pt x="6749" y="20828"/>
                    <a:pt x="7135" y="20828"/>
                    <a:pt x="7328" y="20442"/>
                  </a:cubicBezTo>
                  <a:cubicBezTo>
                    <a:pt x="7907" y="19478"/>
                    <a:pt x="7907" y="19478"/>
                    <a:pt x="7907" y="19478"/>
                  </a:cubicBezTo>
                  <a:cubicBezTo>
                    <a:pt x="8485" y="19478"/>
                    <a:pt x="8871" y="19671"/>
                    <a:pt x="9257" y="19671"/>
                  </a:cubicBezTo>
                  <a:cubicBezTo>
                    <a:pt x="9257" y="21021"/>
                    <a:pt x="9257" y="21021"/>
                    <a:pt x="9257" y="21021"/>
                  </a:cubicBezTo>
                  <a:cubicBezTo>
                    <a:pt x="9257" y="21407"/>
                    <a:pt x="9642" y="21599"/>
                    <a:pt x="9835" y="21599"/>
                  </a:cubicBezTo>
                  <a:cubicBezTo>
                    <a:pt x="12150" y="21599"/>
                    <a:pt x="12150" y="21599"/>
                    <a:pt x="12150" y="21599"/>
                  </a:cubicBezTo>
                  <a:cubicBezTo>
                    <a:pt x="12342" y="21599"/>
                    <a:pt x="12728" y="21407"/>
                    <a:pt x="12728" y="21021"/>
                  </a:cubicBezTo>
                  <a:cubicBezTo>
                    <a:pt x="12728" y="19671"/>
                    <a:pt x="12728" y="19671"/>
                    <a:pt x="12728" y="19671"/>
                  </a:cubicBezTo>
                  <a:cubicBezTo>
                    <a:pt x="13114" y="19671"/>
                    <a:pt x="13500" y="19478"/>
                    <a:pt x="14078" y="19285"/>
                  </a:cubicBezTo>
                  <a:cubicBezTo>
                    <a:pt x="14657" y="20442"/>
                    <a:pt x="14657" y="20442"/>
                    <a:pt x="14657" y="20442"/>
                  </a:cubicBezTo>
                  <a:cubicBezTo>
                    <a:pt x="14850" y="20635"/>
                    <a:pt x="15235" y="20828"/>
                    <a:pt x="15428" y="20635"/>
                  </a:cubicBezTo>
                  <a:cubicBezTo>
                    <a:pt x="17357" y="19478"/>
                    <a:pt x="17357" y="19478"/>
                    <a:pt x="17357" y="19478"/>
                  </a:cubicBezTo>
                  <a:cubicBezTo>
                    <a:pt x="17549" y="19285"/>
                    <a:pt x="17742" y="19092"/>
                    <a:pt x="17549" y="18707"/>
                  </a:cubicBezTo>
                  <a:cubicBezTo>
                    <a:pt x="16971" y="17549"/>
                    <a:pt x="16971" y="17549"/>
                    <a:pt x="16971" y="17549"/>
                  </a:cubicBezTo>
                  <a:cubicBezTo>
                    <a:pt x="17164" y="17357"/>
                    <a:pt x="17549" y="16971"/>
                    <a:pt x="17935" y="16585"/>
                  </a:cubicBezTo>
                  <a:cubicBezTo>
                    <a:pt x="18900" y="17164"/>
                    <a:pt x="18900" y="17164"/>
                    <a:pt x="18900" y="17164"/>
                  </a:cubicBezTo>
                  <a:cubicBezTo>
                    <a:pt x="19285" y="17357"/>
                    <a:pt x="19671" y="17357"/>
                    <a:pt x="19671" y="16971"/>
                  </a:cubicBezTo>
                  <a:cubicBezTo>
                    <a:pt x="20828" y="15042"/>
                    <a:pt x="20828" y="15042"/>
                    <a:pt x="20828" y="15042"/>
                  </a:cubicBezTo>
                  <a:cubicBezTo>
                    <a:pt x="21021" y="14849"/>
                    <a:pt x="20828" y="14464"/>
                    <a:pt x="20635" y="14271"/>
                  </a:cubicBezTo>
                  <a:cubicBezTo>
                    <a:pt x="19478" y="13692"/>
                    <a:pt x="19478" y="13692"/>
                    <a:pt x="19478" y="13692"/>
                  </a:cubicBezTo>
                  <a:cubicBezTo>
                    <a:pt x="19671" y="13307"/>
                    <a:pt x="19671" y="12728"/>
                    <a:pt x="19864" y="12342"/>
                  </a:cubicBezTo>
                  <a:cubicBezTo>
                    <a:pt x="21214" y="12342"/>
                    <a:pt x="21214" y="12342"/>
                    <a:pt x="21214" y="12342"/>
                  </a:cubicBezTo>
                  <a:cubicBezTo>
                    <a:pt x="21407" y="12342"/>
                    <a:pt x="21600" y="12149"/>
                    <a:pt x="21600" y="11764"/>
                  </a:cubicBezTo>
                  <a:cubicBezTo>
                    <a:pt x="21600" y="9450"/>
                    <a:pt x="21600" y="9450"/>
                    <a:pt x="21600" y="9450"/>
                  </a:cubicBezTo>
                  <a:cubicBezTo>
                    <a:pt x="21600" y="9257"/>
                    <a:pt x="21407" y="9064"/>
                    <a:pt x="21214" y="9064"/>
                  </a:cubicBezTo>
                  <a:close/>
                  <a:moveTo>
                    <a:pt x="10800" y="16585"/>
                  </a:moveTo>
                  <a:cubicBezTo>
                    <a:pt x="7714" y="16585"/>
                    <a:pt x="5014" y="13885"/>
                    <a:pt x="5014" y="10799"/>
                  </a:cubicBezTo>
                  <a:cubicBezTo>
                    <a:pt x="5014" y="7521"/>
                    <a:pt x="7714" y="5014"/>
                    <a:pt x="10800" y="5014"/>
                  </a:cubicBezTo>
                  <a:cubicBezTo>
                    <a:pt x="14078" y="5014"/>
                    <a:pt x="16585" y="7521"/>
                    <a:pt x="16585" y="10799"/>
                  </a:cubicBezTo>
                  <a:cubicBezTo>
                    <a:pt x="16585" y="13885"/>
                    <a:pt x="14078" y="16585"/>
                    <a:pt x="10800" y="16585"/>
                  </a:cubicBezTo>
                  <a:close/>
                </a:path>
              </a:pathLst>
            </a:custGeom>
            <a:solidFill>
              <a:srgbClr val="FFFFFF"/>
            </a:solidFill>
            <a:ln w="9525" cap="flat" cmpd="sng">
              <a:noFill/>
              <a:prstDash val="solid"/>
              <a:round/>
            </a:ln>
          </p:spPr>
          <p:txBody>
            <a:bodyPr rtlCol="0" anchor="ctr"/>
            <a:lstStyle/>
            <a:p>
              <a:pPr algn="ctr"/>
            </a:p>
          </p:txBody>
        </p:sp>
        <p:sp>
          <p:nvSpPr>
            <p:cNvPr id="382" name="曲线"/>
            <p:cNvSpPr/>
            <p:nvPr/>
          </p:nvSpPr>
          <p:spPr>
            <a:xfrm>
              <a:off x="9133509" y="3301410"/>
              <a:ext cx="111817" cy="113323"/>
            </a:xfrm>
            <a:custGeom>
              <a:avLst/>
              <a:gdLst>
                <a:gd name="T1" fmla="*/ 0 w 21600"/>
                <a:gd name="T2" fmla="*/ 0 h 21600"/>
                <a:gd name="T3" fmla="*/ 21600 w 21600"/>
                <a:gd name="T4" fmla="*/ 21600 h 21600"/>
              </a:gdLst>
              <a:ahLst/>
              <a:cxnLst/>
              <a:rect l="T1" t="T2" r="T3" b="T4"/>
              <a:pathLst>
                <a:path w="21600" h="21600">
                  <a:moveTo>
                    <a:pt x="21184" y="9553"/>
                  </a:moveTo>
                  <a:cubicBezTo>
                    <a:pt x="19938" y="9553"/>
                    <a:pt x="19938" y="9553"/>
                    <a:pt x="19938" y="9553"/>
                  </a:cubicBezTo>
                  <a:cubicBezTo>
                    <a:pt x="19938" y="8723"/>
                    <a:pt x="19938" y="8307"/>
                    <a:pt x="19523" y="7476"/>
                  </a:cubicBezTo>
                  <a:cubicBezTo>
                    <a:pt x="20769" y="7061"/>
                    <a:pt x="20769" y="7061"/>
                    <a:pt x="20769" y="7061"/>
                  </a:cubicBezTo>
                  <a:cubicBezTo>
                    <a:pt x="20769" y="6646"/>
                    <a:pt x="21184" y="6646"/>
                    <a:pt x="20769" y="6230"/>
                  </a:cubicBezTo>
                  <a:cubicBezTo>
                    <a:pt x="19938" y="4569"/>
                    <a:pt x="19938" y="4569"/>
                    <a:pt x="19938" y="4569"/>
                  </a:cubicBezTo>
                  <a:cubicBezTo>
                    <a:pt x="19938" y="4153"/>
                    <a:pt x="19523" y="4153"/>
                    <a:pt x="19107" y="4569"/>
                  </a:cubicBezTo>
                  <a:cubicBezTo>
                    <a:pt x="18276" y="4984"/>
                    <a:pt x="18276" y="4984"/>
                    <a:pt x="18276" y="4984"/>
                  </a:cubicBezTo>
                  <a:cubicBezTo>
                    <a:pt x="17861" y="4569"/>
                    <a:pt x="17446" y="4153"/>
                    <a:pt x="16615" y="3738"/>
                  </a:cubicBezTo>
                  <a:cubicBezTo>
                    <a:pt x="17446" y="2492"/>
                    <a:pt x="17446" y="2492"/>
                    <a:pt x="17446" y="2492"/>
                  </a:cubicBezTo>
                  <a:cubicBezTo>
                    <a:pt x="17446" y="2492"/>
                    <a:pt x="17446" y="2076"/>
                    <a:pt x="17446" y="1661"/>
                  </a:cubicBezTo>
                  <a:cubicBezTo>
                    <a:pt x="15784" y="830"/>
                    <a:pt x="15784" y="830"/>
                    <a:pt x="15784" y="830"/>
                  </a:cubicBezTo>
                  <a:cubicBezTo>
                    <a:pt x="15369" y="830"/>
                    <a:pt x="14953" y="830"/>
                    <a:pt x="14953" y="1246"/>
                  </a:cubicBezTo>
                  <a:cubicBezTo>
                    <a:pt x="14123" y="2076"/>
                    <a:pt x="14123" y="2076"/>
                    <a:pt x="14123" y="2076"/>
                  </a:cubicBezTo>
                  <a:cubicBezTo>
                    <a:pt x="13707" y="2076"/>
                    <a:pt x="13292" y="1661"/>
                    <a:pt x="12461" y="1661"/>
                  </a:cubicBezTo>
                  <a:cubicBezTo>
                    <a:pt x="12461" y="415"/>
                    <a:pt x="12461" y="415"/>
                    <a:pt x="12461" y="415"/>
                  </a:cubicBezTo>
                  <a:cubicBezTo>
                    <a:pt x="12461" y="0"/>
                    <a:pt x="12046" y="0"/>
                    <a:pt x="12046" y="0"/>
                  </a:cubicBezTo>
                  <a:cubicBezTo>
                    <a:pt x="9969" y="0"/>
                    <a:pt x="9969" y="0"/>
                    <a:pt x="9969" y="0"/>
                  </a:cubicBezTo>
                  <a:cubicBezTo>
                    <a:pt x="9969" y="0"/>
                    <a:pt x="9553" y="0"/>
                    <a:pt x="9553" y="415"/>
                  </a:cubicBezTo>
                  <a:cubicBezTo>
                    <a:pt x="9553" y="1661"/>
                    <a:pt x="9553" y="1661"/>
                    <a:pt x="9553" y="1661"/>
                  </a:cubicBezTo>
                  <a:cubicBezTo>
                    <a:pt x="8723" y="1661"/>
                    <a:pt x="8307" y="2076"/>
                    <a:pt x="7892" y="2076"/>
                  </a:cubicBezTo>
                  <a:cubicBezTo>
                    <a:pt x="7061" y="830"/>
                    <a:pt x="7061" y="830"/>
                    <a:pt x="7061" y="830"/>
                  </a:cubicBezTo>
                  <a:cubicBezTo>
                    <a:pt x="7061" y="830"/>
                    <a:pt x="6646" y="415"/>
                    <a:pt x="6230" y="830"/>
                  </a:cubicBezTo>
                  <a:cubicBezTo>
                    <a:pt x="4569" y="1661"/>
                    <a:pt x="4569" y="1661"/>
                    <a:pt x="4569" y="1661"/>
                  </a:cubicBezTo>
                  <a:cubicBezTo>
                    <a:pt x="4569" y="1661"/>
                    <a:pt x="4569" y="2076"/>
                    <a:pt x="4569" y="2492"/>
                  </a:cubicBezTo>
                  <a:cubicBezTo>
                    <a:pt x="4984" y="3323"/>
                    <a:pt x="4984" y="3323"/>
                    <a:pt x="4984" y="3323"/>
                  </a:cubicBezTo>
                  <a:cubicBezTo>
                    <a:pt x="4569" y="3738"/>
                    <a:pt x="4153" y="4153"/>
                    <a:pt x="3738" y="4984"/>
                  </a:cubicBezTo>
                  <a:cubicBezTo>
                    <a:pt x="2492" y="4153"/>
                    <a:pt x="2492" y="4153"/>
                    <a:pt x="2492" y="4153"/>
                  </a:cubicBezTo>
                  <a:cubicBezTo>
                    <a:pt x="2492" y="4153"/>
                    <a:pt x="2076" y="4153"/>
                    <a:pt x="2076" y="4153"/>
                  </a:cubicBezTo>
                  <a:cubicBezTo>
                    <a:pt x="830" y="5815"/>
                    <a:pt x="830" y="5815"/>
                    <a:pt x="830" y="5815"/>
                  </a:cubicBezTo>
                  <a:cubicBezTo>
                    <a:pt x="830" y="6230"/>
                    <a:pt x="830" y="6646"/>
                    <a:pt x="1246" y="6646"/>
                  </a:cubicBezTo>
                  <a:cubicBezTo>
                    <a:pt x="2492" y="7476"/>
                    <a:pt x="2492" y="7476"/>
                    <a:pt x="2492" y="7476"/>
                  </a:cubicBezTo>
                  <a:cubicBezTo>
                    <a:pt x="2076" y="7892"/>
                    <a:pt x="2076" y="8723"/>
                    <a:pt x="1661" y="9138"/>
                  </a:cubicBezTo>
                  <a:cubicBezTo>
                    <a:pt x="415" y="9138"/>
                    <a:pt x="415" y="9138"/>
                    <a:pt x="415" y="9138"/>
                  </a:cubicBezTo>
                  <a:cubicBezTo>
                    <a:pt x="0" y="9138"/>
                    <a:pt x="0" y="9553"/>
                    <a:pt x="0" y="9553"/>
                  </a:cubicBezTo>
                  <a:cubicBezTo>
                    <a:pt x="0" y="11630"/>
                    <a:pt x="0" y="11630"/>
                    <a:pt x="0" y="11630"/>
                  </a:cubicBezTo>
                  <a:cubicBezTo>
                    <a:pt x="0" y="12046"/>
                    <a:pt x="0" y="12046"/>
                    <a:pt x="415" y="12046"/>
                  </a:cubicBezTo>
                  <a:cubicBezTo>
                    <a:pt x="1661" y="12046"/>
                    <a:pt x="1661" y="12046"/>
                    <a:pt x="1661" y="12046"/>
                  </a:cubicBezTo>
                  <a:cubicBezTo>
                    <a:pt x="1661" y="12876"/>
                    <a:pt x="2076" y="13292"/>
                    <a:pt x="2076" y="14123"/>
                  </a:cubicBezTo>
                  <a:cubicBezTo>
                    <a:pt x="830" y="14538"/>
                    <a:pt x="830" y="14538"/>
                    <a:pt x="830" y="14538"/>
                  </a:cubicBezTo>
                  <a:cubicBezTo>
                    <a:pt x="830" y="14953"/>
                    <a:pt x="830" y="14953"/>
                    <a:pt x="830" y="15369"/>
                  </a:cubicBezTo>
                  <a:cubicBezTo>
                    <a:pt x="1661" y="17030"/>
                    <a:pt x="1661" y="17030"/>
                    <a:pt x="1661" y="17030"/>
                  </a:cubicBezTo>
                  <a:cubicBezTo>
                    <a:pt x="2076" y="17030"/>
                    <a:pt x="2076" y="17446"/>
                    <a:pt x="2492" y="17030"/>
                  </a:cubicBezTo>
                  <a:cubicBezTo>
                    <a:pt x="3738" y="16615"/>
                    <a:pt x="3738" y="16615"/>
                    <a:pt x="3738" y="16615"/>
                  </a:cubicBezTo>
                  <a:cubicBezTo>
                    <a:pt x="4153" y="17030"/>
                    <a:pt x="4569" y="17446"/>
                    <a:pt x="4984" y="17861"/>
                  </a:cubicBezTo>
                  <a:cubicBezTo>
                    <a:pt x="4153" y="19107"/>
                    <a:pt x="4153" y="19107"/>
                    <a:pt x="4153" y="19107"/>
                  </a:cubicBezTo>
                  <a:cubicBezTo>
                    <a:pt x="4153" y="19107"/>
                    <a:pt x="4153" y="19523"/>
                    <a:pt x="4569" y="19523"/>
                  </a:cubicBezTo>
                  <a:cubicBezTo>
                    <a:pt x="6230" y="20769"/>
                    <a:pt x="6230" y="20769"/>
                    <a:pt x="6230" y="20769"/>
                  </a:cubicBezTo>
                  <a:cubicBezTo>
                    <a:pt x="6230" y="20769"/>
                    <a:pt x="6646" y="20769"/>
                    <a:pt x="6646" y="20353"/>
                  </a:cubicBezTo>
                  <a:cubicBezTo>
                    <a:pt x="7476" y="19523"/>
                    <a:pt x="7476" y="19523"/>
                    <a:pt x="7476" y="19523"/>
                  </a:cubicBezTo>
                  <a:cubicBezTo>
                    <a:pt x="7892" y="19523"/>
                    <a:pt x="8723" y="19938"/>
                    <a:pt x="9138" y="19938"/>
                  </a:cubicBezTo>
                  <a:cubicBezTo>
                    <a:pt x="9138" y="21184"/>
                    <a:pt x="9138" y="21184"/>
                    <a:pt x="9138" y="21184"/>
                  </a:cubicBezTo>
                  <a:cubicBezTo>
                    <a:pt x="9138" y="21600"/>
                    <a:pt x="9553" y="21600"/>
                    <a:pt x="9969" y="21600"/>
                  </a:cubicBezTo>
                  <a:cubicBezTo>
                    <a:pt x="11630" y="21600"/>
                    <a:pt x="11630" y="21600"/>
                    <a:pt x="11630" y="21600"/>
                  </a:cubicBezTo>
                  <a:cubicBezTo>
                    <a:pt x="12046" y="21600"/>
                    <a:pt x="12046" y="21600"/>
                    <a:pt x="12046" y="21184"/>
                  </a:cubicBezTo>
                  <a:cubicBezTo>
                    <a:pt x="12046" y="19938"/>
                    <a:pt x="12046" y="19938"/>
                    <a:pt x="12046" y="19938"/>
                  </a:cubicBezTo>
                  <a:cubicBezTo>
                    <a:pt x="12876" y="19938"/>
                    <a:pt x="13292" y="19523"/>
                    <a:pt x="14123" y="19523"/>
                  </a:cubicBezTo>
                  <a:cubicBezTo>
                    <a:pt x="14538" y="20769"/>
                    <a:pt x="14538" y="20769"/>
                    <a:pt x="14538" y="20769"/>
                  </a:cubicBezTo>
                  <a:cubicBezTo>
                    <a:pt x="14953" y="20769"/>
                    <a:pt x="14953" y="20769"/>
                    <a:pt x="15369" y="20769"/>
                  </a:cubicBezTo>
                  <a:cubicBezTo>
                    <a:pt x="17030" y="19938"/>
                    <a:pt x="17030" y="19938"/>
                    <a:pt x="17030" y="19938"/>
                  </a:cubicBezTo>
                  <a:cubicBezTo>
                    <a:pt x="17446" y="19523"/>
                    <a:pt x="17446" y="19523"/>
                    <a:pt x="17030" y="19107"/>
                  </a:cubicBezTo>
                  <a:cubicBezTo>
                    <a:pt x="16615" y="17861"/>
                    <a:pt x="16615" y="17861"/>
                    <a:pt x="16615" y="17861"/>
                  </a:cubicBezTo>
                  <a:cubicBezTo>
                    <a:pt x="17030" y="17446"/>
                    <a:pt x="17446" y="17030"/>
                    <a:pt x="17861" y="16615"/>
                  </a:cubicBezTo>
                  <a:cubicBezTo>
                    <a:pt x="19107" y="17446"/>
                    <a:pt x="19107" y="17446"/>
                    <a:pt x="19107" y="17446"/>
                  </a:cubicBezTo>
                  <a:cubicBezTo>
                    <a:pt x="19523" y="17446"/>
                    <a:pt x="19523" y="17446"/>
                    <a:pt x="19938" y="17030"/>
                  </a:cubicBezTo>
                  <a:cubicBezTo>
                    <a:pt x="20769" y="15369"/>
                    <a:pt x="20769" y="15369"/>
                    <a:pt x="20769" y="15369"/>
                  </a:cubicBezTo>
                  <a:cubicBezTo>
                    <a:pt x="20769" y="15369"/>
                    <a:pt x="20769" y="14953"/>
                    <a:pt x="20769" y="14953"/>
                  </a:cubicBezTo>
                  <a:cubicBezTo>
                    <a:pt x="19523" y="14123"/>
                    <a:pt x="19523" y="14123"/>
                    <a:pt x="19523" y="14123"/>
                  </a:cubicBezTo>
                  <a:cubicBezTo>
                    <a:pt x="19523" y="13707"/>
                    <a:pt x="19938" y="12876"/>
                    <a:pt x="19938" y="12461"/>
                  </a:cubicBezTo>
                  <a:cubicBezTo>
                    <a:pt x="21184" y="12461"/>
                    <a:pt x="21184" y="12461"/>
                    <a:pt x="21184" y="12461"/>
                  </a:cubicBezTo>
                  <a:cubicBezTo>
                    <a:pt x="21600" y="12461"/>
                    <a:pt x="21600" y="12046"/>
                    <a:pt x="21600" y="12046"/>
                  </a:cubicBezTo>
                  <a:cubicBezTo>
                    <a:pt x="21600" y="9969"/>
                    <a:pt x="21600" y="9969"/>
                    <a:pt x="21600" y="9969"/>
                  </a:cubicBezTo>
                  <a:cubicBezTo>
                    <a:pt x="21600" y="9553"/>
                    <a:pt x="21600" y="9553"/>
                    <a:pt x="21184" y="9553"/>
                  </a:cubicBezTo>
                  <a:close/>
                  <a:moveTo>
                    <a:pt x="10800" y="16615"/>
                  </a:moveTo>
                  <a:cubicBezTo>
                    <a:pt x="7476" y="16615"/>
                    <a:pt x="4984" y="14123"/>
                    <a:pt x="4984" y="10800"/>
                  </a:cubicBezTo>
                  <a:cubicBezTo>
                    <a:pt x="4984" y="7476"/>
                    <a:pt x="7476" y="4984"/>
                    <a:pt x="10800" y="4984"/>
                  </a:cubicBezTo>
                  <a:cubicBezTo>
                    <a:pt x="14123" y="4984"/>
                    <a:pt x="16615" y="7476"/>
                    <a:pt x="16615" y="10800"/>
                  </a:cubicBezTo>
                  <a:cubicBezTo>
                    <a:pt x="16615" y="14123"/>
                    <a:pt x="14123" y="16615"/>
                    <a:pt x="10800" y="16615"/>
                  </a:cubicBezTo>
                  <a:close/>
                </a:path>
              </a:pathLst>
            </a:custGeom>
            <a:solidFill>
              <a:srgbClr val="FFFFFF"/>
            </a:solidFill>
            <a:ln w="9525" cap="flat" cmpd="sng">
              <a:noFill/>
              <a:prstDash val="solid"/>
              <a:round/>
            </a:ln>
          </p:spPr>
          <p:txBody>
            <a:bodyPr rtlCol="0" anchor="ctr"/>
            <a:lstStyle/>
            <a:p>
              <a:pPr algn="ctr"/>
            </a:p>
          </p:txBody>
        </p:sp>
      </p:grpSp>
      <p:sp>
        <p:nvSpPr>
          <p:cNvPr id="384" name="曲线"/>
          <p:cNvSpPr/>
          <p:nvPr/>
        </p:nvSpPr>
        <p:spPr>
          <a:xfrm>
            <a:off x="5526368" y="5132111"/>
            <a:ext cx="292214" cy="238574"/>
          </a:xfrm>
          <a:custGeom>
            <a:avLst/>
            <a:gdLst>
              <a:gd name="T1" fmla="*/ 0 w 21600"/>
              <a:gd name="T2" fmla="*/ 0 h 21600"/>
              <a:gd name="T3" fmla="*/ 21600 w 21600"/>
              <a:gd name="T4" fmla="*/ 21600 h 21600"/>
            </a:gdLst>
            <a:ahLst/>
            <a:cxnLst/>
            <a:rect l="T1" t="T2" r="T3" b="T4"/>
            <a:pathLst>
              <a:path w="21600" h="21600">
                <a:moveTo>
                  <a:pt x="21600" y="9621"/>
                </a:moveTo>
                <a:cubicBezTo>
                  <a:pt x="21600" y="4320"/>
                  <a:pt x="16800" y="0"/>
                  <a:pt x="10880" y="0"/>
                </a:cubicBezTo>
                <a:cubicBezTo>
                  <a:pt x="4799" y="0"/>
                  <a:pt x="0" y="4320"/>
                  <a:pt x="0" y="9621"/>
                </a:cubicBezTo>
                <a:cubicBezTo>
                  <a:pt x="0" y="15120"/>
                  <a:pt x="4799" y="19440"/>
                  <a:pt x="10880" y="19440"/>
                </a:cubicBezTo>
                <a:cubicBezTo>
                  <a:pt x="12159" y="19440"/>
                  <a:pt x="13599" y="19243"/>
                  <a:pt x="14879" y="18850"/>
                </a:cubicBezTo>
                <a:cubicBezTo>
                  <a:pt x="15200" y="18654"/>
                  <a:pt x="19359" y="21600"/>
                  <a:pt x="19359" y="21600"/>
                </a:cubicBezTo>
                <a:cubicBezTo>
                  <a:pt x="18080" y="16887"/>
                  <a:pt x="18080" y="16887"/>
                  <a:pt x="18080" y="16887"/>
                </a:cubicBezTo>
                <a:cubicBezTo>
                  <a:pt x="20159" y="15120"/>
                  <a:pt x="21600" y="12567"/>
                  <a:pt x="21600" y="9621"/>
                </a:cubicBezTo>
                <a:close/>
              </a:path>
            </a:pathLst>
          </a:custGeom>
          <a:solidFill>
            <a:srgbClr val="FFFFFF"/>
          </a:solidFill>
          <a:ln w="9525" cap="flat" cmpd="sng">
            <a:noFill/>
            <a:prstDash val="solid"/>
            <a:round/>
          </a:ln>
        </p:spPr>
        <p:txBody>
          <a:bodyPr rtlCol="0" anchor="ctr"/>
          <a:lstStyle/>
          <a:p>
            <a:pPr algn="ctr"/>
          </a:p>
        </p:txBody>
      </p:sp>
      <p:sp>
        <p:nvSpPr>
          <p:cNvPr id="385" name="曲线"/>
          <p:cNvSpPr/>
          <p:nvPr/>
        </p:nvSpPr>
        <p:spPr>
          <a:xfrm>
            <a:off x="3628436" y="4200092"/>
            <a:ext cx="307123" cy="301199"/>
          </a:xfrm>
          <a:custGeom>
            <a:avLst/>
            <a:gdLst>
              <a:gd name="T1" fmla="*/ 0 w 21600"/>
              <a:gd name="T2" fmla="*/ 0 h 21600"/>
              <a:gd name="T3" fmla="*/ 21600 w 21600"/>
              <a:gd name="T4" fmla="*/ 21600 h 21600"/>
            </a:gdLst>
            <a:ahLst/>
            <a:cxnLst/>
            <a:rect l="T1" t="T2" r="T3" b="T4"/>
            <a:pathLst>
              <a:path w="21600" h="21600">
                <a:moveTo>
                  <a:pt x="20231" y="14762"/>
                </a:moveTo>
                <a:cubicBezTo>
                  <a:pt x="19166" y="13519"/>
                  <a:pt x="17492" y="13364"/>
                  <a:pt x="16123" y="13830"/>
                </a:cubicBezTo>
                <a:cubicBezTo>
                  <a:pt x="12625" y="10411"/>
                  <a:pt x="12625" y="10411"/>
                  <a:pt x="12625" y="10411"/>
                </a:cubicBezTo>
                <a:cubicBezTo>
                  <a:pt x="16884" y="6060"/>
                  <a:pt x="16884" y="6060"/>
                  <a:pt x="16884" y="6060"/>
                </a:cubicBezTo>
                <a:cubicBezTo>
                  <a:pt x="18101" y="5905"/>
                  <a:pt x="18101" y="5905"/>
                  <a:pt x="18101" y="5905"/>
                </a:cubicBezTo>
                <a:cubicBezTo>
                  <a:pt x="20231" y="2486"/>
                  <a:pt x="20231" y="2486"/>
                  <a:pt x="20231" y="2486"/>
                </a:cubicBezTo>
                <a:cubicBezTo>
                  <a:pt x="19014" y="1398"/>
                  <a:pt x="19014" y="1398"/>
                  <a:pt x="19014" y="1398"/>
                </a:cubicBezTo>
                <a:cubicBezTo>
                  <a:pt x="15819" y="3574"/>
                  <a:pt x="15819" y="3574"/>
                  <a:pt x="15819" y="3574"/>
                </a:cubicBezTo>
                <a:cubicBezTo>
                  <a:pt x="15667" y="4661"/>
                  <a:pt x="15667" y="4661"/>
                  <a:pt x="15667" y="4661"/>
                </a:cubicBezTo>
                <a:cubicBezTo>
                  <a:pt x="11408" y="9012"/>
                  <a:pt x="11408" y="9012"/>
                  <a:pt x="11408" y="9012"/>
                </a:cubicBezTo>
                <a:cubicBezTo>
                  <a:pt x="7757" y="5283"/>
                  <a:pt x="7757" y="5283"/>
                  <a:pt x="7757" y="5283"/>
                </a:cubicBezTo>
                <a:cubicBezTo>
                  <a:pt x="8214" y="3884"/>
                  <a:pt x="7909" y="2175"/>
                  <a:pt x="6845" y="1087"/>
                </a:cubicBezTo>
                <a:cubicBezTo>
                  <a:pt x="6236" y="310"/>
                  <a:pt x="5323" y="0"/>
                  <a:pt x="4411" y="0"/>
                </a:cubicBezTo>
                <a:cubicBezTo>
                  <a:pt x="5932" y="1553"/>
                  <a:pt x="5932" y="1553"/>
                  <a:pt x="5932" y="1553"/>
                </a:cubicBezTo>
                <a:cubicBezTo>
                  <a:pt x="5323" y="4195"/>
                  <a:pt x="5323" y="4195"/>
                  <a:pt x="5323" y="4195"/>
                </a:cubicBezTo>
                <a:cubicBezTo>
                  <a:pt x="2738" y="4972"/>
                  <a:pt x="2738" y="4972"/>
                  <a:pt x="2738" y="4972"/>
                </a:cubicBezTo>
                <a:cubicBezTo>
                  <a:pt x="456" y="2641"/>
                  <a:pt x="456" y="2641"/>
                  <a:pt x="456" y="2641"/>
                </a:cubicBezTo>
                <a:cubicBezTo>
                  <a:pt x="0" y="4040"/>
                  <a:pt x="456" y="5594"/>
                  <a:pt x="1368" y="6682"/>
                </a:cubicBezTo>
                <a:cubicBezTo>
                  <a:pt x="2585" y="7769"/>
                  <a:pt x="4259" y="8080"/>
                  <a:pt x="5628" y="7458"/>
                </a:cubicBezTo>
                <a:cubicBezTo>
                  <a:pt x="8822" y="10877"/>
                  <a:pt x="8822" y="10877"/>
                  <a:pt x="8822" y="10877"/>
                </a:cubicBezTo>
                <a:cubicBezTo>
                  <a:pt x="1825" y="17870"/>
                  <a:pt x="1825" y="17870"/>
                  <a:pt x="1825" y="17870"/>
                </a:cubicBezTo>
                <a:cubicBezTo>
                  <a:pt x="1368" y="18492"/>
                  <a:pt x="1368" y="19424"/>
                  <a:pt x="1825" y="20046"/>
                </a:cubicBezTo>
                <a:cubicBezTo>
                  <a:pt x="1977" y="20201"/>
                  <a:pt x="1977" y="20201"/>
                  <a:pt x="1977" y="20201"/>
                </a:cubicBezTo>
                <a:cubicBezTo>
                  <a:pt x="2585" y="20667"/>
                  <a:pt x="3498" y="20667"/>
                  <a:pt x="3954" y="20201"/>
                </a:cubicBezTo>
                <a:cubicBezTo>
                  <a:pt x="10952" y="13053"/>
                  <a:pt x="10952" y="13053"/>
                  <a:pt x="10952" y="13053"/>
                </a:cubicBezTo>
                <a:cubicBezTo>
                  <a:pt x="13994" y="16005"/>
                  <a:pt x="13994" y="16005"/>
                  <a:pt x="13994" y="16005"/>
                </a:cubicBezTo>
                <a:cubicBezTo>
                  <a:pt x="13385" y="17404"/>
                  <a:pt x="13690" y="19113"/>
                  <a:pt x="14754" y="20356"/>
                </a:cubicBezTo>
                <a:cubicBezTo>
                  <a:pt x="15667" y="21133"/>
                  <a:pt x="16884" y="21600"/>
                  <a:pt x="18101" y="21444"/>
                </a:cubicBezTo>
                <a:cubicBezTo>
                  <a:pt x="15971" y="19269"/>
                  <a:pt x="15971" y="19269"/>
                  <a:pt x="15971" y="19269"/>
                </a:cubicBezTo>
                <a:cubicBezTo>
                  <a:pt x="16580" y="17093"/>
                  <a:pt x="16580" y="17093"/>
                  <a:pt x="16580" y="17093"/>
                </a:cubicBezTo>
                <a:cubicBezTo>
                  <a:pt x="18709" y="16471"/>
                  <a:pt x="18709" y="16471"/>
                  <a:pt x="18709" y="16471"/>
                </a:cubicBezTo>
                <a:cubicBezTo>
                  <a:pt x="21143" y="18958"/>
                  <a:pt x="21143" y="18958"/>
                  <a:pt x="21143" y="18958"/>
                </a:cubicBezTo>
                <a:cubicBezTo>
                  <a:pt x="21600" y="17559"/>
                  <a:pt x="21295" y="15850"/>
                  <a:pt x="20231" y="14762"/>
                </a:cubicBezTo>
                <a:close/>
              </a:path>
            </a:pathLst>
          </a:custGeom>
          <a:solidFill>
            <a:srgbClr val="FFFFFF"/>
          </a:solidFill>
          <a:ln w="9525" cap="flat" cmpd="sng">
            <a:noFill/>
            <a:prstDash val="solid"/>
            <a:round/>
          </a:ln>
        </p:spPr>
        <p:txBody>
          <a:bodyPr rtlCol="0" anchor="ctr"/>
          <a:lstStyle/>
          <a:p>
            <a:pPr algn="ctr"/>
          </a:p>
        </p:txBody>
      </p:sp>
      <p:grpSp>
        <p:nvGrpSpPr>
          <p:cNvPr id="388" name="组合"/>
          <p:cNvGrpSpPr/>
          <p:nvPr/>
        </p:nvGrpSpPr>
        <p:grpSpPr>
          <a:xfrm>
            <a:off x="6222498" y="3731811"/>
            <a:ext cx="311597" cy="193841"/>
            <a:chOff x="6222498" y="3731811"/>
            <a:chExt cx="311597" cy="193841"/>
          </a:xfrm>
        </p:grpSpPr>
        <p:sp>
          <p:nvSpPr>
            <p:cNvPr id="386" name="曲线"/>
            <p:cNvSpPr/>
            <p:nvPr/>
          </p:nvSpPr>
          <p:spPr>
            <a:xfrm>
              <a:off x="6226971" y="3731811"/>
              <a:ext cx="299669" cy="123760"/>
            </a:xfrm>
            <a:custGeom>
              <a:avLst/>
              <a:gdLst>
                <a:gd name="T1" fmla="*/ 0 w 21600"/>
                <a:gd name="T2" fmla="*/ 0 h 21600"/>
                <a:gd name="T3" fmla="*/ 21600 w 21600"/>
                <a:gd name="T4" fmla="*/ 21600 h 21600"/>
              </a:gdLst>
              <a:ahLst/>
              <a:cxnLst/>
              <a:rect l="T1" t="T2" r="T3" b="T4"/>
              <a:pathLst>
                <a:path w="21600" h="21600">
                  <a:moveTo>
                    <a:pt x="20978" y="0"/>
                  </a:moveTo>
                  <a:cubicBezTo>
                    <a:pt x="621" y="0"/>
                    <a:pt x="621" y="0"/>
                    <a:pt x="621" y="0"/>
                  </a:cubicBezTo>
                  <a:cubicBezTo>
                    <a:pt x="466" y="0"/>
                    <a:pt x="155" y="0"/>
                    <a:pt x="0" y="378"/>
                  </a:cubicBezTo>
                  <a:cubicBezTo>
                    <a:pt x="10100" y="20842"/>
                    <a:pt x="10100" y="20842"/>
                    <a:pt x="10100" y="20842"/>
                  </a:cubicBezTo>
                  <a:cubicBezTo>
                    <a:pt x="10566" y="21600"/>
                    <a:pt x="11188" y="21600"/>
                    <a:pt x="11499" y="20842"/>
                  </a:cubicBezTo>
                  <a:cubicBezTo>
                    <a:pt x="21600" y="378"/>
                    <a:pt x="21600" y="378"/>
                    <a:pt x="21600" y="378"/>
                  </a:cubicBezTo>
                  <a:cubicBezTo>
                    <a:pt x="21444" y="0"/>
                    <a:pt x="21289" y="0"/>
                    <a:pt x="20978" y="0"/>
                  </a:cubicBezTo>
                  <a:close/>
                </a:path>
              </a:pathLst>
            </a:custGeom>
            <a:solidFill>
              <a:srgbClr val="FFFFFF"/>
            </a:solidFill>
            <a:ln w="9525" cap="flat" cmpd="sng">
              <a:noFill/>
              <a:prstDash val="solid"/>
              <a:round/>
            </a:ln>
          </p:spPr>
          <p:txBody>
            <a:bodyPr rtlCol="0" anchor="ctr"/>
            <a:lstStyle/>
            <a:p>
              <a:pPr algn="ctr"/>
            </a:p>
          </p:txBody>
        </p:sp>
        <p:sp>
          <p:nvSpPr>
            <p:cNvPr id="387" name="曲线"/>
            <p:cNvSpPr/>
            <p:nvPr/>
          </p:nvSpPr>
          <p:spPr>
            <a:xfrm>
              <a:off x="6222498" y="3751195"/>
              <a:ext cx="311597" cy="174457"/>
            </a:xfrm>
            <a:custGeom>
              <a:avLst/>
              <a:gdLst>
                <a:gd name="T1" fmla="*/ 0 w 21600"/>
                <a:gd name="T2" fmla="*/ 0 h 21600"/>
                <a:gd name="T3" fmla="*/ 21600 w 21600"/>
                <a:gd name="T4" fmla="*/ 21600 h 21600"/>
              </a:gdLst>
              <a:ahLst/>
              <a:cxnLst/>
              <a:rect l="T1" t="T2" r="T3" b="T4"/>
              <a:pathLst>
                <a:path w="21600" h="21600">
                  <a:moveTo>
                    <a:pt x="11550" y="14666"/>
                  </a:moveTo>
                  <a:cubicBezTo>
                    <a:pt x="11099" y="15200"/>
                    <a:pt x="10350" y="15200"/>
                    <a:pt x="10049" y="14666"/>
                  </a:cubicBezTo>
                  <a:cubicBezTo>
                    <a:pt x="0" y="0"/>
                    <a:pt x="0" y="0"/>
                    <a:pt x="0" y="0"/>
                  </a:cubicBezTo>
                  <a:cubicBezTo>
                    <a:pt x="0" y="19733"/>
                    <a:pt x="0" y="19733"/>
                    <a:pt x="0" y="19733"/>
                  </a:cubicBezTo>
                  <a:cubicBezTo>
                    <a:pt x="0" y="20799"/>
                    <a:pt x="450" y="21600"/>
                    <a:pt x="900" y="21600"/>
                  </a:cubicBezTo>
                  <a:cubicBezTo>
                    <a:pt x="20550" y="21600"/>
                    <a:pt x="20550" y="21600"/>
                    <a:pt x="20550" y="21600"/>
                  </a:cubicBezTo>
                  <a:cubicBezTo>
                    <a:pt x="21150" y="21600"/>
                    <a:pt x="21600" y="20799"/>
                    <a:pt x="21600" y="19733"/>
                  </a:cubicBezTo>
                  <a:cubicBezTo>
                    <a:pt x="21600" y="0"/>
                    <a:pt x="21600" y="0"/>
                    <a:pt x="21600" y="0"/>
                  </a:cubicBezTo>
                  <a:lnTo>
                    <a:pt x="11550" y="14666"/>
                  </a:lnTo>
                  <a:close/>
                  <a:moveTo>
                    <a:pt x="6149" y="11999"/>
                  </a:moveTo>
                  <a:cubicBezTo>
                    <a:pt x="1499" y="19999"/>
                    <a:pt x="1499" y="19999"/>
                    <a:pt x="1499" y="19999"/>
                  </a:cubicBezTo>
                  <a:cubicBezTo>
                    <a:pt x="1349" y="19999"/>
                    <a:pt x="1199" y="20266"/>
                    <a:pt x="1199" y="20266"/>
                  </a:cubicBezTo>
                  <a:cubicBezTo>
                    <a:pt x="1050" y="20266"/>
                    <a:pt x="900" y="19999"/>
                    <a:pt x="900" y="19999"/>
                  </a:cubicBezTo>
                  <a:cubicBezTo>
                    <a:pt x="750" y="19733"/>
                    <a:pt x="750" y="19199"/>
                    <a:pt x="900" y="18933"/>
                  </a:cubicBezTo>
                  <a:cubicBezTo>
                    <a:pt x="5549" y="10933"/>
                    <a:pt x="5549" y="10933"/>
                    <a:pt x="5549" y="10933"/>
                  </a:cubicBezTo>
                  <a:cubicBezTo>
                    <a:pt x="5699" y="10666"/>
                    <a:pt x="5999" y="10666"/>
                    <a:pt x="6149" y="10933"/>
                  </a:cubicBezTo>
                  <a:cubicBezTo>
                    <a:pt x="6300" y="11200"/>
                    <a:pt x="6300" y="11733"/>
                    <a:pt x="6149" y="11999"/>
                  </a:cubicBezTo>
                  <a:close/>
                  <a:moveTo>
                    <a:pt x="20699" y="19999"/>
                  </a:moveTo>
                  <a:cubicBezTo>
                    <a:pt x="20550" y="19999"/>
                    <a:pt x="20400" y="20266"/>
                    <a:pt x="20400" y="20266"/>
                  </a:cubicBezTo>
                  <a:cubicBezTo>
                    <a:pt x="20250" y="20266"/>
                    <a:pt x="20100" y="19999"/>
                    <a:pt x="20100" y="19999"/>
                  </a:cubicBezTo>
                  <a:cubicBezTo>
                    <a:pt x="15299" y="11999"/>
                    <a:pt x="15299" y="11999"/>
                    <a:pt x="15299" y="11999"/>
                  </a:cubicBezTo>
                  <a:cubicBezTo>
                    <a:pt x="15149" y="11733"/>
                    <a:pt x="15149" y="11200"/>
                    <a:pt x="15299" y="10933"/>
                  </a:cubicBezTo>
                  <a:cubicBezTo>
                    <a:pt x="15450" y="10666"/>
                    <a:pt x="15750" y="10666"/>
                    <a:pt x="15899" y="10933"/>
                  </a:cubicBezTo>
                  <a:cubicBezTo>
                    <a:pt x="20699" y="18933"/>
                    <a:pt x="20699" y="18933"/>
                    <a:pt x="20699" y="18933"/>
                  </a:cubicBezTo>
                  <a:cubicBezTo>
                    <a:pt x="20850" y="19199"/>
                    <a:pt x="20850" y="19733"/>
                    <a:pt x="20699" y="19999"/>
                  </a:cubicBezTo>
                  <a:close/>
                </a:path>
              </a:pathLst>
            </a:custGeom>
            <a:solidFill>
              <a:srgbClr val="FFFFFF"/>
            </a:solidFill>
            <a:ln w="9525" cap="flat" cmpd="sng">
              <a:noFill/>
              <a:prstDash val="solid"/>
              <a:round/>
            </a:ln>
          </p:spPr>
          <p:txBody>
            <a:bodyPr rtlCol="0" anchor="ctr"/>
            <a:lstStyle/>
            <a:p>
              <a:pPr algn="ctr"/>
            </a:p>
          </p:txBody>
        </p:sp>
      </p:grpSp>
      <p:sp>
        <p:nvSpPr>
          <p:cNvPr id="389" name="曲线"/>
          <p:cNvSpPr/>
          <p:nvPr/>
        </p:nvSpPr>
        <p:spPr>
          <a:xfrm>
            <a:off x="2564004" y="3306252"/>
            <a:ext cx="329489" cy="290763"/>
          </a:xfrm>
          <a:custGeom>
            <a:avLst/>
            <a:gdLst>
              <a:gd name="T1" fmla="*/ 0 w 21600"/>
              <a:gd name="T2" fmla="*/ 0 h 21600"/>
              <a:gd name="T3" fmla="*/ 21600 w 21600"/>
              <a:gd name="T4" fmla="*/ 21600 h 21600"/>
            </a:gdLst>
            <a:ahLst/>
            <a:cxnLst/>
            <a:rect l="T1" t="T2" r="T3" b="T4"/>
            <a:pathLst>
              <a:path w="21600" h="21600">
                <a:moveTo>
                  <a:pt x="20427" y="10523"/>
                </a:moveTo>
                <a:lnTo>
                  <a:pt x="20427" y="9083"/>
                </a:lnTo>
                <a:lnTo>
                  <a:pt x="21600" y="9083"/>
                </a:lnTo>
                <a:lnTo>
                  <a:pt x="21600" y="8196"/>
                </a:lnTo>
                <a:lnTo>
                  <a:pt x="10751" y="0"/>
                </a:lnTo>
                <a:lnTo>
                  <a:pt x="0" y="8196"/>
                </a:lnTo>
                <a:lnTo>
                  <a:pt x="0" y="9083"/>
                </a:lnTo>
                <a:lnTo>
                  <a:pt x="977" y="9083"/>
                </a:lnTo>
                <a:lnTo>
                  <a:pt x="977" y="10523"/>
                </a:lnTo>
                <a:lnTo>
                  <a:pt x="2247" y="10523"/>
                </a:lnTo>
                <a:lnTo>
                  <a:pt x="2247" y="18387"/>
                </a:lnTo>
                <a:lnTo>
                  <a:pt x="977" y="18387"/>
                </a:lnTo>
                <a:lnTo>
                  <a:pt x="977" y="19827"/>
                </a:lnTo>
                <a:lnTo>
                  <a:pt x="0" y="19827"/>
                </a:lnTo>
                <a:lnTo>
                  <a:pt x="0" y="21600"/>
                </a:lnTo>
                <a:lnTo>
                  <a:pt x="21600" y="21600"/>
                </a:lnTo>
                <a:lnTo>
                  <a:pt x="21600" y="19827"/>
                </a:lnTo>
                <a:lnTo>
                  <a:pt x="20427" y="19827"/>
                </a:lnTo>
                <a:lnTo>
                  <a:pt x="20427" y="18387"/>
                </a:lnTo>
                <a:lnTo>
                  <a:pt x="19254" y="18387"/>
                </a:lnTo>
                <a:lnTo>
                  <a:pt x="19254" y="10523"/>
                </a:lnTo>
                <a:lnTo>
                  <a:pt x="20427" y="10523"/>
                </a:lnTo>
                <a:close/>
                <a:moveTo>
                  <a:pt x="7134" y="18387"/>
                </a:moveTo>
                <a:lnTo>
                  <a:pt x="4789" y="18387"/>
                </a:lnTo>
                <a:lnTo>
                  <a:pt x="4789" y="10523"/>
                </a:lnTo>
                <a:lnTo>
                  <a:pt x="7134" y="10523"/>
                </a:lnTo>
                <a:lnTo>
                  <a:pt x="7134" y="18387"/>
                </a:lnTo>
                <a:close/>
                <a:moveTo>
                  <a:pt x="11923" y="18387"/>
                </a:moveTo>
                <a:lnTo>
                  <a:pt x="9676" y="18387"/>
                </a:lnTo>
                <a:lnTo>
                  <a:pt x="9676" y="10523"/>
                </a:lnTo>
                <a:lnTo>
                  <a:pt x="11923" y="10523"/>
                </a:lnTo>
                <a:lnTo>
                  <a:pt x="11923" y="18387"/>
                </a:lnTo>
                <a:close/>
                <a:moveTo>
                  <a:pt x="16713" y="18387"/>
                </a:moveTo>
                <a:lnTo>
                  <a:pt x="14465" y="18387"/>
                </a:lnTo>
                <a:lnTo>
                  <a:pt x="14465" y="10523"/>
                </a:lnTo>
                <a:lnTo>
                  <a:pt x="16713" y="10523"/>
                </a:lnTo>
                <a:lnTo>
                  <a:pt x="16713" y="18387"/>
                </a:lnTo>
                <a:close/>
              </a:path>
            </a:pathLst>
          </a:custGeom>
          <a:solidFill>
            <a:srgbClr val="FFFFFF"/>
          </a:solidFill>
          <a:ln w="9525" cap="flat" cmpd="sng">
            <a:noFill/>
            <a:prstDash val="solid"/>
            <a:round/>
          </a:ln>
        </p:spPr>
        <p:txBody>
          <a:bodyPr rtlCol="0" anchor="ctr"/>
          <a:lstStyle/>
          <a:p>
            <a:pPr algn="ctr"/>
          </a:p>
        </p:txBody>
      </p:sp>
      <p:sp>
        <p:nvSpPr>
          <p:cNvPr id="390" name="曲线"/>
          <p:cNvSpPr/>
          <p:nvPr/>
        </p:nvSpPr>
        <p:spPr>
          <a:xfrm>
            <a:off x="1800518" y="2398214"/>
            <a:ext cx="269852" cy="347424"/>
          </a:xfrm>
          <a:custGeom>
            <a:avLst/>
            <a:gdLst>
              <a:gd name="T1" fmla="*/ 0 w 21600"/>
              <a:gd name="T2" fmla="*/ 0 h 21600"/>
              <a:gd name="T3" fmla="*/ 21600 w 21600"/>
              <a:gd name="T4" fmla="*/ 21600 h 21600"/>
            </a:gdLst>
            <a:ahLst/>
            <a:cxnLst/>
            <a:rect l="T1" t="T2" r="T3" b="T4"/>
            <a:pathLst>
              <a:path w="21600" h="21600">
                <a:moveTo>
                  <a:pt x="10713" y="0"/>
                </a:moveTo>
                <a:cubicBezTo>
                  <a:pt x="4838" y="0"/>
                  <a:pt x="0" y="3780"/>
                  <a:pt x="0" y="8505"/>
                </a:cubicBezTo>
                <a:cubicBezTo>
                  <a:pt x="0" y="13095"/>
                  <a:pt x="8294" y="21600"/>
                  <a:pt x="10713" y="21600"/>
                </a:cubicBezTo>
                <a:cubicBezTo>
                  <a:pt x="13651" y="21600"/>
                  <a:pt x="21600" y="13095"/>
                  <a:pt x="21600" y="8505"/>
                </a:cubicBezTo>
                <a:cubicBezTo>
                  <a:pt x="21600" y="3780"/>
                  <a:pt x="16761" y="0"/>
                  <a:pt x="10713" y="0"/>
                </a:cubicBezTo>
                <a:close/>
                <a:moveTo>
                  <a:pt x="10713" y="14175"/>
                </a:moveTo>
                <a:cubicBezTo>
                  <a:pt x="6393" y="14175"/>
                  <a:pt x="2937" y="11610"/>
                  <a:pt x="2937" y="8234"/>
                </a:cubicBezTo>
                <a:cubicBezTo>
                  <a:pt x="2937" y="4995"/>
                  <a:pt x="6393" y="2429"/>
                  <a:pt x="10713" y="2429"/>
                </a:cubicBezTo>
                <a:cubicBezTo>
                  <a:pt x="15033" y="2429"/>
                  <a:pt x="18489" y="4995"/>
                  <a:pt x="18489" y="8234"/>
                </a:cubicBezTo>
                <a:cubicBezTo>
                  <a:pt x="18489" y="11610"/>
                  <a:pt x="15033" y="14175"/>
                  <a:pt x="10713" y="14175"/>
                </a:cubicBezTo>
                <a:close/>
              </a:path>
            </a:pathLst>
          </a:custGeom>
          <a:solidFill>
            <a:srgbClr val="FFFFFF"/>
          </a:solidFill>
          <a:ln w="9525" cap="flat" cmpd="sng">
            <a:noFill/>
            <a:prstDash val="solid"/>
            <a:round/>
          </a:ln>
        </p:spPr>
        <p:txBody>
          <a:bodyPr rtlCol="0"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1"/>
                                        </p:tgtEl>
                                        <p:attrNameLst>
                                          <p:attrName>style.visibility</p:attrName>
                                        </p:attrNameLst>
                                      </p:cBhvr>
                                      <p:to>
                                        <p:strVal val="visible"/>
                                      </p:to>
                                    </p:set>
                                    <p:animEffect transition="in" filter="wipe(down)">
                                      <p:cBhvr>
                                        <p:cTn id="11" dur="500"/>
                                        <p:tgtEl>
                                          <p:spTgt spid="3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3"/>
                                        </p:tgtEl>
                                        <p:attrNameLst>
                                          <p:attrName>style.visibility</p:attrName>
                                        </p:attrNameLst>
                                      </p:cBhvr>
                                      <p:to>
                                        <p:strVal val="visible"/>
                                      </p:to>
                                    </p:set>
                                    <p:animEffect transition="in" filter="fade">
                                      <p:cBhvr>
                                        <p:cTn id="15" dur="500"/>
                                        <p:tgtEl>
                                          <p:spTgt spid="37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3"/>
                                        </p:tgtEl>
                                        <p:attrNameLst>
                                          <p:attrName>style.visibility</p:attrName>
                                        </p:attrNameLst>
                                      </p:cBhvr>
                                      <p:to>
                                        <p:strVal val="visible"/>
                                      </p:to>
                                    </p:set>
                                    <p:animEffect transition="in" filter="wipe(left)">
                                      <p:cBhvr>
                                        <p:cTn id="19" dur="500"/>
                                        <p:tgtEl>
                                          <p:spTgt spid="35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4"/>
                                        </p:tgtEl>
                                        <p:attrNameLst>
                                          <p:attrName>style.visibility</p:attrName>
                                        </p:attrNameLst>
                                      </p:cBhvr>
                                      <p:to>
                                        <p:strVal val="visible"/>
                                      </p:to>
                                    </p:set>
                                    <p:animEffect transition="in" filter="wipe(left)">
                                      <p:cBhvr>
                                        <p:cTn id="22" dur="500"/>
                                        <p:tgtEl>
                                          <p:spTgt spid="35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38"/>
                                        </p:tgtEl>
                                        <p:attrNameLst>
                                          <p:attrName>style.visibility</p:attrName>
                                        </p:attrNameLst>
                                      </p:cBhvr>
                                      <p:to>
                                        <p:strVal val="visible"/>
                                      </p:to>
                                    </p:set>
                                    <p:animEffect transition="in" filter="wipe(left)">
                                      <p:cBhvr>
                                        <p:cTn id="26" dur="500"/>
                                        <p:tgtEl>
                                          <p:spTgt spid="33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74"/>
                                        </p:tgtEl>
                                        <p:attrNameLst>
                                          <p:attrName>style.visibility</p:attrName>
                                        </p:attrNameLst>
                                      </p:cBhvr>
                                      <p:to>
                                        <p:strVal val="visible"/>
                                      </p:to>
                                    </p:set>
                                    <p:animEffect transition="in" filter="fade">
                                      <p:cBhvr>
                                        <p:cTn id="30" dur="500"/>
                                        <p:tgtEl>
                                          <p:spTgt spid="37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56"/>
                                        </p:tgtEl>
                                        <p:attrNameLst>
                                          <p:attrName>style.visibility</p:attrName>
                                        </p:attrNameLst>
                                      </p:cBhvr>
                                      <p:to>
                                        <p:strVal val="visible"/>
                                      </p:to>
                                    </p:set>
                                    <p:animEffect transition="in" filter="wipe(left)">
                                      <p:cBhvr>
                                        <p:cTn id="34" dur="500"/>
                                        <p:tgtEl>
                                          <p:spTgt spid="3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5"/>
                                        </p:tgtEl>
                                        <p:attrNameLst>
                                          <p:attrName>style.visibility</p:attrName>
                                        </p:attrNameLst>
                                      </p:cBhvr>
                                      <p:to>
                                        <p:strVal val="visible"/>
                                      </p:to>
                                    </p:set>
                                    <p:animEffect transition="in" filter="wipe(left)">
                                      <p:cBhvr>
                                        <p:cTn id="37" dur="500"/>
                                        <p:tgtEl>
                                          <p:spTgt spid="355"/>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42"/>
                                        </p:tgtEl>
                                        <p:attrNameLst>
                                          <p:attrName>style.visibility</p:attrName>
                                        </p:attrNameLst>
                                      </p:cBhvr>
                                      <p:to>
                                        <p:strVal val="visible"/>
                                      </p:to>
                                    </p:set>
                                    <p:animEffect transition="in" filter="wipe(left)">
                                      <p:cBhvr>
                                        <p:cTn id="41" dur="500"/>
                                        <p:tgtEl>
                                          <p:spTgt spid="34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75"/>
                                        </p:tgtEl>
                                        <p:attrNameLst>
                                          <p:attrName>style.visibility</p:attrName>
                                        </p:attrNameLst>
                                      </p:cBhvr>
                                      <p:to>
                                        <p:strVal val="visible"/>
                                      </p:to>
                                    </p:set>
                                    <p:animEffect transition="in" filter="fade">
                                      <p:cBhvr>
                                        <p:cTn id="45" dur="500"/>
                                        <p:tgtEl>
                                          <p:spTgt spid="375"/>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58"/>
                                        </p:tgtEl>
                                        <p:attrNameLst>
                                          <p:attrName>style.visibility</p:attrName>
                                        </p:attrNameLst>
                                      </p:cBhvr>
                                      <p:to>
                                        <p:strVal val="visible"/>
                                      </p:to>
                                    </p:set>
                                    <p:animEffect transition="in" filter="wipe(left)">
                                      <p:cBhvr>
                                        <p:cTn id="49" dur="500"/>
                                        <p:tgtEl>
                                          <p:spTgt spid="35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7"/>
                                        </p:tgtEl>
                                        <p:attrNameLst>
                                          <p:attrName>style.visibility</p:attrName>
                                        </p:attrNameLst>
                                      </p:cBhvr>
                                      <p:to>
                                        <p:strVal val="visible"/>
                                      </p:to>
                                    </p:set>
                                    <p:animEffect transition="in" filter="wipe(left)">
                                      <p:cBhvr>
                                        <p:cTn id="52" dur="500"/>
                                        <p:tgtEl>
                                          <p:spTgt spid="357"/>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324"/>
                                        </p:tgtEl>
                                        <p:attrNameLst>
                                          <p:attrName>style.visibility</p:attrName>
                                        </p:attrNameLst>
                                      </p:cBhvr>
                                      <p:to>
                                        <p:strVal val="visible"/>
                                      </p:to>
                                    </p:set>
                                    <p:animEffect transition="in" filter="wipe(left)">
                                      <p:cBhvr>
                                        <p:cTn id="56" dur="500"/>
                                        <p:tgtEl>
                                          <p:spTgt spid="324"/>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76"/>
                                        </p:tgtEl>
                                        <p:attrNameLst>
                                          <p:attrName>style.visibility</p:attrName>
                                        </p:attrNameLst>
                                      </p:cBhvr>
                                      <p:to>
                                        <p:strVal val="visible"/>
                                      </p:to>
                                    </p:set>
                                    <p:animEffect transition="in" filter="fade">
                                      <p:cBhvr>
                                        <p:cTn id="60" dur="500"/>
                                        <p:tgtEl>
                                          <p:spTgt spid="376"/>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59"/>
                                        </p:tgtEl>
                                        <p:attrNameLst>
                                          <p:attrName>style.visibility</p:attrName>
                                        </p:attrNameLst>
                                      </p:cBhvr>
                                      <p:to>
                                        <p:strVal val="visible"/>
                                      </p:to>
                                    </p:set>
                                    <p:animEffect transition="in" filter="wipe(left)">
                                      <p:cBhvr>
                                        <p:cTn id="64" dur="500"/>
                                        <p:tgtEl>
                                          <p:spTgt spid="35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334"/>
                                        </p:tgtEl>
                                        <p:attrNameLst>
                                          <p:attrName>style.visibility</p:attrName>
                                        </p:attrNameLst>
                                      </p:cBhvr>
                                      <p:to>
                                        <p:strVal val="visible"/>
                                      </p:to>
                                    </p:set>
                                    <p:animEffect transition="in" filter="wipe(down)">
                                      <p:cBhvr>
                                        <p:cTn id="71" dur="500"/>
                                        <p:tgtEl>
                                          <p:spTgt spid="334"/>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377"/>
                                        </p:tgtEl>
                                        <p:attrNameLst>
                                          <p:attrName>style.visibility</p:attrName>
                                        </p:attrNameLst>
                                      </p:cBhvr>
                                      <p:to>
                                        <p:strVal val="visible"/>
                                      </p:to>
                                    </p:set>
                                    <p:animEffect transition="in" filter="fade">
                                      <p:cBhvr>
                                        <p:cTn id="75" dur="500"/>
                                        <p:tgtEl>
                                          <p:spTgt spid="377"/>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361"/>
                                        </p:tgtEl>
                                        <p:attrNameLst>
                                          <p:attrName>style.visibility</p:attrName>
                                        </p:attrNameLst>
                                      </p:cBhvr>
                                      <p:to>
                                        <p:strVal val="visible"/>
                                      </p:to>
                                    </p:set>
                                    <p:animEffect transition="in" filter="wipe(left)">
                                      <p:cBhvr>
                                        <p:cTn id="79" dur="500"/>
                                        <p:tgtEl>
                                          <p:spTgt spid="36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62"/>
                                        </p:tgtEl>
                                        <p:attrNameLst>
                                          <p:attrName>style.visibility</p:attrName>
                                        </p:attrNameLst>
                                      </p:cBhvr>
                                      <p:to>
                                        <p:strVal val="visible"/>
                                      </p:to>
                                    </p:set>
                                    <p:animEffect transition="in" filter="wipe(left)">
                                      <p:cBhvr>
                                        <p:cTn id="82" dur="500"/>
                                        <p:tgtEl>
                                          <p:spTgt spid="362"/>
                                        </p:tgtEl>
                                      </p:cBhvr>
                                    </p:animEffect>
                                  </p:childTnLst>
                                </p:cTn>
                              </p:par>
                            </p:childTnLst>
                          </p:cTn>
                        </p:par>
                        <p:par>
                          <p:cTn id="83" fill="hold">
                            <p:stCondLst>
                              <p:cond delay="8000"/>
                            </p:stCondLst>
                            <p:childTnLst>
                              <p:par>
                                <p:cTn id="84" presetID="22" presetClass="entr" presetSubtype="4" fill="hold" grpId="0" nodeType="afterEffect">
                                  <p:stCondLst>
                                    <p:cond delay="0"/>
                                  </p:stCondLst>
                                  <p:childTnLst>
                                    <p:set>
                                      <p:cBhvr>
                                        <p:cTn id="85" dur="1" fill="hold">
                                          <p:stCondLst>
                                            <p:cond delay="0"/>
                                          </p:stCondLst>
                                        </p:cTn>
                                        <p:tgtEl>
                                          <p:spTgt spid="347"/>
                                        </p:tgtEl>
                                        <p:attrNameLst>
                                          <p:attrName>style.visibility</p:attrName>
                                        </p:attrNameLst>
                                      </p:cBhvr>
                                      <p:to>
                                        <p:strVal val="visible"/>
                                      </p:to>
                                    </p:set>
                                    <p:animEffect transition="in" filter="wipe(down)">
                                      <p:cBhvr>
                                        <p:cTn id="86" dur="500"/>
                                        <p:tgtEl>
                                          <p:spTgt spid="347"/>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378"/>
                                        </p:tgtEl>
                                        <p:attrNameLst>
                                          <p:attrName>style.visibility</p:attrName>
                                        </p:attrNameLst>
                                      </p:cBhvr>
                                      <p:to>
                                        <p:strVal val="visible"/>
                                      </p:to>
                                    </p:set>
                                    <p:animEffect transition="in" filter="fade">
                                      <p:cBhvr>
                                        <p:cTn id="90" dur="500"/>
                                        <p:tgtEl>
                                          <p:spTgt spid="378"/>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363"/>
                                        </p:tgtEl>
                                        <p:attrNameLst>
                                          <p:attrName>style.visibility</p:attrName>
                                        </p:attrNameLst>
                                      </p:cBhvr>
                                      <p:to>
                                        <p:strVal val="visible"/>
                                      </p:to>
                                    </p:set>
                                    <p:animEffect transition="in" filter="wipe(left)">
                                      <p:cBhvr>
                                        <p:cTn id="94" dur="500"/>
                                        <p:tgtEl>
                                          <p:spTgt spid="36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64"/>
                                        </p:tgtEl>
                                        <p:attrNameLst>
                                          <p:attrName>style.visibility</p:attrName>
                                        </p:attrNameLst>
                                      </p:cBhvr>
                                      <p:to>
                                        <p:strVal val="visible"/>
                                      </p:to>
                                    </p:set>
                                    <p:animEffect transition="in" filter="wipe(left)">
                                      <p:cBhvr>
                                        <p:cTn id="97" dur="500"/>
                                        <p:tgtEl>
                                          <p:spTgt spid="364"/>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352"/>
                                        </p:tgtEl>
                                        <p:attrNameLst>
                                          <p:attrName>style.visibility</p:attrName>
                                        </p:attrNameLst>
                                      </p:cBhvr>
                                      <p:to>
                                        <p:strVal val="visible"/>
                                      </p:to>
                                    </p:set>
                                    <p:animEffect transition="in" filter="wipe(left)">
                                      <p:cBhvr>
                                        <p:cTn id="101" dur="500"/>
                                        <p:tgtEl>
                                          <p:spTgt spid="352"/>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379"/>
                                        </p:tgtEl>
                                        <p:attrNameLst>
                                          <p:attrName>style.visibility</p:attrName>
                                        </p:attrNameLst>
                                      </p:cBhvr>
                                      <p:to>
                                        <p:strVal val="visible"/>
                                      </p:to>
                                    </p:set>
                                    <p:animEffect transition="in" filter="fade">
                                      <p:cBhvr>
                                        <p:cTn id="105" dur="500"/>
                                        <p:tgtEl>
                                          <p:spTgt spid="37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365"/>
                                        </p:tgtEl>
                                        <p:attrNameLst>
                                          <p:attrName>style.visibility</p:attrName>
                                        </p:attrNameLst>
                                      </p:cBhvr>
                                      <p:to>
                                        <p:strVal val="visible"/>
                                      </p:to>
                                    </p:set>
                                    <p:animEffect transition="in" filter="wipe(left)">
                                      <p:cBhvr>
                                        <p:cTn id="109" dur="500"/>
                                        <p:tgtEl>
                                          <p:spTgt spid="36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66"/>
                                        </p:tgtEl>
                                        <p:attrNameLst>
                                          <p:attrName>style.visibility</p:attrName>
                                        </p:attrNameLst>
                                      </p:cBhvr>
                                      <p:to>
                                        <p:strVal val="visible"/>
                                      </p:to>
                                    </p:set>
                                    <p:animEffect transition="in" filter="wipe(left)">
                                      <p:cBhvr>
                                        <p:cTn id="112" dur="500"/>
                                        <p:tgtEl>
                                          <p:spTgt spid="366"/>
                                        </p:tgtEl>
                                      </p:cBhvr>
                                    </p:animEffect>
                                  </p:childTnLst>
                                </p:cTn>
                              </p:par>
                            </p:childTnLst>
                          </p:cTn>
                        </p:par>
                        <p:par>
                          <p:cTn id="113" fill="hold">
                            <p:stCondLst>
                              <p:cond delay="11000"/>
                            </p:stCondLst>
                            <p:childTnLst>
                              <p:par>
                                <p:cTn id="114" presetID="22" presetClass="entr" presetSubtype="8" fill="hold" grpId="0" nodeType="afterEffect">
                                  <p:stCondLst>
                                    <p:cond delay="0"/>
                                  </p:stCondLst>
                                  <p:childTnLst>
                                    <p:set>
                                      <p:cBhvr>
                                        <p:cTn id="115" dur="1" fill="hold">
                                          <p:stCondLst>
                                            <p:cond delay="0"/>
                                          </p:stCondLst>
                                        </p:cTn>
                                        <p:tgtEl>
                                          <p:spTgt spid="330"/>
                                        </p:tgtEl>
                                        <p:attrNameLst>
                                          <p:attrName>style.visibility</p:attrName>
                                        </p:attrNameLst>
                                      </p:cBhvr>
                                      <p:to>
                                        <p:strVal val="visible"/>
                                      </p:to>
                                    </p:set>
                                    <p:animEffect transition="in" filter="wipe(left)">
                                      <p:cBhvr>
                                        <p:cTn id="116" dur="500"/>
                                        <p:tgtEl>
                                          <p:spTgt spid="330"/>
                                        </p:tgtEl>
                                      </p:cBhvr>
                                    </p:animEffect>
                                  </p:childTnLst>
                                </p:cTn>
                              </p:par>
                            </p:childTnLst>
                          </p:cTn>
                        </p:par>
                        <p:par>
                          <p:cTn id="117" fill="hold">
                            <p:stCondLst>
                              <p:cond delay="11500"/>
                            </p:stCondLst>
                            <p:childTnLst>
                              <p:par>
                                <p:cTn id="118" presetID="10" presetClass="entr" presetSubtype="0" fill="hold" grpId="0" nodeType="afterEffect">
                                  <p:stCondLst>
                                    <p:cond delay="0"/>
                                  </p:stCondLst>
                                  <p:childTnLst>
                                    <p:set>
                                      <p:cBhvr>
                                        <p:cTn id="119" dur="1" fill="hold">
                                          <p:stCondLst>
                                            <p:cond delay="0"/>
                                          </p:stCondLst>
                                        </p:cTn>
                                        <p:tgtEl>
                                          <p:spTgt spid="331"/>
                                        </p:tgtEl>
                                        <p:attrNameLst>
                                          <p:attrName>style.visibility</p:attrName>
                                        </p:attrNameLst>
                                      </p:cBhvr>
                                      <p:to>
                                        <p:strVal val="visible"/>
                                      </p:to>
                                    </p:set>
                                    <p:animEffect transition="in" filter="fade">
                                      <p:cBhvr>
                                        <p:cTn id="120"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animBg="1"/>
      <p:bldP spid="330" grpId="0" animBg="1"/>
      <p:bldP spid="331" grpId="0"/>
      <p:bldP spid="334" grpId="0" animBg="1"/>
      <p:bldP spid="338" grpId="0" animBg="1"/>
      <p:bldP spid="342" grpId="0" animBg="1"/>
      <p:bldP spid="347" grpId="0" animBg="1"/>
      <p:bldP spid="352" grpId="0" animBg="1"/>
      <p:bldP spid="353" grpId="0"/>
      <p:bldP spid="354" grpId="0"/>
      <p:bldP spid="355" grpId="0"/>
      <p:bldP spid="356" grpId="0"/>
      <p:bldP spid="357" grpId="0"/>
      <p:bldP spid="358" grpId="0"/>
      <p:bldP spid="359" grpId="0"/>
      <p:bldP spid="360" grpId="0"/>
      <p:bldP spid="361" grpId="0"/>
      <p:bldP spid="362" grpId="0"/>
      <p:bldP spid="363" grpId="0"/>
      <p:bldP spid="364" grpId="0"/>
      <p:bldP spid="365" grpId="0"/>
      <p:bldP spid="366" grpId="0"/>
      <p:bldP spid="371" grpId="0" animBg="1"/>
      <p:bldP spid="372" grpId="0"/>
      <p:bldP spid="373" grpId="0" animBg="1"/>
      <p:bldP spid="374" grpId="0" animBg="1"/>
      <p:bldP spid="375" grpId="0" animBg="1"/>
      <p:bldP spid="376" grpId="0" animBg="1"/>
      <p:bldP spid="377" grpId="0" animBg="1"/>
      <p:bldP spid="378" grpId="0" animBg="1"/>
      <p:bldP spid="3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395"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396"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397"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398" name="矩形"/>
          <p:cNvSpPr/>
          <p:nvPr/>
        </p:nvSpPr>
        <p:spPr>
          <a:xfrm>
            <a:off x="3281272" y="1600099"/>
            <a:ext cx="7421992"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latinLnBrk="0" hangingPunct="1">
              <a:lnSpc>
                <a:spcPct val="150000"/>
              </a:lnSpc>
              <a:spcBef>
                <a:spcPts val="0"/>
              </a:spcBef>
              <a:spcAft>
                <a:spcPts val="0"/>
              </a:spcAft>
              <a:buNone/>
            </a:pPr>
            <a:r>
              <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定义：</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当</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意外或急症</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发</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生</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时</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，在</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医护</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人</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员</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未到</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达</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前，以</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医学</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原則，利用</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现场</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人力、物力</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对伤</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病者施行初步援助及</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护</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理</a:t>
            </a:r>
            <a:endParaRPr lang="zh-CN" altLang="en-US" sz="1800" b="1" i="0" u="none" strike="noStrike" kern="1200" cap="none" spc="0" baseline="0">
              <a:solidFill>
                <a:srgbClr val="595959"/>
              </a:solidFill>
              <a:latin typeface="微软雅黑" panose="020B0503020204020204" charset="-122"/>
              <a:ea typeface="微软雅黑" panose="020B0503020204020204" charset="-122"/>
              <a:cs typeface="宋体" panose="02010600030101010101" pitchFamily="2" charset="-122"/>
              <a:sym typeface="PMingLiU" panose="02020500000000000000" charset="-120"/>
            </a:endParaRPr>
          </a:p>
        </p:txBody>
      </p:sp>
      <p:grpSp>
        <p:nvGrpSpPr>
          <p:cNvPr id="401" name="组合"/>
          <p:cNvGrpSpPr/>
          <p:nvPr/>
        </p:nvGrpSpPr>
        <p:grpSpPr>
          <a:xfrm>
            <a:off x="1694665" y="1477386"/>
            <a:ext cx="1397741" cy="1397741"/>
            <a:chOff x="1694665" y="1477386"/>
            <a:chExt cx="1397741" cy="1397741"/>
          </a:xfrm>
        </p:grpSpPr>
        <p:sp>
          <p:nvSpPr>
            <p:cNvPr id="399" name="椭圆"/>
            <p:cNvSpPr/>
            <p:nvPr/>
          </p:nvSpPr>
          <p:spPr>
            <a:xfrm>
              <a:off x="1817365" y="1600086"/>
              <a:ext cx="1152341" cy="1152341"/>
            </a:xfrm>
            <a:prstGeom prst="ellipse">
              <a:avLst/>
            </a:prstGeom>
            <a:solidFill>
              <a:srgbClr val="7F7F7F"/>
            </a:solidFill>
            <a:ln w="25400" cap="flat" cmpd="sng">
              <a:noFill/>
              <a:prstDash val="solid"/>
              <a:round/>
            </a:ln>
          </p:spPr>
          <p:txBody>
            <a:bodyPr vert="horz" wrap="square" lIns="91440" tIns="45720" rIns="91440" bIns="45720" anchor="ctr" anchorCtr="0">
              <a:noAutofit/>
            </a:bodyPr>
            <a:lstStyle/>
            <a:p>
              <a:pPr marL="0" indent="0" algn="ctr" eaLnBrk="1" fontAlgn="base"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宋体" panose="02010600030101010101" pitchFamily="2" charset="-122"/>
                </a:rPr>
                <a:t>急救定义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p:txBody>
        </p:sp>
        <p:sp>
          <p:nvSpPr>
            <p:cNvPr id="400" name="椭圆"/>
            <p:cNvSpPr/>
            <p:nvPr/>
          </p:nvSpPr>
          <p:spPr>
            <a:xfrm>
              <a:off x="1694665" y="1477386"/>
              <a:ext cx="1397741" cy="1397741"/>
            </a:xfrm>
            <a:prstGeom prst="ellipse">
              <a:avLst/>
            </a:prstGeom>
            <a:noFill/>
            <a:ln w="25400" cap="flat" cmpd="sng">
              <a:solidFill>
                <a:srgbClr val="7F7F7F"/>
              </a:solidFill>
              <a:prstDash val="solid"/>
              <a:round/>
            </a:ln>
          </p:spPr>
          <p:txBody>
            <a:bodyPr rtlCol="0" anchor="ctr"/>
            <a:lstStyle/>
            <a:p>
              <a:pPr algn="ctr"/>
            </a:p>
          </p:txBody>
        </p:sp>
      </p:grpSp>
      <p:sp>
        <p:nvSpPr>
          <p:cNvPr id="402" name="矩形"/>
          <p:cNvSpPr/>
          <p:nvPr/>
        </p:nvSpPr>
        <p:spPr>
          <a:xfrm>
            <a:off x="3281272" y="2948592"/>
            <a:ext cx="7421992"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latinLnBrk="0" hangingPunct="1">
              <a:lnSpc>
                <a:spcPct val="150000"/>
              </a:lnSpc>
              <a:spcBef>
                <a:spcPts val="0"/>
              </a:spcBef>
              <a:spcAft>
                <a:spcPts val="0"/>
              </a:spcAft>
              <a:buNone/>
            </a:pPr>
            <a:r>
              <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原则：</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第一时间施救，群众性自救和互救，为挽回生命争取时间，</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Open Sans" pitchFamily="34" charset="0"/>
                <a:sym typeface="微软雅黑" panose="020B0503020204020204" charset="-122"/>
              </a:rPr>
              <a:t>每推迟1分钟抢救，病人的死亡率就上升3%，抢救越早，成功率就越高</a:t>
            </a:r>
            <a:endParaRPr lang="en-US" altLang="zh-CN" sz="1800" b="1" i="0" u="none" strike="noStrike" kern="1200" cap="none" spc="0" baseline="0">
              <a:solidFill>
                <a:srgbClr val="595959"/>
              </a:solidFill>
              <a:latin typeface="微软雅黑" panose="020B0503020204020204" charset="-122"/>
              <a:ea typeface="微软雅黑" panose="020B0503020204020204" charset="-122"/>
              <a:cs typeface="Open Sans" pitchFamily="34" charset="0"/>
              <a:sym typeface="微软雅黑" panose="020B0503020204020204" charset="-122"/>
            </a:endParaRPr>
          </a:p>
          <a:p>
            <a:pPr marL="0" indent="0" algn="l">
              <a:lnSpc>
                <a:spcPct val="150000"/>
              </a:lnSpc>
              <a:spcBef>
                <a:spcPts val="0"/>
              </a:spcBef>
              <a:spcAft>
                <a:spcPts val="0"/>
              </a:spcAft>
              <a:buNone/>
            </a:pPr>
            <a:r>
              <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目的：</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保存生命</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防止</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伤势</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或病情</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恶</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化</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促</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进复</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原</a:t>
            </a:r>
            <a:endParaRPr lang="zh-CN" altLang="en-US" sz="1800" b="1" i="0" u="none" strike="noStrike" kern="1200" cap="none" spc="0" baseline="0">
              <a:solidFill>
                <a:srgbClr val="595959"/>
              </a:solidFill>
              <a:latin typeface="微软雅黑" panose="020B0503020204020204" charset="-122"/>
              <a:ea typeface="微软雅黑" panose="020B0503020204020204" charset="-122"/>
              <a:cs typeface="宋体" panose="02010600030101010101" pitchFamily="2" charset="-122"/>
              <a:sym typeface="PMingLiU" panose="02020500000000000000" charset="-120"/>
            </a:endParaRPr>
          </a:p>
        </p:txBody>
      </p:sp>
      <p:grpSp>
        <p:nvGrpSpPr>
          <p:cNvPr id="405" name="组合"/>
          <p:cNvGrpSpPr/>
          <p:nvPr/>
        </p:nvGrpSpPr>
        <p:grpSpPr>
          <a:xfrm>
            <a:off x="1694021" y="3058642"/>
            <a:ext cx="1398898" cy="1396782"/>
            <a:chOff x="1694021" y="3058642"/>
            <a:chExt cx="1398898" cy="1396782"/>
          </a:xfrm>
        </p:grpSpPr>
        <p:sp>
          <p:nvSpPr>
            <p:cNvPr id="403" name="椭圆"/>
            <p:cNvSpPr/>
            <p:nvPr/>
          </p:nvSpPr>
          <p:spPr>
            <a:xfrm>
              <a:off x="1816133" y="3181389"/>
              <a:ext cx="1153402" cy="1151286"/>
            </a:xfrm>
            <a:prstGeom prst="ellipse">
              <a:avLst/>
            </a:prstGeom>
            <a:solidFill>
              <a:srgbClr val="595959"/>
            </a:solidFill>
            <a:ln w="25400" cap="flat" cmpd="sng">
              <a:noFill/>
              <a:prstDash val="solid"/>
              <a:round/>
            </a:ln>
          </p:spPr>
          <p:txBody>
            <a:bodyPr vert="horz" wrap="square" lIns="91440" tIns="45720" rIns="91440" bIns="45720" anchor="ctr" anchorCtr="0">
              <a:noAutofit/>
            </a:bodyPr>
            <a:lstStyle/>
            <a:p>
              <a:pPr marL="0" indent="0" algn="ctr" eaLnBrk="1" fontAlgn="base"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宋体" panose="02010600030101010101" pitchFamily="2" charset="-122"/>
                </a:rPr>
                <a:t>原则目的</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p:txBody>
        </p:sp>
        <p:sp>
          <p:nvSpPr>
            <p:cNvPr id="404" name="椭圆"/>
            <p:cNvSpPr/>
            <p:nvPr/>
          </p:nvSpPr>
          <p:spPr>
            <a:xfrm>
              <a:off x="1694021" y="3058642"/>
              <a:ext cx="1398898" cy="1396782"/>
            </a:xfrm>
            <a:prstGeom prst="ellipse">
              <a:avLst/>
            </a:prstGeom>
            <a:noFill/>
            <a:ln w="25400" cap="flat" cmpd="sng">
              <a:solidFill>
                <a:srgbClr val="595959"/>
              </a:solidFill>
              <a:prstDash val="solid"/>
              <a:round/>
            </a:ln>
          </p:spPr>
          <p:txBody>
            <a:bodyPr rtlCol="0" anchor="ctr"/>
            <a:lstStyle/>
            <a:p>
              <a:pPr algn="ctr"/>
            </a:p>
          </p:txBody>
        </p:sp>
      </p:grpSp>
      <p:sp>
        <p:nvSpPr>
          <p:cNvPr id="406" name="矩形"/>
          <p:cNvSpPr/>
          <p:nvPr/>
        </p:nvSpPr>
        <p:spPr>
          <a:xfrm>
            <a:off x="3281272" y="4914723"/>
            <a:ext cx="7421992"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latinLnBrk="0" hangingPunct="1">
              <a:lnSpc>
                <a:spcPct val="150000"/>
              </a:lnSpc>
              <a:spcBef>
                <a:spcPts val="0"/>
              </a:spcBef>
              <a:spcAft>
                <a:spcPts val="0"/>
              </a:spcAft>
              <a:buNone/>
            </a:pPr>
            <a:r>
              <a:rPr lang="en-US" altLang="zh-CN" sz="1800" b="1" i="0" u="none" strike="noStrike" kern="1200" cap="none" spc="-150" baseline="0">
                <a:solidFill>
                  <a:srgbClr val="0164DC"/>
                </a:solidFill>
                <a:latin typeface="微软雅黑" panose="020B0503020204020204" charset="-122"/>
                <a:ea typeface="微软雅黑" panose="020B0503020204020204" charset="-122"/>
                <a:cs typeface="Open Sans" pitchFamily="34" charset="0"/>
                <a:sym typeface="微软雅黑" panose="020B0503020204020204" charset="-122"/>
              </a:rPr>
              <a:t>CPR(</a:t>
            </a:r>
            <a:r>
              <a:rPr lang="en-US" altLang="zh-CN"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sym typeface="微软雅黑" panose="020B0503020204020204" charset="-122"/>
              </a:rPr>
              <a:t>Cardio Pulmonary Resuscitation)</a:t>
            </a:r>
            <a:endParaRPr lang="en-US" altLang="zh-CN" sz="1800" b="1" i="0" u="none" strike="noStrike" kern="1200" cap="none" spc="-150" baseline="0">
              <a:solidFill>
                <a:srgbClr val="0164DC"/>
              </a:solidFill>
              <a:latin typeface="微软雅黑" panose="020B0503020204020204" charset="-122"/>
              <a:ea typeface="微软雅黑" panose="020B0503020204020204" charset="-122"/>
              <a:cs typeface="Open Sans" pitchFamily="34" charset="0"/>
              <a:sym typeface="微软雅黑" panose="020B0503020204020204" charset="-122"/>
            </a:endParaRPr>
          </a:p>
          <a:p>
            <a:pPr marL="0" indent="0" algn="l" eaLnBrk="1" latinLnBrk="0" hangingPunct="1">
              <a:lnSpc>
                <a:spcPct val="150000"/>
              </a:lnSpc>
              <a:spcBef>
                <a:spcPts val="0"/>
              </a:spcBef>
              <a:spcAft>
                <a:spcPts val="0"/>
              </a:spcAft>
              <a:buNone/>
            </a:pP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心肺复苏法</a:t>
            </a:r>
            <a:r>
              <a:rPr lang="en-US" altLang="zh-CN"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体</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外心</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脏按压</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法 </a:t>
            </a:r>
            <a:r>
              <a:rPr lang="en-US" altLang="zh-CN"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 </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人工呼吸法</a:t>
            </a:r>
            <a:r>
              <a:rPr lang="en-US" altLang="zh-CN"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PMingLiU" panose="02020500000000000000" charset="-120"/>
              </a:rPr>
              <a:t>+</a:t>
            </a:r>
            <a:r>
              <a:rPr lang="zh-CN" altLang="en-US" sz="1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sym typeface="微软雅黑" panose="020B0503020204020204" charset="-122"/>
              </a:rPr>
              <a:t>后续治疗</a:t>
            </a:r>
            <a:endParaRPr lang="zh-CN" altLang="en-US" sz="1600" b="0" i="0" u="none" strike="noStrike" kern="1200" cap="none" spc="0" baseline="0">
              <a:solidFill>
                <a:srgbClr val="262626"/>
              </a:solidFill>
              <a:latin typeface="方正黑体简体" pitchFamily="65" charset="-122"/>
              <a:ea typeface="方正黑体简体" pitchFamily="65" charset="-122"/>
              <a:cs typeface="宋体" panose="02010600030101010101" pitchFamily="2" charset="-122"/>
            </a:endParaRPr>
          </a:p>
        </p:txBody>
      </p:sp>
      <p:grpSp>
        <p:nvGrpSpPr>
          <p:cNvPr id="409" name="组合"/>
          <p:cNvGrpSpPr/>
          <p:nvPr/>
        </p:nvGrpSpPr>
        <p:grpSpPr>
          <a:xfrm>
            <a:off x="1694021" y="4667058"/>
            <a:ext cx="1398897" cy="1398897"/>
            <a:chOff x="1694021" y="4667058"/>
            <a:chExt cx="1398897" cy="1398897"/>
          </a:xfrm>
        </p:grpSpPr>
        <p:sp>
          <p:nvSpPr>
            <p:cNvPr id="407" name="椭圆"/>
            <p:cNvSpPr/>
            <p:nvPr/>
          </p:nvSpPr>
          <p:spPr>
            <a:xfrm>
              <a:off x="1816768" y="4789806"/>
              <a:ext cx="1153402" cy="1153402"/>
            </a:xfrm>
            <a:prstGeom prst="ellipse">
              <a:avLst/>
            </a:prstGeom>
            <a:solidFill>
              <a:srgbClr val="404040"/>
            </a:solidFill>
            <a:ln w="25400" cap="flat" cmpd="sng">
              <a:noFill/>
              <a:prstDash val="solid"/>
              <a:round/>
            </a:ln>
          </p:spPr>
          <p:txBody>
            <a:bodyPr vert="horz" wrap="square" lIns="91440" tIns="45720" rIns="91440" bIns="45720" anchor="ctr" anchorCtr="0">
              <a:noAutofit/>
            </a:bodyPr>
            <a:lstStyle/>
            <a:p>
              <a:pPr marL="0" indent="0" algn="ctr" eaLnBrk="1" fontAlgn="base" latinLnBrk="0" hangingPunct="1">
                <a:lnSpc>
                  <a:spcPct val="100000"/>
                </a:lnSpc>
                <a:spcBef>
                  <a:spcPts val="0"/>
                </a:spcBef>
                <a:spcAft>
                  <a:spcPts val="0"/>
                </a:spcAft>
                <a:buNone/>
              </a:pPr>
              <a:r>
                <a:rPr lang="en-US" altLang="zh-CN" sz="2000" b="1" i="0" u="none" strike="noStrike" kern="1200" cap="none" spc="0" baseline="0">
                  <a:solidFill>
                    <a:srgbClr val="FFFFFF"/>
                  </a:solidFill>
                  <a:latin typeface="微软雅黑" panose="020B0503020204020204" charset="-122"/>
                  <a:ea typeface="微软雅黑" panose="020B0503020204020204" charset="-122"/>
                  <a:cs typeface="宋体" panose="02010600030101010101" pitchFamily="2" charset="-122"/>
                </a:rPr>
                <a:t>CPR</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宋体" panose="02010600030101010101" pitchFamily="2" charset="-122"/>
              </a:endParaRPr>
            </a:p>
          </p:txBody>
        </p:sp>
        <p:sp>
          <p:nvSpPr>
            <p:cNvPr id="408" name="椭圆"/>
            <p:cNvSpPr/>
            <p:nvPr/>
          </p:nvSpPr>
          <p:spPr>
            <a:xfrm>
              <a:off x="1694021" y="4667058"/>
              <a:ext cx="1398897" cy="1398897"/>
            </a:xfrm>
            <a:prstGeom prst="ellipse">
              <a:avLst/>
            </a:prstGeom>
            <a:noFill/>
            <a:ln w="25400" cap="flat" cmpd="sng">
              <a:solidFill>
                <a:srgbClr val="404040"/>
              </a:solidFill>
              <a:prstDash val="solid"/>
              <a:round/>
            </a:ln>
          </p:spPr>
          <p:txBody>
            <a:bodyPr rtlCol="0" anchor="ctr"/>
            <a:lstStyle/>
            <a:p>
              <a:pPr algn="c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wheel(1)">
                                      <p:cBhvr>
                                        <p:cTn id="7" dur="500"/>
                                        <p:tgtEl>
                                          <p:spTgt spid="40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8"/>
                                        </p:tgtEl>
                                        <p:attrNameLst>
                                          <p:attrName>style.visibility</p:attrName>
                                        </p:attrNameLst>
                                      </p:cBhvr>
                                      <p:to>
                                        <p:strVal val="visible"/>
                                      </p:to>
                                    </p:set>
                                    <p:animEffect transition="in" filter="wipe(left)">
                                      <p:cBhvr>
                                        <p:cTn id="11" dur="500"/>
                                        <p:tgtEl>
                                          <p:spTgt spid="39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05"/>
                                        </p:tgtEl>
                                        <p:attrNameLst>
                                          <p:attrName>style.visibility</p:attrName>
                                        </p:attrNameLst>
                                      </p:cBhvr>
                                      <p:to>
                                        <p:strVal val="visible"/>
                                      </p:to>
                                    </p:set>
                                    <p:animEffect transition="in" filter="wheel(1)">
                                      <p:cBhvr>
                                        <p:cTn id="15" dur="500"/>
                                        <p:tgtEl>
                                          <p:spTgt spid="40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2"/>
                                        </p:tgtEl>
                                        <p:attrNameLst>
                                          <p:attrName>style.visibility</p:attrName>
                                        </p:attrNameLst>
                                      </p:cBhvr>
                                      <p:to>
                                        <p:strVal val="visible"/>
                                      </p:to>
                                    </p:set>
                                    <p:animEffect transition="in" filter="wipe(left)">
                                      <p:cBhvr>
                                        <p:cTn id="19" dur="500"/>
                                        <p:tgtEl>
                                          <p:spTgt spid="40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09"/>
                                        </p:tgtEl>
                                        <p:attrNameLst>
                                          <p:attrName>style.visibility</p:attrName>
                                        </p:attrNameLst>
                                      </p:cBhvr>
                                      <p:to>
                                        <p:strVal val="visible"/>
                                      </p:to>
                                    </p:set>
                                    <p:animEffect transition="in" filter="wheel(1)">
                                      <p:cBhvr>
                                        <p:cTn id="23" dur="500"/>
                                        <p:tgtEl>
                                          <p:spTgt spid="40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06"/>
                                        </p:tgtEl>
                                        <p:attrNameLst>
                                          <p:attrName>style.visibility</p:attrName>
                                        </p:attrNameLst>
                                      </p:cBhvr>
                                      <p:to>
                                        <p:strVal val="visible"/>
                                      </p:to>
                                    </p:set>
                                    <p:animEffect transition="in" filter="wipe(left)">
                                      <p:cBhvr>
                                        <p:cTn id="27"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401" grpId="0" animBg="1"/>
      <p:bldP spid="402" grpId="0"/>
      <p:bldP spid="405" grpId="0" animBg="1"/>
      <p:bldP spid="406" grpId="0"/>
      <p:bldP spid="4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414"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415"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416"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417" name="矩形"/>
          <p:cNvSpPr/>
          <p:nvPr/>
        </p:nvSpPr>
        <p:spPr>
          <a:xfrm>
            <a:off x="758508" y="1170940"/>
            <a:ext cx="10597515" cy="520700"/>
          </a:xfrm>
          <a:prstGeom prst="rect">
            <a:avLst/>
          </a:prstGeom>
          <a:solidFill>
            <a:srgbClr val="0164DC"/>
          </a:solidFill>
          <a:ln w="9525" cap="flat" cmpd="sng">
            <a:noFill/>
            <a:prstDash val="solid"/>
            <a:round/>
          </a:ln>
        </p:spPr>
        <p:txBody>
          <a:bodyPr rtlCol="0" anchor="ctr"/>
          <a:lstStyle/>
          <a:p>
            <a:pPr algn="ctr"/>
          </a:p>
        </p:txBody>
      </p:sp>
      <p:sp>
        <p:nvSpPr>
          <p:cNvPr id="418" name="矩形"/>
          <p:cNvSpPr/>
          <p:nvPr/>
        </p:nvSpPr>
        <p:spPr>
          <a:xfrm>
            <a:off x="728662" y="1220470"/>
            <a:ext cx="10517505" cy="35813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0" fontAlgn="base" latinLnBrk="0" hangingPunct="0">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Calibri" panose="020F0502020204030204" charset="0"/>
                <a:sym typeface="微软雅黑" panose="020B0503020204020204" charset="-122"/>
              </a:rPr>
              <a:t>急救药箱配置</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graphicFrame>
        <p:nvGraphicFramePr>
          <p:cNvPr id="419" name="表格"/>
          <p:cNvGraphicFramePr>
            <a:graphicFrameLocks noGrp="1"/>
          </p:cNvGraphicFramePr>
          <p:nvPr/>
        </p:nvGraphicFramePr>
        <p:xfrm>
          <a:off x="758190" y="2025014"/>
          <a:ext cx="10645762" cy="4544060"/>
        </p:xfrm>
        <a:graphic>
          <a:graphicData uri="http://schemas.openxmlformats.org/drawingml/2006/table">
            <a:tbl>
              <a:tblPr bandRow="1">
                <a:noFill/>
              </a:tblPr>
              <a:tblGrid>
                <a:gridCol w="3150222"/>
                <a:gridCol w="1917687"/>
                <a:gridCol w="2571102"/>
                <a:gridCol w="2959087"/>
              </a:tblGrid>
              <a:tr h="435263">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药品名称</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C000"/>
                    </a:solidFill>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储存数量</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C000"/>
                    </a:solidFill>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用途</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C000"/>
                    </a:solidFill>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保质（使用）期限</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C000"/>
                    </a:solidFill>
                  </a:tcPr>
                </a:tc>
              </a:tr>
              <a:tr h="410498">
                <a:tc>
                  <a:txBody>
                    <a:bodyPr/>
                    <a:lstStyle/>
                    <a:p>
                      <a:pPr marL="0" indent="0" algn="ctr" eaLnBrk="1" fontAlgn="base" latinLnBrk="0" hangingPunct="1">
                        <a:lnSpc>
                          <a:spcPct val="100000"/>
                        </a:lnSpc>
                        <a:spcBef>
                          <a:spcPct val="2000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0.9%</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的生理盐水</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瓶</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清洗伤口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1133">
                <a:tc>
                  <a:txBody>
                    <a:bodyPr/>
                    <a:lstStyle/>
                    <a:p>
                      <a:pPr marL="0" indent="0" algn="ctr" eaLnBrk="1" fontAlgn="base" latinLnBrk="0" hangingPunct="1">
                        <a:lnSpc>
                          <a:spcPct val="100000"/>
                        </a:lnSpc>
                        <a:spcBef>
                          <a:spcPct val="2000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2%</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碳酸氢钠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瓶</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处置酸灼伤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1133">
                <a:tc>
                  <a:txBody>
                    <a:bodyPr/>
                    <a:lstStyle/>
                    <a:p>
                      <a:pPr marL="0" indent="0" algn="ctr" eaLnBrk="1" fontAlgn="base" latinLnBrk="0" hangingPunct="1">
                        <a:lnSpc>
                          <a:spcPct val="100000"/>
                        </a:lnSpc>
                        <a:spcBef>
                          <a:spcPct val="2000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2%</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醋酸或 </a:t>
                      </a: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3%</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硼酸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瓶</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处置酸灼伤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0498">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中号胶布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2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卷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粘贴绷带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1133">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剪刀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个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急救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0498">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急救、呼吸气囊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个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人工呼吸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1133">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手电筒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个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急救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1133">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医用酒精</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Times New Roman" panose="020206030504050203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瓶</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消毒伤口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0498">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11133">
                <a:tc>
                  <a:txBody>
                    <a:bodyPr/>
                    <a:lstStyle/>
                    <a:p>
                      <a:pPr marL="0" indent="0" algn="ctr" eaLnBrk="1" fontAlgn="base" latinLnBrk="0" hangingPunct="1">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急救使用说明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1 </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个 </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ts val="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wipe(left)">
                                      <p:cBhvr>
                                        <p:cTn id="7" dur="500"/>
                                        <p:tgtEl>
                                          <p:spTgt spid="4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8"/>
                                        </p:tgtEl>
                                        <p:attrNameLst>
                                          <p:attrName>style.visibility</p:attrName>
                                        </p:attrNameLst>
                                      </p:cBhvr>
                                      <p:to>
                                        <p:strVal val="visible"/>
                                      </p:to>
                                    </p:set>
                                    <p:animEffect transition="in" filter="wipe(left)">
                                      <p:cBhvr>
                                        <p:cTn id="10"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424"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425"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426"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cxnSp>
        <p:nvCxnSpPr>
          <p:cNvPr id="427" name="直线连接线"/>
          <p:cNvCxnSpPr/>
          <p:nvPr/>
        </p:nvCxnSpPr>
        <p:spPr>
          <a:xfrm rot="21600000" flipV="1">
            <a:off x="6423997" y="1206001"/>
            <a:ext cx="1587" cy="5460147"/>
          </a:xfrm>
          <a:prstGeom prst="straightConnector1">
            <a:avLst/>
          </a:prstGeom>
          <a:noFill/>
          <a:ln w="28575" cap="flat" cmpd="sng">
            <a:solidFill>
              <a:srgbClr val="BFBFBF"/>
            </a:solidFill>
            <a:prstDash val="solid"/>
            <a:round/>
            <a:tailEnd type="arrow" w="med" len="med"/>
          </a:ln>
        </p:spPr>
      </p:cxnSp>
      <p:sp>
        <p:nvSpPr>
          <p:cNvPr id="428" name="椭圆"/>
          <p:cNvSpPr/>
          <p:nvPr/>
        </p:nvSpPr>
        <p:spPr>
          <a:xfrm>
            <a:off x="6269025" y="1911897"/>
            <a:ext cx="309944" cy="309944"/>
          </a:xfrm>
          <a:prstGeom prst="ellipse">
            <a:avLst/>
          </a:prstGeom>
          <a:solidFill>
            <a:srgbClr val="FFFFFF"/>
          </a:solidFill>
          <a:ln w="25400" cap="flat" cmpd="sng">
            <a:solidFill>
              <a:srgbClr val="595959"/>
            </a:solidFill>
            <a:prstDash val="solid"/>
            <a:round/>
          </a:ln>
        </p:spPr>
        <p:txBody>
          <a:bodyPr rtlCol="0" anchor="ctr"/>
          <a:lstStyle/>
          <a:p>
            <a:pPr algn="ctr"/>
          </a:p>
        </p:txBody>
      </p:sp>
      <p:sp>
        <p:nvSpPr>
          <p:cNvPr id="429" name="椭圆"/>
          <p:cNvSpPr/>
          <p:nvPr/>
        </p:nvSpPr>
        <p:spPr>
          <a:xfrm>
            <a:off x="6269025" y="2820959"/>
            <a:ext cx="309944" cy="309944"/>
          </a:xfrm>
          <a:prstGeom prst="ellipse">
            <a:avLst/>
          </a:prstGeom>
          <a:solidFill>
            <a:srgbClr val="FFFFFF"/>
          </a:solidFill>
          <a:ln w="25400" cap="flat" cmpd="sng">
            <a:solidFill>
              <a:srgbClr val="0164DC"/>
            </a:solidFill>
            <a:prstDash val="solid"/>
            <a:round/>
          </a:ln>
        </p:spPr>
        <p:txBody>
          <a:bodyPr rtlCol="0" anchor="ctr"/>
          <a:lstStyle/>
          <a:p>
            <a:pPr algn="ctr"/>
          </a:p>
        </p:txBody>
      </p:sp>
      <p:sp>
        <p:nvSpPr>
          <p:cNvPr id="430" name="椭圆"/>
          <p:cNvSpPr/>
          <p:nvPr/>
        </p:nvSpPr>
        <p:spPr>
          <a:xfrm>
            <a:off x="6269025" y="3722521"/>
            <a:ext cx="309944" cy="309944"/>
          </a:xfrm>
          <a:prstGeom prst="ellipse">
            <a:avLst/>
          </a:prstGeom>
          <a:solidFill>
            <a:srgbClr val="FFFFFF"/>
          </a:solidFill>
          <a:ln w="25400" cap="flat" cmpd="sng">
            <a:solidFill>
              <a:srgbClr val="595959"/>
            </a:solidFill>
            <a:prstDash val="solid"/>
            <a:round/>
          </a:ln>
        </p:spPr>
        <p:txBody>
          <a:bodyPr rtlCol="0" anchor="ctr"/>
          <a:lstStyle/>
          <a:p>
            <a:pPr algn="ctr"/>
          </a:p>
        </p:txBody>
      </p:sp>
      <p:sp>
        <p:nvSpPr>
          <p:cNvPr id="431" name="椭圆"/>
          <p:cNvSpPr/>
          <p:nvPr/>
        </p:nvSpPr>
        <p:spPr>
          <a:xfrm>
            <a:off x="6269025" y="4654668"/>
            <a:ext cx="309944" cy="309945"/>
          </a:xfrm>
          <a:prstGeom prst="ellipse">
            <a:avLst/>
          </a:prstGeom>
          <a:solidFill>
            <a:srgbClr val="FFFFFF"/>
          </a:solidFill>
          <a:ln w="25400" cap="flat" cmpd="sng">
            <a:solidFill>
              <a:srgbClr val="0164DC"/>
            </a:solidFill>
            <a:prstDash val="solid"/>
            <a:round/>
          </a:ln>
        </p:spPr>
        <p:txBody>
          <a:bodyPr rtlCol="0" anchor="ctr"/>
          <a:lstStyle/>
          <a:p>
            <a:pPr algn="ctr"/>
          </a:p>
        </p:txBody>
      </p:sp>
      <p:sp>
        <p:nvSpPr>
          <p:cNvPr id="432" name="椭圆"/>
          <p:cNvSpPr/>
          <p:nvPr/>
        </p:nvSpPr>
        <p:spPr>
          <a:xfrm>
            <a:off x="6269025" y="5568926"/>
            <a:ext cx="309944" cy="309944"/>
          </a:xfrm>
          <a:prstGeom prst="ellipse">
            <a:avLst/>
          </a:prstGeom>
          <a:solidFill>
            <a:srgbClr val="FFFFFF"/>
          </a:solidFill>
          <a:ln w="25400" cap="flat" cmpd="sng">
            <a:solidFill>
              <a:srgbClr val="595959"/>
            </a:solidFill>
            <a:prstDash val="solid"/>
            <a:round/>
          </a:ln>
        </p:spPr>
        <p:txBody>
          <a:bodyPr rtlCol="0" anchor="ctr"/>
          <a:lstStyle/>
          <a:p>
            <a:pPr algn="ctr"/>
          </a:p>
        </p:txBody>
      </p:sp>
      <p:grpSp>
        <p:nvGrpSpPr>
          <p:cNvPr id="436" name="组合"/>
          <p:cNvGrpSpPr/>
          <p:nvPr/>
        </p:nvGrpSpPr>
        <p:grpSpPr>
          <a:xfrm>
            <a:off x="861722" y="1163674"/>
            <a:ext cx="650065" cy="662893"/>
            <a:chOff x="861722" y="1163674"/>
            <a:chExt cx="650065" cy="662893"/>
          </a:xfrm>
        </p:grpSpPr>
        <p:sp>
          <p:nvSpPr>
            <p:cNvPr id="433" name="曲线"/>
            <p:cNvSpPr/>
            <p:nvPr/>
          </p:nvSpPr>
          <p:spPr>
            <a:xfrm>
              <a:off x="1062728" y="1163674"/>
              <a:ext cx="449058" cy="449058"/>
            </a:xfrm>
            <a:custGeom>
              <a:avLst/>
              <a:gdLst>
                <a:gd name="T1" fmla="*/ 0 w 21600"/>
                <a:gd name="T2" fmla="*/ 0 h 21600"/>
                <a:gd name="T3" fmla="*/ 21600 w 21600"/>
                <a:gd name="T4" fmla="*/ 21600 h 21600"/>
              </a:gdLst>
              <a:ahLst/>
              <a:cxnLst/>
              <a:rect l="T1" t="T2" r="T3" b="T4"/>
              <a:pathLst>
                <a:path w="21600" h="21600">
                  <a:moveTo>
                    <a:pt x="17772" y="3827"/>
                  </a:moveTo>
                  <a:cubicBezTo>
                    <a:pt x="13944" y="0"/>
                    <a:pt x="7655" y="0"/>
                    <a:pt x="3827" y="3827"/>
                  </a:cubicBezTo>
                  <a:cubicBezTo>
                    <a:pt x="0" y="7655"/>
                    <a:pt x="0" y="13397"/>
                    <a:pt x="3007" y="17225"/>
                  </a:cubicBezTo>
                  <a:cubicBezTo>
                    <a:pt x="3007" y="17225"/>
                    <a:pt x="3007" y="17225"/>
                    <a:pt x="3007" y="17225"/>
                  </a:cubicBezTo>
                  <a:cubicBezTo>
                    <a:pt x="3827" y="18045"/>
                    <a:pt x="4101" y="18318"/>
                    <a:pt x="4648" y="18592"/>
                  </a:cubicBezTo>
                  <a:cubicBezTo>
                    <a:pt x="8475" y="21600"/>
                    <a:pt x="13944" y="21326"/>
                    <a:pt x="17498" y="17772"/>
                  </a:cubicBezTo>
                  <a:cubicBezTo>
                    <a:pt x="21326" y="13944"/>
                    <a:pt x="21600" y="7929"/>
                    <a:pt x="17772" y="3827"/>
                  </a:cubicBezTo>
                  <a:close/>
                  <a:moveTo>
                    <a:pt x="15858" y="16131"/>
                  </a:moveTo>
                  <a:cubicBezTo>
                    <a:pt x="12850" y="18865"/>
                    <a:pt x="8202" y="18865"/>
                    <a:pt x="5468" y="16131"/>
                  </a:cubicBezTo>
                  <a:cubicBezTo>
                    <a:pt x="2460" y="13124"/>
                    <a:pt x="2460" y="8475"/>
                    <a:pt x="5468" y="5741"/>
                  </a:cubicBezTo>
                  <a:cubicBezTo>
                    <a:pt x="8475" y="2734"/>
                    <a:pt x="13124" y="2734"/>
                    <a:pt x="15858" y="5741"/>
                  </a:cubicBezTo>
                  <a:cubicBezTo>
                    <a:pt x="18865" y="8475"/>
                    <a:pt x="18865" y="13124"/>
                    <a:pt x="15858" y="16131"/>
                  </a:cubicBezTo>
                  <a:close/>
                </a:path>
              </a:pathLst>
            </a:custGeom>
            <a:solidFill>
              <a:srgbClr val="0164DC"/>
            </a:solidFill>
            <a:ln w="9525" cap="flat" cmpd="sng">
              <a:noFill/>
              <a:prstDash val="solid"/>
              <a:round/>
            </a:ln>
          </p:spPr>
          <p:txBody>
            <a:bodyPr rtlCol="0" anchor="ctr"/>
            <a:lstStyle/>
            <a:p>
              <a:pPr algn="ctr"/>
            </a:p>
          </p:txBody>
        </p:sp>
        <p:sp>
          <p:nvSpPr>
            <p:cNvPr id="434" name="曲线"/>
            <p:cNvSpPr/>
            <p:nvPr/>
          </p:nvSpPr>
          <p:spPr>
            <a:xfrm>
              <a:off x="861722" y="1544302"/>
              <a:ext cx="273711" cy="282265"/>
            </a:xfrm>
            <a:custGeom>
              <a:avLst/>
              <a:gdLst>
                <a:gd name="T1" fmla="*/ 0 w 21600"/>
                <a:gd name="T2" fmla="*/ 0 h 21600"/>
                <a:gd name="T3" fmla="*/ 21600 w 21600"/>
                <a:gd name="T4" fmla="*/ 21600 h 21600"/>
              </a:gdLst>
              <a:ahLst/>
              <a:cxnLst/>
              <a:rect l="T1" t="T2" r="T3" b="T4"/>
              <a:pathLst>
                <a:path w="21600" h="21600">
                  <a:moveTo>
                    <a:pt x="0" y="17018"/>
                  </a:moveTo>
                  <a:lnTo>
                    <a:pt x="4050" y="21600"/>
                  </a:lnTo>
                  <a:lnTo>
                    <a:pt x="21600" y="2618"/>
                  </a:lnTo>
                  <a:lnTo>
                    <a:pt x="18562" y="0"/>
                  </a:lnTo>
                  <a:lnTo>
                    <a:pt x="0" y="17018"/>
                  </a:lnTo>
                  <a:close/>
                </a:path>
              </a:pathLst>
            </a:custGeom>
            <a:solidFill>
              <a:srgbClr val="0164DC"/>
            </a:solidFill>
            <a:ln w="9525" cap="flat" cmpd="sng">
              <a:noFill/>
              <a:prstDash val="solid"/>
              <a:round/>
            </a:ln>
          </p:spPr>
          <p:txBody>
            <a:bodyPr rtlCol="0" anchor="ctr"/>
            <a:lstStyle/>
            <a:p>
              <a:pPr algn="ctr"/>
            </a:p>
          </p:txBody>
        </p:sp>
        <p:sp>
          <p:nvSpPr>
            <p:cNvPr id="435" name="曲线"/>
            <p:cNvSpPr/>
            <p:nvPr/>
          </p:nvSpPr>
          <p:spPr>
            <a:xfrm>
              <a:off x="1293672" y="1313359"/>
              <a:ext cx="171068" cy="205282"/>
            </a:xfrm>
            <a:custGeom>
              <a:avLst/>
              <a:gdLst>
                <a:gd name="T1" fmla="*/ 0 w 21600"/>
                <a:gd name="T2" fmla="*/ 0 h 21600"/>
                <a:gd name="T3" fmla="*/ 21600 w 21600"/>
                <a:gd name="T4" fmla="*/ 21600 h 21600"/>
              </a:gdLst>
              <a:ahLst/>
              <a:cxnLst/>
              <a:rect l="T1" t="T2" r="T3" b="T4"/>
              <a:pathLst>
                <a:path w="21600" h="21600">
                  <a:moveTo>
                    <a:pt x="11519" y="0"/>
                  </a:moveTo>
                  <a:cubicBezTo>
                    <a:pt x="14399" y="15599"/>
                    <a:pt x="0" y="20399"/>
                    <a:pt x="0" y="20399"/>
                  </a:cubicBezTo>
                  <a:cubicBezTo>
                    <a:pt x="4319" y="21600"/>
                    <a:pt x="4319" y="21600"/>
                    <a:pt x="4319" y="21600"/>
                  </a:cubicBezTo>
                  <a:cubicBezTo>
                    <a:pt x="21600" y="12599"/>
                    <a:pt x="11519" y="0"/>
                    <a:pt x="11519" y="0"/>
                  </a:cubicBezTo>
                  <a:close/>
                </a:path>
              </a:pathLst>
            </a:custGeom>
            <a:solidFill>
              <a:srgbClr val="0164DC"/>
            </a:solidFill>
            <a:ln w="9525" cap="flat" cmpd="sng">
              <a:noFill/>
              <a:prstDash val="solid"/>
              <a:round/>
            </a:ln>
          </p:spPr>
          <p:txBody>
            <a:bodyPr rtlCol="0" anchor="ctr"/>
            <a:lstStyle/>
            <a:p>
              <a:pPr algn="ctr"/>
            </a:p>
          </p:txBody>
        </p:sp>
      </p:grpSp>
      <p:sp>
        <p:nvSpPr>
          <p:cNvPr id="437" name="曲线"/>
          <p:cNvSpPr/>
          <p:nvPr/>
        </p:nvSpPr>
        <p:spPr>
          <a:xfrm>
            <a:off x="4852040" y="2628178"/>
            <a:ext cx="479114" cy="645474"/>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20259"/>
                  <a:pt x="0" y="20259"/>
                  <a:pt x="0" y="20259"/>
                </a:cubicBezTo>
                <a:cubicBezTo>
                  <a:pt x="2600" y="18620"/>
                  <a:pt x="2600" y="18620"/>
                  <a:pt x="2600" y="18620"/>
                </a:cubicBezTo>
                <a:cubicBezTo>
                  <a:pt x="19200" y="18620"/>
                  <a:pt x="19200" y="18620"/>
                  <a:pt x="19200" y="18620"/>
                </a:cubicBezTo>
                <a:cubicBezTo>
                  <a:pt x="21600" y="20110"/>
                  <a:pt x="21600" y="20110"/>
                  <a:pt x="21600" y="20110"/>
                </a:cubicBezTo>
                <a:lnTo>
                  <a:pt x="21600" y="21600"/>
                </a:lnTo>
                <a:close/>
                <a:moveTo>
                  <a:pt x="3200" y="17279"/>
                </a:moveTo>
                <a:cubicBezTo>
                  <a:pt x="4800" y="13555"/>
                  <a:pt x="4800" y="13555"/>
                  <a:pt x="4800" y="13555"/>
                </a:cubicBezTo>
                <a:cubicBezTo>
                  <a:pt x="17000" y="13555"/>
                  <a:pt x="17000" y="13555"/>
                  <a:pt x="17000" y="13555"/>
                </a:cubicBezTo>
                <a:cubicBezTo>
                  <a:pt x="18399" y="17279"/>
                  <a:pt x="18399" y="17279"/>
                  <a:pt x="18399" y="17279"/>
                </a:cubicBezTo>
                <a:lnTo>
                  <a:pt x="3200" y="17279"/>
                </a:lnTo>
                <a:close/>
                <a:moveTo>
                  <a:pt x="5599" y="11321"/>
                </a:moveTo>
                <a:cubicBezTo>
                  <a:pt x="7200" y="7597"/>
                  <a:pt x="7200" y="7597"/>
                  <a:pt x="7200" y="7597"/>
                </a:cubicBezTo>
                <a:cubicBezTo>
                  <a:pt x="14400" y="7597"/>
                  <a:pt x="14400" y="7597"/>
                  <a:pt x="14400" y="7597"/>
                </a:cubicBezTo>
                <a:cubicBezTo>
                  <a:pt x="16000" y="11321"/>
                  <a:pt x="16000" y="11321"/>
                  <a:pt x="16000" y="11321"/>
                </a:cubicBezTo>
                <a:lnTo>
                  <a:pt x="5599" y="11321"/>
                </a:lnTo>
                <a:close/>
                <a:moveTo>
                  <a:pt x="9600" y="1787"/>
                </a:moveTo>
                <a:cubicBezTo>
                  <a:pt x="9600" y="1787"/>
                  <a:pt x="10799" y="0"/>
                  <a:pt x="12000" y="1787"/>
                </a:cubicBezTo>
                <a:cubicBezTo>
                  <a:pt x="13399" y="5511"/>
                  <a:pt x="13399" y="5511"/>
                  <a:pt x="13399" y="5511"/>
                </a:cubicBezTo>
                <a:cubicBezTo>
                  <a:pt x="8200" y="5511"/>
                  <a:pt x="8200" y="5511"/>
                  <a:pt x="8200" y="5511"/>
                </a:cubicBezTo>
                <a:lnTo>
                  <a:pt x="9600" y="1787"/>
                </a:lnTo>
                <a:close/>
              </a:path>
            </a:pathLst>
          </a:custGeom>
          <a:solidFill>
            <a:srgbClr val="0164DC"/>
          </a:solidFill>
          <a:ln w="9525" cap="flat" cmpd="sng">
            <a:noFill/>
            <a:prstDash val="solid"/>
            <a:round/>
          </a:ln>
        </p:spPr>
        <p:txBody>
          <a:bodyPr rtlCol="0" anchor="ctr"/>
          <a:lstStyle/>
          <a:p>
            <a:pPr algn="ctr"/>
          </a:p>
        </p:txBody>
      </p:sp>
      <p:grpSp>
        <p:nvGrpSpPr>
          <p:cNvPr id="443" name="组合"/>
          <p:cNvGrpSpPr/>
          <p:nvPr/>
        </p:nvGrpSpPr>
        <p:grpSpPr>
          <a:xfrm>
            <a:off x="6893404" y="1586095"/>
            <a:ext cx="689413" cy="606948"/>
            <a:chOff x="6893404" y="1586095"/>
            <a:chExt cx="689413" cy="606948"/>
          </a:xfrm>
        </p:grpSpPr>
        <p:sp>
          <p:nvSpPr>
            <p:cNvPr id="438" name="曲线"/>
            <p:cNvSpPr/>
            <p:nvPr/>
          </p:nvSpPr>
          <p:spPr>
            <a:xfrm>
              <a:off x="6956077" y="1612483"/>
              <a:ext cx="257293" cy="554169"/>
            </a:xfrm>
            <a:custGeom>
              <a:avLst/>
              <a:gdLst>
                <a:gd name="T1" fmla="*/ 0 w 21600"/>
                <a:gd name="T2" fmla="*/ 0 h 21600"/>
                <a:gd name="T3" fmla="*/ 21600 w 21600"/>
                <a:gd name="T4" fmla="*/ 21600 h 21600"/>
              </a:gdLst>
              <a:ahLst/>
              <a:cxnLst/>
              <a:rect l="T1" t="T2" r="T3" b="T4"/>
              <a:pathLst>
                <a:path w="21600" h="21600">
                  <a:moveTo>
                    <a:pt x="19037" y="857"/>
                  </a:moveTo>
                  <a:cubicBezTo>
                    <a:pt x="3294" y="6514"/>
                    <a:pt x="3294" y="6514"/>
                    <a:pt x="3294" y="6514"/>
                  </a:cubicBezTo>
                  <a:cubicBezTo>
                    <a:pt x="3294" y="6514"/>
                    <a:pt x="1830" y="6514"/>
                    <a:pt x="0" y="6685"/>
                  </a:cubicBezTo>
                  <a:cubicBezTo>
                    <a:pt x="0" y="14742"/>
                    <a:pt x="0" y="14742"/>
                    <a:pt x="0" y="14742"/>
                  </a:cubicBezTo>
                  <a:cubicBezTo>
                    <a:pt x="1830" y="14914"/>
                    <a:pt x="3294" y="15085"/>
                    <a:pt x="3294" y="15085"/>
                  </a:cubicBezTo>
                  <a:cubicBezTo>
                    <a:pt x="18671" y="20400"/>
                    <a:pt x="18671" y="20400"/>
                    <a:pt x="18671" y="20400"/>
                  </a:cubicBezTo>
                  <a:cubicBezTo>
                    <a:pt x="18671" y="20400"/>
                    <a:pt x="21600" y="21600"/>
                    <a:pt x="21600" y="20400"/>
                  </a:cubicBezTo>
                  <a:cubicBezTo>
                    <a:pt x="21600" y="19199"/>
                    <a:pt x="21600" y="1885"/>
                    <a:pt x="21600" y="857"/>
                  </a:cubicBezTo>
                  <a:cubicBezTo>
                    <a:pt x="21600" y="0"/>
                    <a:pt x="19037" y="857"/>
                    <a:pt x="19037" y="857"/>
                  </a:cubicBezTo>
                  <a:close/>
                </a:path>
              </a:pathLst>
            </a:custGeom>
            <a:solidFill>
              <a:srgbClr val="595959"/>
            </a:solidFill>
            <a:ln w="9525" cap="flat" cmpd="sng">
              <a:noFill/>
              <a:prstDash val="solid"/>
              <a:round/>
            </a:ln>
          </p:spPr>
          <p:txBody>
            <a:bodyPr rtlCol="0" anchor="ctr"/>
            <a:lstStyle/>
            <a:p>
              <a:pPr algn="ctr"/>
            </a:p>
          </p:txBody>
        </p:sp>
        <p:sp>
          <p:nvSpPr>
            <p:cNvPr id="439" name="曲线"/>
            <p:cNvSpPr/>
            <p:nvPr/>
          </p:nvSpPr>
          <p:spPr>
            <a:xfrm>
              <a:off x="6893404" y="1793909"/>
              <a:ext cx="36285" cy="194620"/>
            </a:xfrm>
            <a:custGeom>
              <a:avLst/>
              <a:gdLst>
                <a:gd name="T1" fmla="*/ 0 w 21600"/>
                <a:gd name="T2" fmla="*/ 0 h 21600"/>
                <a:gd name="T3" fmla="*/ 21600 w 21600"/>
                <a:gd name="T4" fmla="*/ 21600 h 21600"/>
              </a:gdLst>
              <a:ahLst/>
              <a:cxnLst/>
              <a:rect l="T1" t="T2" r="T3" b="T4"/>
              <a:pathLst>
                <a:path w="21600" h="21600">
                  <a:moveTo>
                    <a:pt x="0" y="3927"/>
                  </a:moveTo>
                  <a:cubicBezTo>
                    <a:pt x="0" y="7854"/>
                    <a:pt x="0" y="15709"/>
                    <a:pt x="0" y="18654"/>
                  </a:cubicBezTo>
                  <a:cubicBezTo>
                    <a:pt x="0" y="19636"/>
                    <a:pt x="10800" y="20618"/>
                    <a:pt x="21600" y="21600"/>
                  </a:cubicBezTo>
                  <a:cubicBezTo>
                    <a:pt x="21600" y="0"/>
                    <a:pt x="21600" y="0"/>
                    <a:pt x="21600" y="0"/>
                  </a:cubicBezTo>
                  <a:cubicBezTo>
                    <a:pt x="10800" y="981"/>
                    <a:pt x="0" y="1963"/>
                    <a:pt x="0" y="3927"/>
                  </a:cubicBezTo>
                  <a:close/>
                </a:path>
              </a:pathLst>
            </a:custGeom>
            <a:solidFill>
              <a:srgbClr val="595959"/>
            </a:solidFill>
            <a:ln w="9525" cap="flat" cmpd="sng">
              <a:noFill/>
              <a:prstDash val="solid"/>
              <a:round/>
            </a:ln>
          </p:spPr>
          <p:txBody>
            <a:bodyPr rtlCol="0" anchor="ctr"/>
            <a:lstStyle/>
            <a:p>
              <a:pPr algn="ctr"/>
            </a:p>
          </p:txBody>
        </p:sp>
        <p:sp>
          <p:nvSpPr>
            <p:cNvPr id="440" name="曲线"/>
            <p:cNvSpPr/>
            <p:nvPr/>
          </p:nvSpPr>
          <p:spPr>
            <a:xfrm>
              <a:off x="7276044" y="1737832"/>
              <a:ext cx="102259" cy="303474"/>
            </a:xfrm>
            <a:custGeom>
              <a:avLst/>
              <a:gdLst>
                <a:gd name="T1" fmla="*/ 0 w 21600"/>
                <a:gd name="T2" fmla="*/ 0 h 21600"/>
                <a:gd name="T3" fmla="*/ 21600 w 21600"/>
                <a:gd name="T4" fmla="*/ 21600 h 21600"/>
              </a:gdLst>
              <a:ahLst/>
              <a:cxnLst/>
              <a:rect l="T1" t="T2" r="T3" b="T4"/>
              <a:pathLst>
                <a:path w="21600" h="21600">
                  <a:moveTo>
                    <a:pt x="9391" y="626"/>
                  </a:moveTo>
                  <a:cubicBezTo>
                    <a:pt x="6573" y="0"/>
                    <a:pt x="3756" y="0"/>
                    <a:pt x="1878" y="626"/>
                  </a:cubicBezTo>
                  <a:cubicBezTo>
                    <a:pt x="0" y="1252"/>
                    <a:pt x="0" y="2504"/>
                    <a:pt x="1878" y="3130"/>
                  </a:cubicBezTo>
                  <a:cubicBezTo>
                    <a:pt x="8452" y="5321"/>
                    <a:pt x="11269" y="8139"/>
                    <a:pt x="11269" y="10956"/>
                  </a:cubicBezTo>
                  <a:cubicBezTo>
                    <a:pt x="11269" y="13773"/>
                    <a:pt x="8452" y="16591"/>
                    <a:pt x="1878" y="18782"/>
                  </a:cubicBezTo>
                  <a:cubicBezTo>
                    <a:pt x="0" y="19408"/>
                    <a:pt x="0" y="20347"/>
                    <a:pt x="1878" y="20973"/>
                  </a:cubicBezTo>
                  <a:cubicBezTo>
                    <a:pt x="2817" y="21286"/>
                    <a:pt x="3756" y="21600"/>
                    <a:pt x="5634" y="21600"/>
                  </a:cubicBezTo>
                  <a:cubicBezTo>
                    <a:pt x="6573" y="21600"/>
                    <a:pt x="8452" y="21286"/>
                    <a:pt x="9391" y="20973"/>
                  </a:cubicBezTo>
                  <a:cubicBezTo>
                    <a:pt x="17843" y="18156"/>
                    <a:pt x="21600" y="14713"/>
                    <a:pt x="21600" y="10956"/>
                  </a:cubicBezTo>
                  <a:cubicBezTo>
                    <a:pt x="21600" y="7200"/>
                    <a:pt x="17843" y="3443"/>
                    <a:pt x="9391" y="626"/>
                  </a:cubicBezTo>
                  <a:close/>
                </a:path>
              </a:pathLst>
            </a:custGeom>
            <a:solidFill>
              <a:srgbClr val="595959"/>
            </a:solidFill>
            <a:ln w="9525" cap="flat" cmpd="sng">
              <a:noFill/>
              <a:prstDash val="solid"/>
              <a:round/>
            </a:ln>
          </p:spPr>
          <p:txBody>
            <a:bodyPr rtlCol="0" anchor="ctr"/>
            <a:lstStyle/>
            <a:p>
              <a:pPr algn="ctr"/>
            </a:p>
          </p:txBody>
        </p:sp>
        <p:sp>
          <p:nvSpPr>
            <p:cNvPr id="441" name="曲线"/>
            <p:cNvSpPr/>
            <p:nvPr/>
          </p:nvSpPr>
          <p:spPr>
            <a:xfrm>
              <a:off x="7338719" y="1661963"/>
              <a:ext cx="135244" cy="451913"/>
            </a:xfrm>
            <a:custGeom>
              <a:avLst/>
              <a:gdLst>
                <a:gd name="T1" fmla="*/ 0 w 21600"/>
                <a:gd name="T2" fmla="*/ 0 h 21600"/>
                <a:gd name="T3" fmla="*/ 21600 w 21600"/>
                <a:gd name="T4" fmla="*/ 21600 h 21600"/>
              </a:gdLst>
              <a:ahLst/>
              <a:cxnLst/>
              <a:rect l="T1" t="T2" r="T3" b="T4"/>
              <a:pathLst>
                <a:path w="21600" h="21600">
                  <a:moveTo>
                    <a:pt x="6967" y="419"/>
                  </a:moveTo>
                  <a:cubicBezTo>
                    <a:pt x="5574" y="0"/>
                    <a:pt x="3483" y="0"/>
                    <a:pt x="2090" y="419"/>
                  </a:cubicBezTo>
                  <a:cubicBezTo>
                    <a:pt x="0" y="838"/>
                    <a:pt x="0" y="1677"/>
                    <a:pt x="2090" y="2097"/>
                  </a:cubicBezTo>
                  <a:cubicBezTo>
                    <a:pt x="9754" y="4403"/>
                    <a:pt x="13935" y="7759"/>
                    <a:pt x="13935" y="10904"/>
                  </a:cubicBezTo>
                  <a:cubicBezTo>
                    <a:pt x="13935" y="14050"/>
                    <a:pt x="9754" y="17196"/>
                    <a:pt x="2090" y="19712"/>
                  </a:cubicBezTo>
                  <a:cubicBezTo>
                    <a:pt x="0" y="20132"/>
                    <a:pt x="0" y="20970"/>
                    <a:pt x="2090" y="21390"/>
                  </a:cubicBezTo>
                  <a:cubicBezTo>
                    <a:pt x="2787" y="21600"/>
                    <a:pt x="3483" y="21600"/>
                    <a:pt x="4180" y="21600"/>
                  </a:cubicBezTo>
                  <a:cubicBezTo>
                    <a:pt x="5574" y="21600"/>
                    <a:pt x="6270" y="21600"/>
                    <a:pt x="6967" y="21390"/>
                  </a:cubicBezTo>
                  <a:cubicBezTo>
                    <a:pt x="16722" y="18454"/>
                    <a:pt x="21600" y="14679"/>
                    <a:pt x="21600" y="10904"/>
                  </a:cubicBezTo>
                  <a:cubicBezTo>
                    <a:pt x="21600" y="7130"/>
                    <a:pt x="16722" y="3355"/>
                    <a:pt x="6967" y="419"/>
                  </a:cubicBezTo>
                  <a:close/>
                </a:path>
              </a:pathLst>
            </a:custGeom>
            <a:solidFill>
              <a:srgbClr val="595959"/>
            </a:solidFill>
            <a:ln w="9525" cap="flat" cmpd="sng">
              <a:noFill/>
              <a:prstDash val="solid"/>
              <a:round/>
            </a:ln>
          </p:spPr>
          <p:txBody>
            <a:bodyPr rtlCol="0" anchor="ctr"/>
            <a:lstStyle/>
            <a:p>
              <a:pPr algn="ctr"/>
            </a:p>
          </p:txBody>
        </p:sp>
        <p:sp>
          <p:nvSpPr>
            <p:cNvPr id="442" name="曲线"/>
            <p:cNvSpPr/>
            <p:nvPr/>
          </p:nvSpPr>
          <p:spPr>
            <a:xfrm>
              <a:off x="7417886" y="1586095"/>
              <a:ext cx="164931" cy="606948"/>
            </a:xfrm>
            <a:custGeom>
              <a:avLst/>
              <a:gdLst>
                <a:gd name="T1" fmla="*/ 0 w 21600"/>
                <a:gd name="T2" fmla="*/ 0 h 21600"/>
                <a:gd name="T3" fmla="*/ 21600 w 21600"/>
                <a:gd name="T4" fmla="*/ 21600 h 21600"/>
              </a:gdLst>
              <a:ahLst/>
              <a:cxnLst/>
              <a:rect l="T1" t="T2" r="T3" b="T4"/>
              <a:pathLst>
                <a:path w="21600" h="21600">
                  <a:moveTo>
                    <a:pt x="5684" y="313"/>
                  </a:moveTo>
                  <a:cubicBezTo>
                    <a:pt x="4547" y="0"/>
                    <a:pt x="2842" y="0"/>
                    <a:pt x="1136" y="313"/>
                  </a:cubicBezTo>
                  <a:cubicBezTo>
                    <a:pt x="0" y="626"/>
                    <a:pt x="0" y="1095"/>
                    <a:pt x="1136" y="1408"/>
                  </a:cubicBezTo>
                  <a:cubicBezTo>
                    <a:pt x="10800" y="4069"/>
                    <a:pt x="15347" y="7356"/>
                    <a:pt x="15347" y="10800"/>
                  </a:cubicBezTo>
                  <a:cubicBezTo>
                    <a:pt x="15347" y="14086"/>
                    <a:pt x="10800" y="17530"/>
                    <a:pt x="1136" y="20034"/>
                  </a:cubicBezTo>
                  <a:cubicBezTo>
                    <a:pt x="0" y="20347"/>
                    <a:pt x="0" y="20973"/>
                    <a:pt x="1136" y="21286"/>
                  </a:cubicBezTo>
                  <a:cubicBezTo>
                    <a:pt x="2273" y="21443"/>
                    <a:pt x="2842" y="21600"/>
                    <a:pt x="3410" y="21600"/>
                  </a:cubicBezTo>
                  <a:cubicBezTo>
                    <a:pt x="4547" y="21600"/>
                    <a:pt x="5115" y="21443"/>
                    <a:pt x="5684" y="21286"/>
                  </a:cubicBezTo>
                  <a:cubicBezTo>
                    <a:pt x="16484" y="18313"/>
                    <a:pt x="21600" y="14556"/>
                    <a:pt x="21600" y="10800"/>
                  </a:cubicBezTo>
                  <a:cubicBezTo>
                    <a:pt x="21600" y="7043"/>
                    <a:pt x="16484" y="3130"/>
                    <a:pt x="5684" y="313"/>
                  </a:cubicBezTo>
                  <a:close/>
                </a:path>
              </a:pathLst>
            </a:custGeom>
            <a:solidFill>
              <a:srgbClr val="595959"/>
            </a:solidFill>
            <a:ln w="9525" cap="flat" cmpd="sng">
              <a:noFill/>
              <a:prstDash val="solid"/>
              <a:round/>
            </a:ln>
          </p:spPr>
          <p:txBody>
            <a:bodyPr rtlCol="0" anchor="ctr"/>
            <a:lstStyle/>
            <a:p>
              <a:pPr algn="ctr"/>
            </a:p>
          </p:txBody>
        </p:sp>
      </p:grpSp>
      <p:grpSp>
        <p:nvGrpSpPr>
          <p:cNvPr id="447" name="组合"/>
          <p:cNvGrpSpPr/>
          <p:nvPr/>
        </p:nvGrpSpPr>
        <p:grpSpPr>
          <a:xfrm>
            <a:off x="3305795" y="4654782"/>
            <a:ext cx="719430" cy="448026"/>
            <a:chOff x="3305795" y="4654782"/>
            <a:chExt cx="719430" cy="448026"/>
          </a:xfrm>
        </p:grpSpPr>
        <p:sp>
          <p:nvSpPr>
            <p:cNvPr id="444" name="曲线"/>
            <p:cNvSpPr/>
            <p:nvPr/>
          </p:nvSpPr>
          <p:spPr>
            <a:xfrm>
              <a:off x="3305795" y="4654782"/>
              <a:ext cx="719430" cy="448026"/>
            </a:xfrm>
            <a:custGeom>
              <a:avLst/>
              <a:gdLst>
                <a:gd name="T1" fmla="*/ 0 w 21600"/>
                <a:gd name="T2" fmla="*/ 0 h 21600"/>
                <a:gd name="T3" fmla="*/ 21600 w 21600"/>
                <a:gd name="T4" fmla="*/ 21600 h 21600"/>
              </a:gdLst>
              <a:ahLst/>
              <a:cxnLst/>
              <a:rect l="T1" t="T2" r="T3" b="T4"/>
              <a:pathLst>
                <a:path w="21600" h="21600">
                  <a:moveTo>
                    <a:pt x="19526" y="4984"/>
                  </a:moveTo>
                  <a:cubicBezTo>
                    <a:pt x="19526" y="0"/>
                    <a:pt x="19526" y="0"/>
                    <a:pt x="19526" y="0"/>
                  </a:cubicBezTo>
                  <a:cubicBezTo>
                    <a:pt x="0" y="0"/>
                    <a:pt x="0" y="0"/>
                    <a:pt x="0" y="0"/>
                  </a:cubicBezTo>
                  <a:cubicBezTo>
                    <a:pt x="0" y="21600"/>
                    <a:pt x="0" y="21600"/>
                    <a:pt x="0" y="21600"/>
                  </a:cubicBezTo>
                  <a:cubicBezTo>
                    <a:pt x="19526" y="21600"/>
                    <a:pt x="19526" y="21600"/>
                    <a:pt x="19526" y="21600"/>
                  </a:cubicBezTo>
                  <a:cubicBezTo>
                    <a:pt x="19526" y="16615"/>
                    <a:pt x="19526" y="16615"/>
                    <a:pt x="19526" y="16615"/>
                  </a:cubicBezTo>
                  <a:cubicBezTo>
                    <a:pt x="20217" y="16615"/>
                    <a:pt x="21600" y="16892"/>
                    <a:pt x="21600" y="14953"/>
                  </a:cubicBezTo>
                  <a:cubicBezTo>
                    <a:pt x="21600" y="6923"/>
                    <a:pt x="21600" y="6923"/>
                    <a:pt x="21600" y="6923"/>
                  </a:cubicBezTo>
                  <a:cubicBezTo>
                    <a:pt x="21600" y="4707"/>
                    <a:pt x="20044" y="4984"/>
                    <a:pt x="19526" y="4984"/>
                  </a:cubicBezTo>
                  <a:close/>
                  <a:moveTo>
                    <a:pt x="17971" y="18830"/>
                  </a:moveTo>
                  <a:cubicBezTo>
                    <a:pt x="1727" y="18830"/>
                    <a:pt x="1727" y="18830"/>
                    <a:pt x="1727" y="18830"/>
                  </a:cubicBezTo>
                  <a:cubicBezTo>
                    <a:pt x="1727" y="2492"/>
                    <a:pt x="1727" y="2492"/>
                    <a:pt x="1727" y="2492"/>
                  </a:cubicBezTo>
                  <a:cubicBezTo>
                    <a:pt x="17971" y="2492"/>
                    <a:pt x="17971" y="2492"/>
                    <a:pt x="17971" y="2492"/>
                  </a:cubicBezTo>
                  <a:lnTo>
                    <a:pt x="17971" y="18830"/>
                  </a:lnTo>
                  <a:close/>
                </a:path>
              </a:pathLst>
            </a:custGeom>
            <a:solidFill>
              <a:srgbClr val="0164DC"/>
            </a:solidFill>
            <a:ln w="9525" cap="flat" cmpd="sng">
              <a:noFill/>
              <a:prstDash val="solid"/>
              <a:round/>
            </a:ln>
          </p:spPr>
          <p:txBody>
            <a:bodyPr rtlCol="0" anchor="ctr"/>
            <a:lstStyle/>
            <a:p>
              <a:pPr algn="ctr"/>
            </a:p>
          </p:txBody>
        </p:sp>
        <p:sp>
          <p:nvSpPr>
            <p:cNvPr id="445" name="矩形"/>
            <p:cNvSpPr/>
            <p:nvPr/>
          </p:nvSpPr>
          <p:spPr>
            <a:xfrm>
              <a:off x="3404876" y="4749557"/>
              <a:ext cx="137854" cy="249860"/>
            </a:xfrm>
            <a:prstGeom prst="rect">
              <a:avLst/>
            </a:prstGeom>
            <a:solidFill>
              <a:srgbClr val="0164DC"/>
            </a:solidFill>
            <a:ln w="9525" cap="flat" cmpd="sng">
              <a:noFill/>
              <a:prstDash val="solid"/>
              <a:round/>
            </a:ln>
          </p:spPr>
          <p:txBody>
            <a:bodyPr rtlCol="0" anchor="ctr"/>
            <a:lstStyle/>
            <a:p>
              <a:pPr algn="ctr"/>
            </a:p>
          </p:txBody>
        </p:sp>
        <p:sp>
          <p:nvSpPr>
            <p:cNvPr id="446" name="矩形"/>
            <p:cNvSpPr/>
            <p:nvPr/>
          </p:nvSpPr>
          <p:spPr>
            <a:xfrm>
              <a:off x="3564273" y="4749557"/>
              <a:ext cx="133547" cy="249860"/>
            </a:xfrm>
            <a:prstGeom prst="rect">
              <a:avLst/>
            </a:prstGeom>
            <a:solidFill>
              <a:srgbClr val="0164DC"/>
            </a:solidFill>
            <a:ln w="9525" cap="flat" cmpd="sng">
              <a:noFill/>
              <a:prstDash val="solid"/>
              <a:round/>
            </a:ln>
          </p:spPr>
          <p:txBody>
            <a:bodyPr rtlCol="0" anchor="ctr"/>
            <a:lstStyle/>
            <a:p>
              <a:pPr algn="ctr"/>
            </a:p>
          </p:txBody>
        </p:sp>
      </p:grpSp>
      <p:grpSp>
        <p:nvGrpSpPr>
          <p:cNvPr id="466" name="组合"/>
          <p:cNvGrpSpPr/>
          <p:nvPr/>
        </p:nvGrpSpPr>
        <p:grpSpPr>
          <a:xfrm>
            <a:off x="8278239" y="3990092"/>
            <a:ext cx="572201" cy="568438"/>
            <a:chOff x="8278239" y="3990092"/>
            <a:chExt cx="572201" cy="568438"/>
          </a:xfrm>
        </p:grpSpPr>
        <p:sp>
          <p:nvSpPr>
            <p:cNvPr id="448" name="曲线"/>
            <p:cNvSpPr/>
            <p:nvPr/>
          </p:nvSpPr>
          <p:spPr>
            <a:xfrm>
              <a:off x="8278239" y="3990092"/>
              <a:ext cx="572201" cy="568438"/>
            </a:xfrm>
            <a:custGeom>
              <a:avLst/>
              <a:gdLst>
                <a:gd name="T1" fmla="*/ 0 w 21600"/>
                <a:gd name="T2" fmla="*/ 0 h 21600"/>
                <a:gd name="T3" fmla="*/ 21600 w 21600"/>
                <a:gd name="T4" fmla="*/ 21600 h 21600"/>
              </a:gdLst>
              <a:ahLst/>
              <a:cxnLst/>
              <a:rect l="T1" t="T2" r="T3" b="T4"/>
              <a:pathLst>
                <a:path w="21600" h="21600">
                  <a:moveTo>
                    <a:pt x="10800" y="0"/>
                  </a:moveTo>
                  <a:cubicBezTo>
                    <a:pt x="4736" y="0"/>
                    <a:pt x="0" y="4736"/>
                    <a:pt x="0" y="10800"/>
                  </a:cubicBezTo>
                  <a:cubicBezTo>
                    <a:pt x="0" y="16863"/>
                    <a:pt x="4736" y="21600"/>
                    <a:pt x="10800" y="21600"/>
                  </a:cubicBezTo>
                  <a:cubicBezTo>
                    <a:pt x="16863" y="21600"/>
                    <a:pt x="21600" y="16863"/>
                    <a:pt x="21600" y="10800"/>
                  </a:cubicBezTo>
                  <a:cubicBezTo>
                    <a:pt x="21600" y="4736"/>
                    <a:pt x="16863" y="0"/>
                    <a:pt x="10800" y="0"/>
                  </a:cubicBezTo>
                  <a:close/>
                  <a:moveTo>
                    <a:pt x="10800" y="20463"/>
                  </a:moveTo>
                  <a:cubicBezTo>
                    <a:pt x="5494" y="20463"/>
                    <a:pt x="1136" y="16105"/>
                    <a:pt x="1136" y="10800"/>
                  </a:cubicBezTo>
                  <a:cubicBezTo>
                    <a:pt x="1136" y="5494"/>
                    <a:pt x="5494" y="1136"/>
                    <a:pt x="10800" y="1136"/>
                  </a:cubicBezTo>
                  <a:cubicBezTo>
                    <a:pt x="16105" y="1136"/>
                    <a:pt x="20463" y="5494"/>
                    <a:pt x="20463" y="10800"/>
                  </a:cubicBezTo>
                  <a:cubicBezTo>
                    <a:pt x="20463" y="16105"/>
                    <a:pt x="16105" y="20463"/>
                    <a:pt x="10800" y="20463"/>
                  </a:cubicBezTo>
                  <a:close/>
                </a:path>
              </a:pathLst>
            </a:custGeom>
            <a:solidFill>
              <a:srgbClr val="595959"/>
            </a:solidFill>
            <a:ln w="9525" cap="flat" cmpd="sng">
              <a:noFill/>
              <a:prstDash val="solid"/>
              <a:round/>
            </a:ln>
          </p:spPr>
          <p:txBody>
            <a:bodyPr rtlCol="0" anchor="ctr"/>
            <a:lstStyle/>
            <a:p>
              <a:pPr algn="ctr"/>
            </a:p>
          </p:txBody>
        </p:sp>
        <p:sp>
          <p:nvSpPr>
            <p:cNvPr id="449" name="矩形"/>
            <p:cNvSpPr/>
            <p:nvPr/>
          </p:nvSpPr>
          <p:spPr>
            <a:xfrm>
              <a:off x="8496579" y="4400420"/>
              <a:ext cx="33881" cy="63997"/>
            </a:xfrm>
            <a:prstGeom prst="rect">
              <a:avLst/>
            </a:prstGeom>
            <a:solidFill>
              <a:srgbClr val="595959"/>
            </a:solidFill>
            <a:ln w="9525" cap="flat" cmpd="sng">
              <a:noFill/>
              <a:prstDash val="solid"/>
              <a:round/>
            </a:ln>
          </p:spPr>
          <p:txBody>
            <a:bodyPr rtlCol="0" anchor="ctr"/>
            <a:lstStyle/>
            <a:p>
              <a:pPr algn="ctr"/>
            </a:p>
          </p:txBody>
        </p:sp>
        <p:sp>
          <p:nvSpPr>
            <p:cNvPr id="450" name="矩形"/>
            <p:cNvSpPr/>
            <p:nvPr/>
          </p:nvSpPr>
          <p:spPr>
            <a:xfrm>
              <a:off x="8549282" y="4400420"/>
              <a:ext cx="30115" cy="63997"/>
            </a:xfrm>
            <a:prstGeom prst="rect">
              <a:avLst/>
            </a:prstGeom>
            <a:solidFill>
              <a:srgbClr val="595959"/>
            </a:solidFill>
            <a:ln w="9525" cap="flat" cmpd="sng">
              <a:noFill/>
              <a:prstDash val="solid"/>
              <a:round/>
            </a:ln>
          </p:spPr>
          <p:txBody>
            <a:bodyPr rtlCol="0" anchor="ctr"/>
            <a:lstStyle/>
            <a:p>
              <a:pPr algn="ctr"/>
            </a:p>
          </p:txBody>
        </p:sp>
        <p:sp>
          <p:nvSpPr>
            <p:cNvPr id="451" name="矩形"/>
            <p:cNvSpPr/>
            <p:nvPr/>
          </p:nvSpPr>
          <p:spPr>
            <a:xfrm>
              <a:off x="8601985" y="4400420"/>
              <a:ext cx="30115" cy="63997"/>
            </a:xfrm>
            <a:prstGeom prst="rect">
              <a:avLst/>
            </a:prstGeom>
            <a:solidFill>
              <a:srgbClr val="595959"/>
            </a:solidFill>
            <a:ln w="9525" cap="flat" cmpd="sng">
              <a:noFill/>
              <a:prstDash val="solid"/>
              <a:round/>
            </a:ln>
          </p:spPr>
          <p:txBody>
            <a:bodyPr rtlCol="0" anchor="ctr"/>
            <a:lstStyle/>
            <a:p>
              <a:pPr algn="ctr"/>
            </a:p>
          </p:txBody>
        </p:sp>
        <p:sp>
          <p:nvSpPr>
            <p:cNvPr id="452" name="曲线"/>
            <p:cNvSpPr/>
            <p:nvPr/>
          </p:nvSpPr>
          <p:spPr>
            <a:xfrm>
              <a:off x="8455171" y="4151963"/>
              <a:ext cx="124229" cy="127992"/>
            </a:xfrm>
            <a:custGeom>
              <a:avLst/>
              <a:gdLst>
                <a:gd name="T1" fmla="*/ 0 w 21600"/>
                <a:gd name="T2" fmla="*/ 0 h 21600"/>
                <a:gd name="T3" fmla="*/ 21600 w 21600"/>
                <a:gd name="T4" fmla="*/ 21600 h 21600"/>
              </a:gdLst>
              <a:ahLst/>
              <a:cxnLst/>
              <a:rect l="T1" t="T2" r="T3" b="T4"/>
              <a:pathLst>
                <a:path w="21600" h="21600">
                  <a:moveTo>
                    <a:pt x="16415" y="19008"/>
                  </a:moveTo>
                  <a:cubicBezTo>
                    <a:pt x="16415" y="20736"/>
                    <a:pt x="17279" y="21600"/>
                    <a:pt x="19007" y="21600"/>
                  </a:cubicBezTo>
                  <a:cubicBezTo>
                    <a:pt x="20735" y="21600"/>
                    <a:pt x="21600" y="20736"/>
                    <a:pt x="21600" y="19008"/>
                  </a:cubicBezTo>
                  <a:cubicBezTo>
                    <a:pt x="21600" y="18144"/>
                    <a:pt x="20735" y="16415"/>
                    <a:pt x="19007" y="16415"/>
                  </a:cubicBezTo>
                  <a:cubicBezTo>
                    <a:pt x="19007" y="16415"/>
                    <a:pt x="19007" y="16415"/>
                    <a:pt x="18143" y="16415"/>
                  </a:cubicBezTo>
                  <a:cubicBezTo>
                    <a:pt x="0" y="0"/>
                    <a:pt x="0" y="0"/>
                    <a:pt x="0" y="0"/>
                  </a:cubicBezTo>
                  <a:cubicBezTo>
                    <a:pt x="16415" y="19008"/>
                    <a:pt x="16415" y="19008"/>
                    <a:pt x="16415" y="19008"/>
                  </a:cubicBezTo>
                  <a:cubicBezTo>
                    <a:pt x="16415" y="19008"/>
                    <a:pt x="16415" y="19008"/>
                    <a:pt x="16415" y="19008"/>
                  </a:cubicBezTo>
                  <a:close/>
                </a:path>
              </a:pathLst>
            </a:custGeom>
            <a:solidFill>
              <a:srgbClr val="595959"/>
            </a:solidFill>
            <a:ln w="9525" cap="flat" cmpd="sng">
              <a:noFill/>
              <a:prstDash val="solid"/>
              <a:round/>
            </a:ln>
          </p:spPr>
          <p:txBody>
            <a:bodyPr rtlCol="0" anchor="ctr"/>
            <a:lstStyle/>
            <a:p>
              <a:pPr algn="ctr"/>
            </a:p>
          </p:txBody>
        </p:sp>
        <p:sp>
          <p:nvSpPr>
            <p:cNvPr id="453" name="曲线"/>
            <p:cNvSpPr/>
            <p:nvPr/>
          </p:nvSpPr>
          <p:spPr>
            <a:xfrm>
              <a:off x="8379882" y="4400420"/>
              <a:ext cx="33881" cy="30115"/>
            </a:xfrm>
            <a:custGeom>
              <a:avLst/>
              <a:gdLst>
                <a:gd name="T1" fmla="*/ 0 w 21600"/>
                <a:gd name="T2" fmla="*/ 0 h 21600"/>
                <a:gd name="T3" fmla="*/ 21600 w 21600"/>
                <a:gd name="T4" fmla="*/ 21600 h 21600"/>
              </a:gdLst>
              <a:ahLst/>
              <a:cxnLst/>
              <a:rect l="T1" t="T2" r="T3" b="T4"/>
              <a:pathLst>
                <a:path w="21600" h="21600">
                  <a:moveTo>
                    <a:pt x="0" y="16200"/>
                  </a:moveTo>
                  <a:lnTo>
                    <a:pt x="7199" y="21600"/>
                  </a:lnTo>
                  <a:lnTo>
                    <a:pt x="21600" y="2700"/>
                  </a:lnTo>
                  <a:lnTo>
                    <a:pt x="16799" y="0"/>
                  </a:lnTo>
                  <a:lnTo>
                    <a:pt x="0" y="16200"/>
                  </a:lnTo>
                  <a:close/>
                </a:path>
              </a:pathLst>
            </a:custGeom>
            <a:solidFill>
              <a:srgbClr val="595959"/>
            </a:solidFill>
            <a:ln w="9525" cap="flat" cmpd="sng">
              <a:noFill/>
              <a:prstDash val="solid"/>
              <a:round/>
            </a:ln>
          </p:spPr>
          <p:txBody>
            <a:bodyPr rtlCol="0" anchor="ctr"/>
            <a:lstStyle/>
            <a:p>
              <a:pPr algn="ctr"/>
            </a:p>
          </p:txBody>
        </p:sp>
        <p:sp>
          <p:nvSpPr>
            <p:cNvPr id="454" name="曲线"/>
            <p:cNvSpPr/>
            <p:nvPr/>
          </p:nvSpPr>
          <p:spPr>
            <a:xfrm>
              <a:off x="8349765" y="4332660"/>
              <a:ext cx="41409" cy="22587"/>
            </a:xfrm>
            <a:custGeom>
              <a:avLst/>
              <a:gdLst>
                <a:gd name="T1" fmla="*/ 0 w 21600"/>
                <a:gd name="T2" fmla="*/ 0 h 21600"/>
                <a:gd name="T3" fmla="*/ 21600 w 21600"/>
                <a:gd name="T4" fmla="*/ 21600 h 21600"/>
              </a:gdLst>
              <a:ahLst/>
              <a:cxnLst/>
              <a:rect l="T1" t="T2" r="T3" b="T4"/>
              <a:pathLst>
                <a:path w="21600" h="21600">
                  <a:moveTo>
                    <a:pt x="17672" y="0"/>
                  </a:moveTo>
                  <a:lnTo>
                    <a:pt x="0" y="10800"/>
                  </a:lnTo>
                  <a:lnTo>
                    <a:pt x="1963" y="21600"/>
                  </a:lnTo>
                  <a:lnTo>
                    <a:pt x="21600" y="10800"/>
                  </a:lnTo>
                  <a:lnTo>
                    <a:pt x="17672" y="0"/>
                  </a:lnTo>
                  <a:close/>
                </a:path>
              </a:pathLst>
            </a:custGeom>
            <a:solidFill>
              <a:srgbClr val="595959"/>
            </a:solidFill>
            <a:ln w="9525" cap="flat" cmpd="sng">
              <a:noFill/>
              <a:prstDash val="solid"/>
              <a:round/>
            </a:ln>
          </p:spPr>
          <p:txBody>
            <a:bodyPr rtlCol="0" anchor="ctr"/>
            <a:lstStyle/>
            <a:p>
              <a:pPr algn="ctr"/>
            </a:p>
          </p:txBody>
        </p:sp>
        <p:sp>
          <p:nvSpPr>
            <p:cNvPr id="455" name="曲线"/>
            <p:cNvSpPr/>
            <p:nvPr/>
          </p:nvSpPr>
          <p:spPr>
            <a:xfrm>
              <a:off x="8398702" y="4103027"/>
              <a:ext cx="30115" cy="33881"/>
            </a:xfrm>
            <a:custGeom>
              <a:avLst/>
              <a:gdLst>
                <a:gd name="T1" fmla="*/ 0 w 21600"/>
                <a:gd name="T2" fmla="*/ 0 h 21600"/>
                <a:gd name="T3" fmla="*/ 21600 w 21600"/>
                <a:gd name="T4" fmla="*/ 21600 h 21600"/>
              </a:gdLst>
              <a:ahLst/>
              <a:cxnLst/>
              <a:rect l="T1" t="T2" r="T3" b="T4"/>
              <a:pathLst>
                <a:path w="21600" h="21600">
                  <a:moveTo>
                    <a:pt x="0" y="7200"/>
                  </a:moveTo>
                  <a:lnTo>
                    <a:pt x="18900" y="21600"/>
                  </a:lnTo>
                  <a:lnTo>
                    <a:pt x="21600" y="16800"/>
                  </a:lnTo>
                  <a:lnTo>
                    <a:pt x="5400" y="0"/>
                  </a:lnTo>
                  <a:lnTo>
                    <a:pt x="0" y="7200"/>
                  </a:lnTo>
                  <a:close/>
                </a:path>
              </a:pathLst>
            </a:custGeom>
            <a:solidFill>
              <a:srgbClr val="595959"/>
            </a:solidFill>
            <a:ln w="9525" cap="flat" cmpd="sng">
              <a:noFill/>
              <a:prstDash val="solid"/>
              <a:round/>
            </a:ln>
          </p:spPr>
          <p:txBody>
            <a:bodyPr rtlCol="0" anchor="ctr"/>
            <a:lstStyle/>
            <a:p>
              <a:pPr algn="ctr"/>
            </a:p>
          </p:txBody>
        </p:sp>
        <p:sp>
          <p:nvSpPr>
            <p:cNvPr id="456" name="曲线"/>
            <p:cNvSpPr/>
            <p:nvPr/>
          </p:nvSpPr>
          <p:spPr>
            <a:xfrm>
              <a:off x="8353529" y="4178316"/>
              <a:ext cx="41409" cy="18823"/>
            </a:xfrm>
            <a:custGeom>
              <a:avLst/>
              <a:gdLst>
                <a:gd name="T1" fmla="*/ 0 w 21600"/>
                <a:gd name="T2" fmla="*/ 0 h 21600"/>
                <a:gd name="T3" fmla="*/ 21600 w 21600"/>
                <a:gd name="T4" fmla="*/ 21600 h 21600"/>
              </a:gdLst>
              <a:ahLst/>
              <a:cxnLst/>
              <a:rect l="T1" t="T2" r="T3" b="T4"/>
              <a:pathLst>
                <a:path w="21600" h="21600">
                  <a:moveTo>
                    <a:pt x="21600" y="12959"/>
                  </a:moveTo>
                  <a:lnTo>
                    <a:pt x="3927" y="0"/>
                  </a:lnTo>
                  <a:lnTo>
                    <a:pt x="0" y="12959"/>
                  </a:lnTo>
                  <a:lnTo>
                    <a:pt x="19636" y="21600"/>
                  </a:lnTo>
                  <a:lnTo>
                    <a:pt x="21600" y="12959"/>
                  </a:lnTo>
                  <a:close/>
                </a:path>
              </a:pathLst>
            </a:custGeom>
            <a:solidFill>
              <a:srgbClr val="595959"/>
            </a:solidFill>
            <a:ln w="9525" cap="flat" cmpd="sng">
              <a:noFill/>
              <a:prstDash val="solid"/>
              <a:round/>
            </a:ln>
          </p:spPr>
          <p:txBody>
            <a:bodyPr rtlCol="0" anchor="ctr"/>
            <a:lstStyle/>
            <a:p>
              <a:pPr algn="ctr"/>
            </a:p>
          </p:txBody>
        </p:sp>
        <p:sp>
          <p:nvSpPr>
            <p:cNvPr id="457" name="矩形"/>
            <p:cNvSpPr/>
            <p:nvPr/>
          </p:nvSpPr>
          <p:spPr>
            <a:xfrm>
              <a:off x="8560577" y="4042794"/>
              <a:ext cx="11293" cy="33882"/>
            </a:xfrm>
            <a:prstGeom prst="rect">
              <a:avLst/>
            </a:prstGeom>
            <a:solidFill>
              <a:srgbClr val="595959"/>
            </a:solidFill>
            <a:ln w="9525" cap="flat" cmpd="sng">
              <a:noFill/>
              <a:prstDash val="solid"/>
              <a:round/>
            </a:ln>
          </p:spPr>
          <p:txBody>
            <a:bodyPr rtlCol="0" anchor="ctr"/>
            <a:lstStyle/>
            <a:p>
              <a:pPr algn="ctr"/>
            </a:p>
          </p:txBody>
        </p:sp>
        <p:sp>
          <p:nvSpPr>
            <p:cNvPr id="458" name="曲线"/>
            <p:cNvSpPr/>
            <p:nvPr/>
          </p:nvSpPr>
          <p:spPr>
            <a:xfrm>
              <a:off x="8458934" y="4057852"/>
              <a:ext cx="26352" cy="33881"/>
            </a:xfrm>
            <a:custGeom>
              <a:avLst/>
              <a:gdLst>
                <a:gd name="T1" fmla="*/ 0 w 21600"/>
                <a:gd name="T2" fmla="*/ 0 h 21600"/>
                <a:gd name="T3" fmla="*/ 21600 w 21600"/>
                <a:gd name="T4" fmla="*/ 21600 h 21600"/>
              </a:gdLst>
              <a:ahLst/>
              <a:cxnLst/>
              <a:rect l="T1" t="T2" r="T3" b="T4"/>
              <a:pathLst>
                <a:path w="21600" h="21600">
                  <a:moveTo>
                    <a:pt x="21600" y="19199"/>
                  </a:moveTo>
                  <a:lnTo>
                    <a:pt x="9256" y="0"/>
                  </a:lnTo>
                  <a:lnTo>
                    <a:pt x="0" y="4799"/>
                  </a:lnTo>
                  <a:lnTo>
                    <a:pt x="12343" y="21600"/>
                  </a:lnTo>
                  <a:lnTo>
                    <a:pt x="21600" y="19199"/>
                  </a:lnTo>
                  <a:close/>
                </a:path>
              </a:pathLst>
            </a:custGeom>
            <a:solidFill>
              <a:srgbClr val="595959"/>
            </a:solidFill>
            <a:ln w="9525" cap="flat" cmpd="sng">
              <a:noFill/>
              <a:prstDash val="solid"/>
              <a:round/>
            </a:ln>
          </p:spPr>
          <p:txBody>
            <a:bodyPr rtlCol="0" anchor="ctr"/>
            <a:lstStyle/>
            <a:p>
              <a:pPr algn="ctr"/>
            </a:p>
          </p:txBody>
        </p:sp>
        <p:sp>
          <p:nvSpPr>
            <p:cNvPr id="459" name="曲线"/>
            <p:cNvSpPr/>
            <p:nvPr/>
          </p:nvSpPr>
          <p:spPr>
            <a:xfrm>
              <a:off x="8632100" y="4057852"/>
              <a:ext cx="18823" cy="41409"/>
            </a:xfrm>
            <a:custGeom>
              <a:avLst/>
              <a:gdLst>
                <a:gd name="T1" fmla="*/ 0 w 21600"/>
                <a:gd name="T2" fmla="*/ 0 h 21600"/>
                <a:gd name="T3" fmla="*/ 21600 w 21600"/>
                <a:gd name="T4" fmla="*/ 21600 h 21600"/>
              </a:gdLst>
              <a:ahLst/>
              <a:cxnLst/>
              <a:rect l="T1" t="T2" r="T3" b="T4"/>
              <a:pathLst>
                <a:path w="21600" h="21600">
                  <a:moveTo>
                    <a:pt x="0" y="17672"/>
                  </a:moveTo>
                  <a:lnTo>
                    <a:pt x="8640" y="21600"/>
                  </a:lnTo>
                  <a:lnTo>
                    <a:pt x="21599" y="3927"/>
                  </a:lnTo>
                  <a:lnTo>
                    <a:pt x="8640" y="0"/>
                  </a:lnTo>
                  <a:lnTo>
                    <a:pt x="0" y="17672"/>
                  </a:lnTo>
                  <a:close/>
                </a:path>
              </a:pathLst>
            </a:custGeom>
            <a:solidFill>
              <a:srgbClr val="595959"/>
            </a:solidFill>
            <a:ln w="9525" cap="flat" cmpd="sng">
              <a:noFill/>
              <a:prstDash val="solid"/>
              <a:round/>
            </a:ln>
          </p:spPr>
          <p:txBody>
            <a:bodyPr rtlCol="0" anchor="ctr"/>
            <a:lstStyle/>
            <a:p>
              <a:pPr algn="ctr"/>
            </a:p>
          </p:txBody>
        </p:sp>
        <p:sp>
          <p:nvSpPr>
            <p:cNvPr id="460" name="曲线"/>
            <p:cNvSpPr/>
            <p:nvPr/>
          </p:nvSpPr>
          <p:spPr>
            <a:xfrm>
              <a:off x="8696098" y="4400420"/>
              <a:ext cx="33881" cy="30115"/>
            </a:xfrm>
            <a:custGeom>
              <a:avLst/>
              <a:gdLst>
                <a:gd name="T1" fmla="*/ 0 w 21600"/>
                <a:gd name="T2" fmla="*/ 0 h 21600"/>
                <a:gd name="T3" fmla="*/ 21600 w 21600"/>
                <a:gd name="T4" fmla="*/ 21600 h 21600"/>
              </a:gdLst>
              <a:ahLst/>
              <a:cxnLst/>
              <a:rect l="T1" t="T2" r="T3" b="T4"/>
              <a:pathLst>
                <a:path w="21600" h="21600">
                  <a:moveTo>
                    <a:pt x="0" y="2700"/>
                  </a:moveTo>
                  <a:lnTo>
                    <a:pt x="19200" y="21600"/>
                  </a:lnTo>
                  <a:lnTo>
                    <a:pt x="21600" y="16200"/>
                  </a:lnTo>
                  <a:lnTo>
                    <a:pt x="7199" y="0"/>
                  </a:lnTo>
                  <a:lnTo>
                    <a:pt x="0" y="2700"/>
                  </a:lnTo>
                  <a:close/>
                </a:path>
              </a:pathLst>
            </a:custGeom>
            <a:solidFill>
              <a:srgbClr val="595959"/>
            </a:solidFill>
            <a:ln w="9525" cap="flat" cmpd="sng">
              <a:noFill/>
              <a:prstDash val="solid"/>
              <a:round/>
            </a:ln>
          </p:spPr>
          <p:txBody>
            <a:bodyPr rtlCol="0" anchor="ctr"/>
            <a:lstStyle/>
            <a:p>
              <a:pPr algn="ctr"/>
            </a:p>
          </p:txBody>
        </p:sp>
        <p:sp>
          <p:nvSpPr>
            <p:cNvPr id="461" name="曲线"/>
            <p:cNvSpPr/>
            <p:nvPr/>
          </p:nvSpPr>
          <p:spPr>
            <a:xfrm>
              <a:off x="8737506" y="4332660"/>
              <a:ext cx="37645" cy="22587"/>
            </a:xfrm>
            <a:custGeom>
              <a:avLst/>
              <a:gdLst>
                <a:gd name="T1" fmla="*/ 0 w 21600"/>
                <a:gd name="T2" fmla="*/ 0 h 21600"/>
                <a:gd name="T3" fmla="*/ 21600 w 21600"/>
                <a:gd name="T4" fmla="*/ 21600 h 21600"/>
              </a:gdLst>
              <a:ahLst/>
              <a:cxnLst/>
              <a:rect l="T1" t="T2" r="T3" b="T4"/>
              <a:pathLst>
                <a:path w="21600" h="21600">
                  <a:moveTo>
                    <a:pt x="0" y="10800"/>
                  </a:moveTo>
                  <a:lnTo>
                    <a:pt x="19440" y="21600"/>
                  </a:lnTo>
                  <a:lnTo>
                    <a:pt x="21600" y="10800"/>
                  </a:lnTo>
                  <a:lnTo>
                    <a:pt x="2159" y="0"/>
                  </a:lnTo>
                  <a:lnTo>
                    <a:pt x="0" y="10800"/>
                  </a:lnTo>
                  <a:close/>
                </a:path>
              </a:pathLst>
            </a:custGeom>
            <a:solidFill>
              <a:srgbClr val="595959"/>
            </a:solidFill>
            <a:ln w="9525" cap="flat" cmpd="sng">
              <a:noFill/>
              <a:prstDash val="solid"/>
              <a:round/>
            </a:ln>
          </p:spPr>
          <p:txBody>
            <a:bodyPr rtlCol="0" anchor="ctr"/>
            <a:lstStyle/>
            <a:p>
              <a:pPr algn="ctr"/>
            </a:p>
          </p:txBody>
        </p:sp>
        <p:sp>
          <p:nvSpPr>
            <p:cNvPr id="462" name="曲线"/>
            <p:cNvSpPr/>
            <p:nvPr/>
          </p:nvSpPr>
          <p:spPr>
            <a:xfrm>
              <a:off x="8692331" y="4103027"/>
              <a:ext cx="33881" cy="33881"/>
            </a:xfrm>
            <a:custGeom>
              <a:avLst/>
              <a:gdLst>
                <a:gd name="T1" fmla="*/ 0 w 21600"/>
                <a:gd name="T2" fmla="*/ 0 h 21600"/>
                <a:gd name="T3" fmla="*/ 21600 w 21600"/>
                <a:gd name="T4" fmla="*/ 21600 h 21600"/>
              </a:gdLst>
              <a:ahLst/>
              <a:cxnLst/>
              <a:rect l="T1" t="T2" r="T3" b="T4"/>
              <a:pathLst>
                <a:path w="21600" h="21600">
                  <a:moveTo>
                    <a:pt x="21600" y="7200"/>
                  </a:moveTo>
                  <a:lnTo>
                    <a:pt x="19200" y="0"/>
                  </a:lnTo>
                  <a:lnTo>
                    <a:pt x="0" y="16800"/>
                  </a:lnTo>
                  <a:lnTo>
                    <a:pt x="4800" y="21600"/>
                  </a:lnTo>
                  <a:lnTo>
                    <a:pt x="21600" y="7200"/>
                  </a:lnTo>
                  <a:close/>
                </a:path>
              </a:pathLst>
            </a:custGeom>
            <a:solidFill>
              <a:srgbClr val="595959"/>
            </a:solidFill>
            <a:ln w="9525" cap="flat" cmpd="sng">
              <a:noFill/>
              <a:prstDash val="solid"/>
              <a:round/>
            </a:ln>
          </p:spPr>
          <p:txBody>
            <a:bodyPr rtlCol="0" anchor="ctr"/>
            <a:lstStyle/>
            <a:p>
              <a:pPr algn="ctr"/>
            </a:p>
          </p:txBody>
        </p:sp>
        <p:sp>
          <p:nvSpPr>
            <p:cNvPr id="463" name="曲线"/>
            <p:cNvSpPr/>
            <p:nvPr/>
          </p:nvSpPr>
          <p:spPr>
            <a:xfrm>
              <a:off x="8729976" y="4178316"/>
              <a:ext cx="41409" cy="18823"/>
            </a:xfrm>
            <a:custGeom>
              <a:avLst/>
              <a:gdLst>
                <a:gd name="T1" fmla="*/ 0 w 21600"/>
                <a:gd name="T2" fmla="*/ 0 h 21600"/>
                <a:gd name="T3" fmla="*/ 21600 w 21600"/>
                <a:gd name="T4" fmla="*/ 21600 h 21600"/>
              </a:gdLst>
              <a:ahLst/>
              <a:cxnLst/>
              <a:rect l="T1" t="T2" r="T3" b="T4"/>
              <a:pathLst>
                <a:path w="21600" h="21600">
                  <a:moveTo>
                    <a:pt x="19636" y="0"/>
                  </a:moveTo>
                  <a:lnTo>
                    <a:pt x="0" y="12959"/>
                  </a:lnTo>
                  <a:lnTo>
                    <a:pt x="3927" y="21600"/>
                  </a:lnTo>
                  <a:lnTo>
                    <a:pt x="21600" y="12959"/>
                  </a:lnTo>
                  <a:lnTo>
                    <a:pt x="19636" y="0"/>
                  </a:lnTo>
                  <a:close/>
                </a:path>
              </a:pathLst>
            </a:custGeom>
            <a:solidFill>
              <a:srgbClr val="595959"/>
            </a:solidFill>
            <a:ln w="9525" cap="flat" cmpd="sng">
              <a:noFill/>
              <a:prstDash val="solid"/>
              <a:round/>
            </a:ln>
          </p:spPr>
          <p:txBody>
            <a:bodyPr rtlCol="0" anchor="ctr"/>
            <a:lstStyle/>
            <a:p>
              <a:pPr algn="ctr"/>
            </a:p>
          </p:txBody>
        </p:sp>
        <p:sp>
          <p:nvSpPr>
            <p:cNvPr id="464" name="矩形"/>
            <p:cNvSpPr/>
            <p:nvPr/>
          </p:nvSpPr>
          <p:spPr>
            <a:xfrm>
              <a:off x="8338471" y="4253606"/>
              <a:ext cx="37644" cy="11294"/>
            </a:xfrm>
            <a:prstGeom prst="rect">
              <a:avLst/>
            </a:prstGeom>
            <a:solidFill>
              <a:srgbClr val="595959"/>
            </a:solidFill>
            <a:ln w="9525" cap="flat" cmpd="sng">
              <a:noFill/>
              <a:prstDash val="solid"/>
              <a:round/>
            </a:ln>
          </p:spPr>
          <p:txBody>
            <a:bodyPr rtlCol="0" anchor="ctr"/>
            <a:lstStyle/>
            <a:p>
              <a:pPr algn="ctr"/>
            </a:p>
          </p:txBody>
        </p:sp>
        <p:sp>
          <p:nvSpPr>
            <p:cNvPr id="465" name="矩形"/>
            <p:cNvSpPr/>
            <p:nvPr/>
          </p:nvSpPr>
          <p:spPr>
            <a:xfrm>
              <a:off x="8756329" y="4257369"/>
              <a:ext cx="41409" cy="11294"/>
            </a:xfrm>
            <a:prstGeom prst="rect">
              <a:avLst/>
            </a:prstGeom>
            <a:solidFill>
              <a:srgbClr val="595959"/>
            </a:solidFill>
            <a:ln w="9525" cap="flat" cmpd="sng">
              <a:noFill/>
              <a:prstDash val="solid"/>
              <a:round/>
            </a:ln>
          </p:spPr>
          <p:txBody>
            <a:bodyPr rtlCol="0" anchor="ctr"/>
            <a:lstStyle/>
            <a:p>
              <a:pPr algn="ctr"/>
            </a:p>
          </p:txBody>
        </p:sp>
      </p:grpSp>
      <p:sp>
        <p:nvSpPr>
          <p:cNvPr id="467" name="矩形"/>
          <p:cNvSpPr/>
          <p:nvPr/>
        </p:nvSpPr>
        <p:spPr>
          <a:xfrm>
            <a:off x="1498469" y="3419054"/>
            <a:ext cx="3950776" cy="594350"/>
          </a:xfrm>
          <a:prstGeom prst="rect">
            <a:avLst/>
          </a:prstGeom>
          <a:noFill/>
          <a:ln w="9525" cap="flat" cmpd="sng">
            <a:noFill/>
            <a:prstDash val="solid"/>
            <a:miter/>
          </a:ln>
        </p:spPr>
        <p:txBody>
          <a:bodyPr vert="horz" wrap="square" lIns="60950" tIns="30475" rIns="60950" bIns="30475" anchor="t" anchorCtr="0">
            <a:spAutoFit/>
          </a:bodyPr>
          <a:lstStyle/>
          <a:p>
            <a:pPr marL="0" indent="0" algn="r" defTabSz="1087755">
              <a:lnSpc>
                <a:spcPct val="10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rPr>
              <a:t>A（airway）：保持呼吸顺畅</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endParaRPr>
          </a:p>
          <a:p>
            <a:pPr marL="0" indent="0" algn="r" defTabSz="1087755">
              <a:lnSpc>
                <a:spcPct val="10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Open Sans" pitchFamily="34" charset="0"/>
              </a:rPr>
              <a:t> </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Open Sans" pitchFamily="34" charset="0"/>
            </a:endParaRPr>
          </a:p>
        </p:txBody>
      </p:sp>
      <p:sp>
        <p:nvSpPr>
          <p:cNvPr id="468" name="矩形"/>
          <p:cNvSpPr/>
          <p:nvPr/>
        </p:nvSpPr>
        <p:spPr>
          <a:xfrm>
            <a:off x="1062506" y="5269366"/>
            <a:ext cx="3260849" cy="767079"/>
          </a:xfrm>
          <a:prstGeom prst="rect">
            <a:avLst/>
          </a:prstGeom>
          <a:noFill/>
          <a:ln w="9525" cap="flat" cmpd="sng">
            <a:noFill/>
            <a:prstDash val="solid"/>
            <a:miter/>
          </a:ln>
        </p:spPr>
        <p:txBody>
          <a:bodyPr vert="horz" wrap="square" lIns="60950" tIns="30475" rIns="60950" bIns="30475" anchor="t" anchorCtr="0">
            <a:spAutoFit/>
          </a:bodyPr>
          <a:lstStyle/>
          <a:p>
            <a:pPr marL="0" indent="0" algn="r" defTabSz="1087755" fontAlgn="auto">
              <a:lnSpc>
                <a:spcPts val="276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rPr>
              <a:t>C（circulation）：建立有效的人工循环</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Open Sans" pitchFamily="34" charset="0"/>
              <a:sym typeface="Arial" panose="020B0604020202020204" pitchFamily="34" charset="0"/>
            </a:endParaRPr>
          </a:p>
        </p:txBody>
      </p:sp>
      <p:sp>
        <p:nvSpPr>
          <p:cNvPr id="469" name="矩形"/>
          <p:cNvSpPr/>
          <p:nvPr/>
        </p:nvSpPr>
        <p:spPr>
          <a:xfrm>
            <a:off x="7096604" y="2288718"/>
            <a:ext cx="4440073" cy="327649"/>
          </a:xfrm>
          <a:prstGeom prst="rect">
            <a:avLst/>
          </a:prstGeom>
          <a:noFill/>
          <a:ln w="9525" cap="flat" cmpd="sng">
            <a:noFill/>
            <a:prstDash val="solid"/>
            <a:miter/>
          </a:ln>
        </p:spPr>
        <p:txBody>
          <a:bodyPr vert="horz" wrap="square" lIns="60950" tIns="30475" rIns="60950" bIns="30475" anchor="t" anchorCtr="0">
            <a:spAutoFit/>
          </a:bodyPr>
          <a:lstStyle/>
          <a:p>
            <a:pPr marL="0" indent="0" algn="l" defTabSz="1087755">
              <a:lnSpc>
                <a:spcPct val="10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rPr>
              <a:t>R 检查伤员情况,</a:t>
            </a: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rPr>
              <a:t>清醒程度、呼吸、脉博</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Open Sans" pitchFamily="34" charset="0"/>
              <a:sym typeface="Arial" panose="020B0604020202020204" pitchFamily="34" charset="0"/>
            </a:endParaRPr>
          </a:p>
        </p:txBody>
      </p:sp>
      <p:sp>
        <p:nvSpPr>
          <p:cNvPr id="470" name="矩形"/>
          <p:cNvSpPr/>
          <p:nvPr/>
        </p:nvSpPr>
        <p:spPr>
          <a:xfrm>
            <a:off x="8216792" y="4650933"/>
            <a:ext cx="3161582" cy="1261099"/>
          </a:xfrm>
          <a:prstGeom prst="rect">
            <a:avLst/>
          </a:prstGeom>
          <a:noFill/>
          <a:ln w="9525" cap="flat" cmpd="sng">
            <a:noFill/>
            <a:prstDash val="solid"/>
            <a:miter/>
          </a:ln>
        </p:spPr>
        <p:txBody>
          <a:bodyPr vert="horz" wrap="square" lIns="60950" tIns="30475" rIns="60950" bIns="30475" anchor="t" anchorCtr="0">
            <a:spAutoFit/>
          </a:bodyPr>
          <a:lstStyle/>
          <a:p>
            <a:pPr marL="0" indent="0" algn="l" defTabSz="1087755" fontAlgn="auto">
              <a:lnSpc>
                <a:spcPct val="15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Open Sans" pitchFamily="34" charset="0"/>
              </a:rPr>
              <a:t>B</a:t>
            </a: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rPr>
              <a:t>（breathing）：口对口人工呼吸 </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endParaRPr>
          </a:p>
          <a:p>
            <a:pPr marL="0" indent="0" algn="l" defTabSz="1087755" fontAlgn="auto">
              <a:lnSpc>
                <a:spcPct val="150000"/>
              </a:lnSpc>
              <a:spcBef>
                <a:spcPts val="0"/>
              </a:spcBef>
              <a:spcAft>
                <a:spcPts val="0"/>
              </a:spcAft>
              <a:buNone/>
            </a:pPr>
            <a:endParaRPr lang="zh-CN" altLang="en-US" sz="1800" b="1" i="0" u="none" strike="noStrike" kern="1200" cap="none" spc="0" baseline="0">
              <a:solidFill>
                <a:srgbClr val="7F7F7F"/>
              </a:solidFill>
              <a:latin typeface="微软雅黑" panose="020B0503020204020204" charset="-122"/>
              <a:ea typeface="微软雅黑" panose="020B0503020204020204" charset="-122"/>
              <a:cs typeface="Open Sans" pitchFamily="34" charset="0"/>
              <a:sym typeface="Arial" panose="020B0604020202020204" pitchFamily="34" charset="0"/>
            </a:endParaRPr>
          </a:p>
        </p:txBody>
      </p:sp>
      <p:cxnSp>
        <p:nvCxnSpPr>
          <p:cNvPr id="471" name="肘形连接线"/>
          <p:cNvCxnSpPr>
            <a:stCxn id="428" idx="2"/>
          </p:cNvCxnSpPr>
          <p:nvPr/>
        </p:nvCxnSpPr>
        <p:spPr>
          <a:xfrm rot="10800000" flipV="1">
            <a:off x="1062802" y="2162527"/>
            <a:ext cx="5206225" cy="363321"/>
          </a:xfrm>
          <a:prstGeom prst="bentConnector3">
            <a:avLst>
              <a:gd name="adj1" fmla="val 40726"/>
            </a:avLst>
          </a:prstGeom>
          <a:noFill/>
          <a:ln w="15875" cap="flat" cmpd="sng">
            <a:solidFill>
              <a:srgbClr val="A6A6A6"/>
            </a:solidFill>
            <a:prstDash val="solid"/>
            <a:round/>
          </a:ln>
        </p:spPr>
      </p:cxnSp>
      <p:cxnSp>
        <p:nvCxnSpPr>
          <p:cNvPr id="472" name="肘形连接线"/>
          <p:cNvCxnSpPr>
            <a:stCxn id="429" idx="6"/>
          </p:cNvCxnSpPr>
          <p:nvPr/>
        </p:nvCxnSpPr>
        <p:spPr>
          <a:xfrm>
            <a:off x="6578124" y="3071592"/>
            <a:ext cx="4799405" cy="377442"/>
          </a:xfrm>
          <a:prstGeom prst="bentConnector3">
            <a:avLst>
              <a:gd name="adj1" fmla="val 31208"/>
            </a:avLst>
          </a:prstGeom>
          <a:noFill/>
          <a:ln w="15875" cap="flat" cmpd="sng">
            <a:solidFill>
              <a:srgbClr val="A6A6A6"/>
            </a:solidFill>
            <a:prstDash val="solid"/>
            <a:round/>
          </a:ln>
        </p:spPr>
      </p:cxnSp>
      <p:cxnSp>
        <p:nvCxnSpPr>
          <p:cNvPr id="473" name="肘形连接线"/>
          <p:cNvCxnSpPr>
            <a:stCxn id="430" idx="2"/>
          </p:cNvCxnSpPr>
          <p:nvPr/>
        </p:nvCxnSpPr>
        <p:spPr>
          <a:xfrm rot="10800000" flipV="1">
            <a:off x="2471054" y="3973151"/>
            <a:ext cx="3797972" cy="319645"/>
          </a:xfrm>
          <a:prstGeom prst="bentConnector3">
            <a:avLst>
              <a:gd name="adj1" fmla="val 17898"/>
            </a:avLst>
          </a:prstGeom>
          <a:noFill/>
          <a:ln w="15875" cap="flat" cmpd="sng">
            <a:solidFill>
              <a:srgbClr val="A6A6A6"/>
            </a:solidFill>
            <a:prstDash val="solid"/>
            <a:round/>
          </a:ln>
        </p:spPr>
      </p:cxnSp>
      <p:cxnSp>
        <p:nvCxnSpPr>
          <p:cNvPr id="474" name="肘形连接线"/>
          <p:cNvCxnSpPr>
            <a:stCxn id="431" idx="6"/>
          </p:cNvCxnSpPr>
          <p:nvPr/>
        </p:nvCxnSpPr>
        <p:spPr>
          <a:xfrm>
            <a:off x="6578124" y="4905299"/>
            <a:ext cx="4786928" cy="813200"/>
          </a:xfrm>
          <a:prstGeom prst="bentConnector3">
            <a:avLst>
              <a:gd name="adj1" fmla="val 31962"/>
            </a:avLst>
          </a:prstGeom>
          <a:noFill/>
          <a:ln w="15875" cap="flat" cmpd="sng">
            <a:solidFill>
              <a:srgbClr val="A6A6A6"/>
            </a:solidFill>
            <a:prstDash val="solid"/>
            <a:round/>
          </a:ln>
        </p:spPr>
      </p:cxnSp>
      <p:cxnSp>
        <p:nvCxnSpPr>
          <p:cNvPr id="475" name="肘形连接线"/>
          <p:cNvCxnSpPr>
            <a:stCxn id="432" idx="2"/>
          </p:cNvCxnSpPr>
          <p:nvPr/>
        </p:nvCxnSpPr>
        <p:spPr>
          <a:xfrm rot="10800000" flipV="1">
            <a:off x="1062802" y="5819556"/>
            <a:ext cx="5206225" cy="358140"/>
          </a:xfrm>
          <a:prstGeom prst="bentConnector3">
            <a:avLst>
              <a:gd name="adj1" fmla="val 37074"/>
            </a:avLst>
          </a:prstGeom>
          <a:noFill/>
          <a:ln w="15875" cap="flat" cmpd="sng">
            <a:solidFill>
              <a:srgbClr val="A6A6A6"/>
            </a:solidFill>
            <a:prstDash val="solid"/>
            <a:round/>
          </a:ln>
        </p:spPr>
      </p:cxnSp>
      <p:sp>
        <p:nvSpPr>
          <p:cNvPr id="476" name="矩形"/>
          <p:cNvSpPr/>
          <p:nvPr/>
        </p:nvSpPr>
        <p:spPr>
          <a:xfrm>
            <a:off x="1390388" y="1612483"/>
            <a:ext cx="4878492" cy="358139"/>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rPr>
              <a:t>D(dangerous) ：检查现场是否安全 </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7"/>
                                        </p:tgtEl>
                                        <p:attrNameLst>
                                          <p:attrName>style.visibility</p:attrName>
                                        </p:attrNameLst>
                                      </p:cBhvr>
                                      <p:to>
                                        <p:strVal val="visible"/>
                                      </p:to>
                                    </p:set>
                                    <p:anim calcmode="lin" valueType="num">
                                      <p:cBhvr additive="base">
                                        <p:cTn id="7" dur="250" fill="hold"/>
                                        <p:tgtEl>
                                          <p:spTgt spid="427"/>
                                        </p:tgtEl>
                                        <p:attrNameLst>
                                          <p:attrName>ppt_x</p:attrName>
                                        </p:attrNameLst>
                                      </p:cBhvr>
                                      <p:tavLst>
                                        <p:tav tm="0">
                                          <p:val>
                                            <p:strVal val="#ppt_x"/>
                                          </p:val>
                                        </p:tav>
                                        <p:tav tm="100000">
                                          <p:val>
                                            <p:strVal val="#ppt_x"/>
                                          </p:val>
                                        </p:tav>
                                      </p:tavLst>
                                    </p:anim>
                                    <p:anim calcmode="lin" valueType="num">
                                      <p:cBhvr additive="base">
                                        <p:cTn id="8" dur="250" fill="hold"/>
                                        <p:tgtEl>
                                          <p:spTgt spid="4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6"/>
                                        </p:tgtEl>
                                        <p:attrNameLst>
                                          <p:attrName>style.visibility</p:attrName>
                                        </p:attrNameLst>
                                      </p:cBhvr>
                                      <p:to>
                                        <p:strVal val="visible"/>
                                      </p:to>
                                    </p:set>
                                    <p:anim calcmode="lin" valueType="num">
                                      <p:cBhvr additive="base">
                                        <p:cTn id="12" dur="500" fill="hold"/>
                                        <p:tgtEl>
                                          <p:spTgt spid="476"/>
                                        </p:tgtEl>
                                        <p:attrNameLst>
                                          <p:attrName>ppt_x</p:attrName>
                                        </p:attrNameLst>
                                      </p:cBhvr>
                                      <p:tavLst>
                                        <p:tav tm="0">
                                          <p:val>
                                            <p:strVal val="#ppt_x"/>
                                          </p:val>
                                        </p:tav>
                                        <p:tav tm="100000">
                                          <p:val>
                                            <p:strVal val="#ppt_x"/>
                                          </p:val>
                                        </p:tav>
                                      </p:tavLst>
                                    </p:anim>
                                    <p:anim calcmode="lin" valueType="num">
                                      <p:cBhvr additive="base">
                                        <p:cTn id="13" dur="500" fill="hold"/>
                                        <p:tgtEl>
                                          <p:spTgt spid="47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28"/>
                                        </p:tgtEl>
                                        <p:attrNameLst>
                                          <p:attrName>style.visibility</p:attrName>
                                        </p:attrNameLst>
                                      </p:cBhvr>
                                      <p:to>
                                        <p:strVal val="visible"/>
                                      </p:to>
                                    </p:set>
                                    <p:anim calcmode="lin" valueType="num">
                                      <p:cBhvr additive="base">
                                        <p:cTn id="17" dur="250" fill="hold"/>
                                        <p:tgtEl>
                                          <p:spTgt spid="428"/>
                                        </p:tgtEl>
                                        <p:attrNameLst>
                                          <p:attrName>ppt_x</p:attrName>
                                        </p:attrNameLst>
                                      </p:cBhvr>
                                      <p:tavLst>
                                        <p:tav tm="0">
                                          <p:val>
                                            <p:strVal val="#ppt_x"/>
                                          </p:val>
                                        </p:tav>
                                        <p:tav tm="100000">
                                          <p:val>
                                            <p:strVal val="#ppt_x"/>
                                          </p:val>
                                        </p:tav>
                                      </p:tavLst>
                                    </p:anim>
                                    <p:anim calcmode="lin" valueType="num">
                                      <p:cBhvr additive="base">
                                        <p:cTn id="18" dur="250" fill="hold"/>
                                        <p:tgtEl>
                                          <p:spTgt spid="4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71"/>
                                        </p:tgtEl>
                                        <p:attrNameLst>
                                          <p:attrName>style.visibility</p:attrName>
                                        </p:attrNameLst>
                                      </p:cBhvr>
                                      <p:to>
                                        <p:strVal val="visible"/>
                                      </p:to>
                                    </p:set>
                                    <p:anim calcmode="lin" valueType="num">
                                      <p:cBhvr additive="base">
                                        <p:cTn id="22" dur="250" fill="hold"/>
                                        <p:tgtEl>
                                          <p:spTgt spid="471"/>
                                        </p:tgtEl>
                                        <p:attrNameLst>
                                          <p:attrName>ppt_x</p:attrName>
                                        </p:attrNameLst>
                                      </p:cBhvr>
                                      <p:tavLst>
                                        <p:tav tm="0">
                                          <p:val>
                                            <p:strVal val="#ppt_x"/>
                                          </p:val>
                                        </p:tav>
                                        <p:tav tm="100000">
                                          <p:val>
                                            <p:strVal val="#ppt_x"/>
                                          </p:val>
                                        </p:tav>
                                      </p:tavLst>
                                    </p:anim>
                                    <p:anim calcmode="lin" valueType="num">
                                      <p:cBhvr additive="base">
                                        <p:cTn id="23" dur="250" fill="hold"/>
                                        <p:tgtEl>
                                          <p:spTgt spid="47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3"/>
                                        </p:tgtEl>
                                        <p:attrNameLst>
                                          <p:attrName>style.visibility</p:attrName>
                                        </p:attrNameLst>
                                      </p:cBhvr>
                                      <p:to>
                                        <p:strVal val="visible"/>
                                      </p:to>
                                    </p:set>
                                    <p:anim calcmode="lin" valueType="num">
                                      <p:cBhvr additive="base">
                                        <p:cTn id="27" dur="250" fill="hold"/>
                                        <p:tgtEl>
                                          <p:spTgt spid="443"/>
                                        </p:tgtEl>
                                        <p:attrNameLst>
                                          <p:attrName>ppt_x</p:attrName>
                                        </p:attrNameLst>
                                      </p:cBhvr>
                                      <p:tavLst>
                                        <p:tav tm="0">
                                          <p:val>
                                            <p:strVal val="#ppt_x"/>
                                          </p:val>
                                        </p:tav>
                                        <p:tav tm="100000">
                                          <p:val>
                                            <p:strVal val="#ppt_x"/>
                                          </p:val>
                                        </p:tav>
                                      </p:tavLst>
                                    </p:anim>
                                    <p:anim calcmode="lin" valueType="num">
                                      <p:cBhvr additive="base">
                                        <p:cTn id="28" dur="250" fill="hold"/>
                                        <p:tgtEl>
                                          <p:spTgt spid="4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29"/>
                                        </p:tgtEl>
                                        <p:attrNameLst>
                                          <p:attrName>style.visibility</p:attrName>
                                        </p:attrNameLst>
                                      </p:cBhvr>
                                      <p:to>
                                        <p:strVal val="visible"/>
                                      </p:to>
                                    </p:set>
                                    <p:anim calcmode="lin" valueType="num">
                                      <p:cBhvr additive="base">
                                        <p:cTn id="32" dur="250" fill="hold"/>
                                        <p:tgtEl>
                                          <p:spTgt spid="429"/>
                                        </p:tgtEl>
                                        <p:attrNameLst>
                                          <p:attrName>ppt_x</p:attrName>
                                        </p:attrNameLst>
                                      </p:cBhvr>
                                      <p:tavLst>
                                        <p:tav tm="0">
                                          <p:val>
                                            <p:strVal val="#ppt_x"/>
                                          </p:val>
                                        </p:tav>
                                        <p:tav tm="100000">
                                          <p:val>
                                            <p:strVal val="#ppt_x"/>
                                          </p:val>
                                        </p:tav>
                                      </p:tavLst>
                                    </p:anim>
                                    <p:anim calcmode="lin" valueType="num">
                                      <p:cBhvr additive="base">
                                        <p:cTn id="33" dur="250" fill="hold"/>
                                        <p:tgtEl>
                                          <p:spTgt spid="4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72"/>
                                        </p:tgtEl>
                                        <p:attrNameLst>
                                          <p:attrName>style.visibility</p:attrName>
                                        </p:attrNameLst>
                                      </p:cBhvr>
                                      <p:to>
                                        <p:strVal val="visible"/>
                                      </p:to>
                                    </p:set>
                                    <p:anim calcmode="lin" valueType="num">
                                      <p:cBhvr additive="base">
                                        <p:cTn id="37" dur="250" fill="hold"/>
                                        <p:tgtEl>
                                          <p:spTgt spid="472"/>
                                        </p:tgtEl>
                                        <p:attrNameLst>
                                          <p:attrName>ppt_x</p:attrName>
                                        </p:attrNameLst>
                                      </p:cBhvr>
                                      <p:tavLst>
                                        <p:tav tm="0">
                                          <p:val>
                                            <p:strVal val="#ppt_x"/>
                                          </p:val>
                                        </p:tav>
                                        <p:tav tm="100000">
                                          <p:val>
                                            <p:strVal val="#ppt_x"/>
                                          </p:val>
                                        </p:tav>
                                      </p:tavLst>
                                    </p:anim>
                                    <p:anim calcmode="lin" valueType="num">
                                      <p:cBhvr additive="base">
                                        <p:cTn id="38" dur="250" fill="hold"/>
                                        <p:tgtEl>
                                          <p:spTgt spid="47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36"/>
                                        </p:tgtEl>
                                        <p:attrNameLst>
                                          <p:attrName>style.visibility</p:attrName>
                                        </p:attrNameLst>
                                      </p:cBhvr>
                                      <p:to>
                                        <p:strVal val="visible"/>
                                      </p:to>
                                    </p:set>
                                    <p:anim calcmode="lin" valueType="num">
                                      <p:cBhvr additive="base">
                                        <p:cTn id="42" dur="250" fill="hold"/>
                                        <p:tgtEl>
                                          <p:spTgt spid="436"/>
                                        </p:tgtEl>
                                        <p:attrNameLst>
                                          <p:attrName>ppt_x</p:attrName>
                                        </p:attrNameLst>
                                      </p:cBhvr>
                                      <p:tavLst>
                                        <p:tav tm="0">
                                          <p:val>
                                            <p:strVal val="#ppt_x"/>
                                          </p:val>
                                        </p:tav>
                                        <p:tav tm="100000">
                                          <p:val>
                                            <p:strVal val="#ppt_x"/>
                                          </p:val>
                                        </p:tav>
                                      </p:tavLst>
                                    </p:anim>
                                    <p:anim calcmode="lin" valueType="num">
                                      <p:cBhvr additive="base">
                                        <p:cTn id="43" dur="250" fill="hold"/>
                                        <p:tgtEl>
                                          <p:spTgt spid="43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69"/>
                                        </p:tgtEl>
                                        <p:attrNameLst>
                                          <p:attrName>style.visibility</p:attrName>
                                        </p:attrNameLst>
                                      </p:cBhvr>
                                      <p:to>
                                        <p:strVal val="visible"/>
                                      </p:to>
                                    </p:set>
                                    <p:anim calcmode="lin" valueType="num">
                                      <p:cBhvr additive="base">
                                        <p:cTn id="47" dur="250" fill="hold"/>
                                        <p:tgtEl>
                                          <p:spTgt spid="469"/>
                                        </p:tgtEl>
                                        <p:attrNameLst>
                                          <p:attrName>ppt_x</p:attrName>
                                        </p:attrNameLst>
                                      </p:cBhvr>
                                      <p:tavLst>
                                        <p:tav tm="0">
                                          <p:val>
                                            <p:strVal val="#ppt_x"/>
                                          </p:val>
                                        </p:tav>
                                        <p:tav tm="100000">
                                          <p:val>
                                            <p:strVal val="#ppt_x"/>
                                          </p:val>
                                        </p:tav>
                                      </p:tavLst>
                                    </p:anim>
                                    <p:anim calcmode="lin" valueType="num">
                                      <p:cBhvr additive="base">
                                        <p:cTn id="48" dur="250" fill="hold"/>
                                        <p:tgtEl>
                                          <p:spTgt spid="46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30"/>
                                        </p:tgtEl>
                                        <p:attrNameLst>
                                          <p:attrName>style.visibility</p:attrName>
                                        </p:attrNameLst>
                                      </p:cBhvr>
                                      <p:to>
                                        <p:strVal val="visible"/>
                                      </p:to>
                                    </p:set>
                                    <p:anim calcmode="lin" valueType="num">
                                      <p:cBhvr additive="base">
                                        <p:cTn id="52" dur="250" fill="hold"/>
                                        <p:tgtEl>
                                          <p:spTgt spid="430"/>
                                        </p:tgtEl>
                                        <p:attrNameLst>
                                          <p:attrName>ppt_x</p:attrName>
                                        </p:attrNameLst>
                                      </p:cBhvr>
                                      <p:tavLst>
                                        <p:tav tm="0">
                                          <p:val>
                                            <p:strVal val="#ppt_x"/>
                                          </p:val>
                                        </p:tav>
                                        <p:tav tm="100000">
                                          <p:val>
                                            <p:strVal val="#ppt_x"/>
                                          </p:val>
                                        </p:tav>
                                      </p:tavLst>
                                    </p:anim>
                                    <p:anim calcmode="lin" valueType="num">
                                      <p:cBhvr additive="base">
                                        <p:cTn id="53" dur="250" fill="hold"/>
                                        <p:tgtEl>
                                          <p:spTgt spid="43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73"/>
                                        </p:tgtEl>
                                        <p:attrNameLst>
                                          <p:attrName>style.visibility</p:attrName>
                                        </p:attrNameLst>
                                      </p:cBhvr>
                                      <p:to>
                                        <p:strVal val="visible"/>
                                      </p:to>
                                    </p:set>
                                    <p:anim calcmode="lin" valueType="num">
                                      <p:cBhvr additive="base">
                                        <p:cTn id="57" dur="250" fill="hold"/>
                                        <p:tgtEl>
                                          <p:spTgt spid="473"/>
                                        </p:tgtEl>
                                        <p:attrNameLst>
                                          <p:attrName>ppt_x</p:attrName>
                                        </p:attrNameLst>
                                      </p:cBhvr>
                                      <p:tavLst>
                                        <p:tav tm="0">
                                          <p:val>
                                            <p:strVal val="#ppt_x"/>
                                          </p:val>
                                        </p:tav>
                                        <p:tav tm="100000">
                                          <p:val>
                                            <p:strVal val="#ppt_x"/>
                                          </p:val>
                                        </p:tav>
                                      </p:tavLst>
                                    </p:anim>
                                    <p:anim calcmode="lin" valueType="num">
                                      <p:cBhvr additive="base">
                                        <p:cTn id="58" dur="250" fill="hold"/>
                                        <p:tgtEl>
                                          <p:spTgt spid="47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37"/>
                                        </p:tgtEl>
                                        <p:attrNameLst>
                                          <p:attrName>style.visibility</p:attrName>
                                        </p:attrNameLst>
                                      </p:cBhvr>
                                      <p:to>
                                        <p:strVal val="visible"/>
                                      </p:to>
                                    </p:set>
                                    <p:anim calcmode="lin" valueType="num">
                                      <p:cBhvr additive="base">
                                        <p:cTn id="62" dur="250" fill="hold"/>
                                        <p:tgtEl>
                                          <p:spTgt spid="437"/>
                                        </p:tgtEl>
                                        <p:attrNameLst>
                                          <p:attrName>ppt_x</p:attrName>
                                        </p:attrNameLst>
                                      </p:cBhvr>
                                      <p:tavLst>
                                        <p:tav tm="0">
                                          <p:val>
                                            <p:strVal val="#ppt_x"/>
                                          </p:val>
                                        </p:tav>
                                        <p:tav tm="100000">
                                          <p:val>
                                            <p:strVal val="#ppt_x"/>
                                          </p:val>
                                        </p:tav>
                                      </p:tavLst>
                                    </p:anim>
                                    <p:anim calcmode="lin" valueType="num">
                                      <p:cBhvr additive="base">
                                        <p:cTn id="63" dur="250" fill="hold"/>
                                        <p:tgtEl>
                                          <p:spTgt spid="4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7"/>
                                        </p:tgtEl>
                                        <p:attrNameLst>
                                          <p:attrName>style.visibility</p:attrName>
                                        </p:attrNameLst>
                                      </p:cBhvr>
                                      <p:to>
                                        <p:strVal val="visible"/>
                                      </p:to>
                                    </p:set>
                                    <p:anim calcmode="lin" valueType="num">
                                      <p:cBhvr additive="base">
                                        <p:cTn id="67" dur="250" fill="hold"/>
                                        <p:tgtEl>
                                          <p:spTgt spid="467"/>
                                        </p:tgtEl>
                                        <p:attrNameLst>
                                          <p:attrName>ppt_x</p:attrName>
                                        </p:attrNameLst>
                                      </p:cBhvr>
                                      <p:tavLst>
                                        <p:tav tm="0">
                                          <p:val>
                                            <p:strVal val="#ppt_x"/>
                                          </p:val>
                                        </p:tav>
                                        <p:tav tm="100000">
                                          <p:val>
                                            <p:strVal val="#ppt_x"/>
                                          </p:val>
                                        </p:tav>
                                      </p:tavLst>
                                    </p:anim>
                                    <p:anim calcmode="lin" valueType="num">
                                      <p:cBhvr additive="base">
                                        <p:cTn id="68" dur="250" fill="hold"/>
                                        <p:tgtEl>
                                          <p:spTgt spid="46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31"/>
                                        </p:tgtEl>
                                        <p:attrNameLst>
                                          <p:attrName>style.visibility</p:attrName>
                                        </p:attrNameLst>
                                      </p:cBhvr>
                                      <p:to>
                                        <p:strVal val="visible"/>
                                      </p:to>
                                    </p:set>
                                    <p:anim calcmode="lin" valueType="num">
                                      <p:cBhvr additive="base">
                                        <p:cTn id="72" dur="250" fill="hold"/>
                                        <p:tgtEl>
                                          <p:spTgt spid="431"/>
                                        </p:tgtEl>
                                        <p:attrNameLst>
                                          <p:attrName>ppt_x</p:attrName>
                                        </p:attrNameLst>
                                      </p:cBhvr>
                                      <p:tavLst>
                                        <p:tav tm="0">
                                          <p:val>
                                            <p:strVal val="#ppt_x"/>
                                          </p:val>
                                        </p:tav>
                                        <p:tav tm="100000">
                                          <p:val>
                                            <p:strVal val="#ppt_x"/>
                                          </p:val>
                                        </p:tav>
                                      </p:tavLst>
                                    </p:anim>
                                    <p:anim calcmode="lin" valueType="num">
                                      <p:cBhvr additive="base">
                                        <p:cTn id="73" dur="250" fill="hold"/>
                                        <p:tgtEl>
                                          <p:spTgt spid="43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74"/>
                                        </p:tgtEl>
                                        <p:attrNameLst>
                                          <p:attrName>style.visibility</p:attrName>
                                        </p:attrNameLst>
                                      </p:cBhvr>
                                      <p:to>
                                        <p:strVal val="visible"/>
                                      </p:to>
                                    </p:set>
                                    <p:anim calcmode="lin" valueType="num">
                                      <p:cBhvr additive="base">
                                        <p:cTn id="77" dur="250" fill="hold"/>
                                        <p:tgtEl>
                                          <p:spTgt spid="474"/>
                                        </p:tgtEl>
                                        <p:attrNameLst>
                                          <p:attrName>ppt_x</p:attrName>
                                        </p:attrNameLst>
                                      </p:cBhvr>
                                      <p:tavLst>
                                        <p:tav tm="0">
                                          <p:val>
                                            <p:strVal val="#ppt_x"/>
                                          </p:val>
                                        </p:tav>
                                        <p:tav tm="100000">
                                          <p:val>
                                            <p:strVal val="#ppt_x"/>
                                          </p:val>
                                        </p:tav>
                                      </p:tavLst>
                                    </p:anim>
                                    <p:anim calcmode="lin" valueType="num">
                                      <p:cBhvr additive="base">
                                        <p:cTn id="78" dur="250" fill="hold"/>
                                        <p:tgtEl>
                                          <p:spTgt spid="47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66"/>
                                        </p:tgtEl>
                                        <p:attrNameLst>
                                          <p:attrName>style.visibility</p:attrName>
                                        </p:attrNameLst>
                                      </p:cBhvr>
                                      <p:to>
                                        <p:strVal val="visible"/>
                                      </p:to>
                                    </p:set>
                                    <p:anim calcmode="lin" valueType="num">
                                      <p:cBhvr additive="base">
                                        <p:cTn id="82" dur="250" fill="hold"/>
                                        <p:tgtEl>
                                          <p:spTgt spid="466"/>
                                        </p:tgtEl>
                                        <p:attrNameLst>
                                          <p:attrName>ppt_x</p:attrName>
                                        </p:attrNameLst>
                                      </p:cBhvr>
                                      <p:tavLst>
                                        <p:tav tm="0">
                                          <p:val>
                                            <p:strVal val="#ppt_x"/>
                                          </p:val>
                                        </p:tav>
                                        <p:tav tm="100000">
                                          <p:val>
                                            <p:strVal val="#ppt_x"/>
                                          </p:val>
                                        </p:tav>
                                      </p:tavLst>
                                    </p:anim>
                                    <p:anim calcmode="lin" valueType="num">
                                      <p:cBhvr additive="base">
                                        <p:cTn id="83" dur="250" fill="hold"/>
                                        <p:tgtEl>
                                          <p:spTgt spid="46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70"/>
                                        </p:tgtEl>
                                        <p:attrNameLst>
                                          <p:attrName>style.visibility</p:attrName>
                                        </p:attrNameLst>
                                      </p:cBhvr>
                                      <p:to>
                                        <p:strVal val="visible"/>
                                      </p:to>
                                    </p:set>
                                    <p:anim calcmode="lin" valueType="num">
                                      <p:cBhvr additive="base">
                                        <p:cTn id="87" dur="250" fill="hold"/>
                                        <p:tgtEl>
                                          <p:spTgt spid="470"/>
                                        </p:tgtEl>
                                        <p:attrNameLst>
                                          <p:attrName>ppt_x</p:attrName>
                                        </p:attrNameLst>
                                      </p:cBhvr>
                                      <p:tavLst>
                                        <p:tav tm="0">
                                          <p:val>
                                            <p:strVal val="#ppt_x"/>
                                          </p:val>
                                        </p:tav>
                                        <p:tav tm="100000">
                                          <p:val>
                                            <p:strVal val="#ppt_x"/>
                                          </p:val>
                                        </p:tav>
                                      </p:tavLst>
                                    </p:anim>
                                    <p:anim calcmode="lin" valueType="num">
                                      <p:cBhvr additive="base">
                                        <p:cTn id="88" dur="250" fill="hold"/>
                                        <p:tgtEl>
                                          <p:spTgt spid="47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432"/>
                                        </p:tgtEl>
                                        <p:attrNameLst>
                                          <p:attrName>style.visibility</p:attrName>
                                        </p:attrNameLst>
                                      </p:cBhvr>
                                      <p:to>
                                        <p:strVal val="visible"/>
                                      </p:to>
                                    </p:set>
                                    <p:anim calcmode="lin" valueType="num">
                                      <p:cBhvr additive="base">
                                        <p:cTn id="92" dur="250" fill="hold"/>
                                        <p:tgtEl>
                                          <p:spTgt spid="432"/>
                                        </p:tgtEl>
                                        <p:attrNameLst>
                                          <p:attrName>ppt_x</p:attrName>
                                        </p:attrNameLst>
                                      </p:cBhvr>
                                      <p:tavLst>
                                        <p:tav tm="0">
                                          <p:val>
                                            <p:strVal val="#ppt_x"/>
                                          </p:val>
                                        </p:tav>
                                        <p:tav tm="100000">
                                          <p:val>
                                            <p:strVal val="#ppt_x"/>
                                          </p:val>
                                        </p:tav>
                                      </p:tavLst>
                                    </p:anim>
                                    <p:anim calcmode="lin" valueType="num">
                                      <p:cBhvr additive="base">
                                        <p:cTn id="93" dur="250" fill="hold"/>
                                        <p:tgtEl>
                                          <p:spTgt spid="432"/>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75"/>
                                        </p:tgtEl>
                                        <p:attrNameLst>
                                          <p:attrName>style.visibility</p:attrName>
                                        </p:attrNameLst>
                                      </p:cBhvr>
                                      <p:to>
                                        <p:strVal val="visible"/>
                                      </p:to>
                                    </p:set>
                                    <p:anim calcmode="lin" valueType="num">
                                      <p:cBhvr additive="base">
                                        <p:cTn id="97" dur="250" fill="hold"/>
                                        <p:tgtEl>
                                          <p:spTgt spid="475"/>
                                        </p:tgtEl>
                                        <p:attrNameLst>
                                          <p:attrName>ppt_x</p:attrName>
                                        </p:attrNameLst>
                                      </p:cBhvr>
                                      <p:tavLst>
                                        <p:tav tm="0">
                                          <p:val>
                                            <p:strVal val="#ppt_x"/>
                                          </p:val>
                                        </p:tav>
                                        <p:tav tm="100000">
                                          <p:val>
                                            <p:strVal val="#ppt_x"/>
                                          </p:val>
                                        </p:tav>
                                      </p:tavLst>
                                    </p:anim>
                                    <p:anim calcmode="lin" valueType="num">
                                      <p:cBhvr additive="base">
                                        <p:cTn id="98" dur="250" fill="hold"/>
                                        <p:tgtEl>
                                          <p:spTgt spid="47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447"/>
                                        </p:tgtEl>
                                        <p:attrNameLst>
                                          <p:attrName>style.visibility</p:attrName>
                                        </p:attrNameLst>
                                      </p:cBhvr>
                                      <p:to>
                                        <p:strVal val="visible"/>
                                      </p:to>
                                    </p:set>
                                    <p:anim calcmode="lin" valueType="num">
                                      <p:cBhvr additive="base">
                                        <p:cTn id="102" dur="250" fill="hold"/>
                                        <p:tgtEl>
                                          <p:spTgt spid="447"/>
                                        </p:tgtEl>
                                        <p:attrNameLst>
                                          <p:attrName>ppt_x</p:attrName>
                                        </p:attrNameLst>
                                      </p:cBhvr>
                                      <p:tavLst>
                                        <p:tav tm="0">
                                          <p:val>
                                            <p:strVal val="#ppt_x"/>
                                          </p:val>
                                        </p:tav>
                                        <p:tav tm="100000">
                                          <p:val>
                                            <p:strVal val="#ppt_x"/>
                                          </p:val>
                                        </p:tav>
                                      </p:tavLst>
                                    </p:anim>
                                    <p:anim calcmode="lin" valueType="num">
                                      <p:cBhvr additive="base">
                                        <p:cTn id="103" dur="250" fill="hold"/>
                                        <p:tgtEl>
                                          <p:spTgt spid="447"/>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468"/>
                                        </p:tgtEl>
                                        <p:attrNameLst>
                                          <p:attrName>style.visibility</p:attrName>
                                        </p:attrNameLst>
                                      </p:cBhvr>
                                      <p:to>
                                        <p:strVal val="visible"/>
                                      </p:to>
                                    </p:set>
                                    <p:anim calcmode="lin" valueType="num">
                                      <p:cBhvr additive="base">
                                        <p:cTn id="107" dur="250" fill="hold"/>
                                        <p:tgtEl>
                                          <p:spTgt spid="468"/>
                                        </p:tgtEl>
                                        <p:attrNameLst>
                                          <p:attrName>ppt_x</p:attrName>
                                        </p:attrNameLst>
                                      </p:cBhvr>
                                      <p:tavLst>
                                        <p:tav tm="0">
                                          <p:val>
                                            <p:strVal val="#ppt_x"/>
                                          </p:val>
                                        </p:tav>
                                        <p:tav tm="100000">
                                          <p:val>
                                            <p:strVal val="#ppt_x"/>
                                          </p:val>
                                        </p:tav>
                                      </p:tavLst>
                                    </p:anim>
                                    <p:anim calcmode="lin" valueType="num">
                                      <p:cBhvr additive="base">
                                        <p:cTn id="108" dur="250" fill="hold"/>
                                        <p:tgtEl>
                                          <p:spTgt spid="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animBg="1"/>
      <p:bldP spid="428" grpId="0" animBg="1"/>
      <p:bldP spid="429" grpId="0" animBg="1"/>
      <p:bldP spid="430" grpId="0" animBg="1"/>
      <p:bldP spid="431" grpId="0" animBg="1"/>
      <p:bldP spid="432" grpId="0" animBg="1"/>
      <p:bldP spid="436" grpId="0" animBg="1"/>
      <p:bldP spid="437" grpId="0" animBg="1"/>
      <p:bldP spid="443" grpId="0" animBg="1"/>
      <p:bldP spid="447" grpId="0" animBg="1"/>
      <p:bldP spid="466" grpId="0" animBg="1"/>
      <p:bldP spid="467" grpId="0"/>
      <p:bldP spid="468" grpId="0"/>
      <p:bldP spid="469" grpId="0"/>
      <p:bldP spid="470" grpId="0"/>
      <p:bldP spid="471" grpId="0" animBg="1"/>
      <p:bldP spid="472" grpId="0" animBg="1"/>
      <p:bldP spid="473" grpId="0" animBg="1"/>
      <p:bldP spid="474" grpId="0" animBg="1"/>
      <p:bldP spid="475" grpId="0" animBg="1"/>
      <p:bldP spid="4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481"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482"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483"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484" name="矩形"/>
          <p:cNvSpPr/>
          <p:nvPr/>
        </p:nvSpPr>
        <p:spPr>
          <a:xfrm>
            <a:off x="482799" y="1605200"/>
            <a:ext cx="5568619" cy="3647069"/>
          </a:xfrm>
          <a:prstGeom prst="rect">
            <a:avLst/>
          </a:prstGeom>
          <a:blipFill rotWithShape="1">
            <a:blip r:embed="rId1"/>
            <a:stretch>
              <a:fillRect/>
            </a:stretch>
          </a:blipFill>
          <a:ln w="25400" cap="flat" cmpd="sng">
            <a:solidFill>
              <a:srgbClr val="0164DC"/>
            </a:solidFill>
            <a:prstDash val="solid"/>
            <a:round/>
          </a:ln>
        </p:spPr>
        <p:txBody>
          <a:bodyPr rtlCol="0" anchor="ctr"/>
          <a:lstStyle/>
          <a:p>
            <a:pPr algn="ctr"/>
          </a:p>
        </p:txBody>
      </p:sp>
      <p:sp>
        <p:nvSpPr>
          <p:cNvPr id="485" name="矩形"/>
          <p:cNvSpPr/>
          <p:nvPr/>
        </p:nvSpPr>
        <p:spPr>
          <a:xfrm>
            <a:off x="6863927" y="1732915"/>
            <a:ext cx="4982633"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200000"/>
              </a:lnSpc>
              <a:spcBef>
                <a:spcPts val="0"/>
              </a:spcBef>
              <a:spcAft>
                <a:spcPts val="0"/>
              </a:spcAft>
              <a:buNone/>
            </a:pPr>
            <a:r>
              <a:rPr lang="zh-CN" altLang="en-US" sz="18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口对口人工呼吸</a:t>
            </a: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，在保持患者仰头抬颏前提下，施救者用一手捏闭的鼻孔 (或口唇 )，然后深吸一大口气，迅速用力向患者口 (或鼻 )内吹 气 , 然后放松鼻孔(或口唇)，在这个时间抢救者应自己深呼吸一次，以便继续口对口呼吸，直至专业抢救人员的到来</a:t>
            </a:r>
            <a:endParaRPr lang="zh-CN" altLang="en-US" sz="1865" b="0" i="0" u="none" strike="noStrike" kern="1200" cap="none" spc="0" baseline="0">
              <a:solidFill>
                <a:srgbClr val="7F7F7F"/>
              </a:solidFill>
              <a:latin typeface="微软雅黑" panose="020B0503020204020204" charset="-122"/>
              <a:ea typeface="微软雅黑" panose="020B0503020204020204" charset="-122"/>
              <a:cs typeface="Calibri" panose="020F0502020204030204" charset="0"/>
            </a:endParaRPr>
          </a:p>
        </p:txBody>
      </p:sp>
      <p:sp>
        <p:nvSpPr>
          <p:cNvPr id="486" name="直线"/>
          <p:cNvSpPr/>
          <p:nvPr/>
        </p:nvSpPr>
        <p:spPr>
          <a:xfrm>
            <a:off x="6423659" y="1452457"/>
            <a:ext cx="0" cy="4313767"/>
          </a:xfrm>
          <a:prstGeom prst="line">
            <a:avLst/>
          </a:prstGeom>
          <a:noFill/>
          <a:ln w="28575" cap="flat" cmpd="sng">
            <a:solidFill>
              <a:srgbClr val="FFC000"/>
            </a:solidFill>
            <a:prstDash val="dashDot"/>
            <a:bevel/>
          </a:ln>
        </p:spPr>
        <p:txBody>
          <a:bodyPr rtlCol="0"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barn(outHorizontal)">
                                      <p:cBhvr>
                                        <p:cTn id="7"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491"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492"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493"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494" name="直线"/>
          <p:cNvSpPr/>
          <p:nvPr/>
        </p:nvSpPr>
        <p:spPr>
          <a:xfrm>
            <a:off x="6423659" y="1452457"/>
            <a:ext cx="0" cy="4313767"/>
          </a:xfrm>
          <a:prstGeom prst="line">
            <a:avLst/>
          </a:prstGeom>
          <a:noFill/>
          <a:ln w="28575" cap="flat" cmpd="sng">
            <a:solidFill>
              <a:srgbClr val="FFC000"/>
            </a:solidFill>
            <a:prstDash val="dashDot"/>
            <a:bevel/>
          </a:ln>
        </p:spPr>
        <p:txBody>
          <a:bodyPr rtlCol="0" anchor="ctr"/>
          <a:lstStyle/>
          <a:p>
            <a:pPr algn="ctr"/>
          </a:p>
        </p:txBody>
      </p:sp>
      <p:sp>
        <p:nvSpPr>
          <p:cNvPr id="495" name="矩形"/>
          <p:cNvSpPr/>
          <p:nvPr/>
        </p:nvSpPr>
        <p:spPr>
          <a:xfrm>
            <a:off x="482799" y="1605200"/>
            <a:ext cx="5568619" cy="3647069"/>
          </a:xfrm>
          <a:prstGeom prst="rect">
            <a:avLst/>
          </a:prstGeom>
          <a:blipFill rotWithShape="1">
            <a:blip r:embed="rId1"/>
            <a:stretch>
              <a:fillRect/>
            </a:stretch>
          </a:blipFill>
          <a:ln w="25400" cap="flat" cmpd="sng">
            <a:solidFill>
              <a:srgbClr val="0164DC"/>
            </a:solidFill>
            <a:prstDash val="solid"/>
            <a:round/>
          </a:ln>
        </p:spPr>
        <p:txBody>
          <a:bodyPr rtlCol="0" anchor="ctr"/>
          <a:lstStyle/>
          <a:p>
            <a:pPr algn="ctr"/>
          </a:p>
        </p:txBody>
      </p:sp>
      <p:sp>
        <p:nvSpPr>
          <p:cNvPr id="496" name="矩形"/>
          <p:cNvSpPr/>
          <p:nvPr/>
        </p:nvSpPr>
        <p:spPr>
          <a:xfrm>
            <a:off x="6863927" y="1553632"/>
            <a:ext cx="4982633" cy="382524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2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胸外按压姿势：抢救者双臂伸直，肘关节定不能弯曲，双肩部在病人正上方，垂直下压胸骨，胸 部 正 中  连 线 水 平  </a:t>
            </a: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 胸 骨 下 1 \ 2 处 ）  </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l" fontAlgn="auto">
              <a:lnSpc>
                <a:spcPct val="2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双 手 掌 根 重 叠  </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l" fontAlgn="auto">
              <a:lnSpc>
                <a:spcPct val="2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胸 外 按 压 :  </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l" fontAlgn="auto">
              <a:lnSpc>
                <a:spcPct val="2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    深 度 : 5 c m  </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0" indent="0" algn="l" fontAlgn="auto">
              <a:lnSpc>
                <a:spcPct val="2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    频 率 ： 1 0 0 次 ／ 分  </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barn(outHorizontal)">
                                      <p:cBhvr>
                                        <p:cTn id="7"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501"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502"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503" name="矩形"/>
          <p:cNvSpPr/>
          <p:nvPr/>
        </p:nvSpPr>
        <p:spPr>
          <a:xfrm>
            <a:off x="1726637" y="28209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触电急救</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pic>
        <p:nvPicPr>
          <p:cNvPr id="504" name="图片" descr="1"/>
          <p:cNvPicPr>
            <a:picLocks noChangeAspect="1"/>
          </p:cNvPicPr>
          <p:nvPr/>
        </p:nvPicPr>
        <p:blipFill>
          <a:blip r:embed="rId1" cstate="print"/>
          <a:stretch>
            <a:fillRect/>
          </a:stretch>
        </p:blipFill>
        <p:spPr>
          <a:xfrm>
            <a:off x="557126" y="1157748"/>
            <a:ext cx="3691907" cy="2687580"/>
          </a:xfrm>
          <a:prstGeom prst="rect">
            <a:avLst/>
          </a:prstGeom>
          <a:noFill/>
          <a:ln w="9525" cap="flat" cmpd="sng">
            <a:noFill/>
            <a:prstDash val="solid"/>
            <a:miter/>
          </a:ln>
        </p:spPr>
      </p:pic>
      <p:pic>
        <p:nvPicPr>
          <p:cNvPr id="505" name="图片" descr="2"/>
          <p:cNvPicPr>
            <a:picLocks noChangeAspect="1"/>
          </p:cNvPicPr>
          <p:nvPr/>
        </p:nvPicPr>
        <p:blipFill>
          <a:blip r:embed="rId2" cstate="print"/>
          <a:stretch>
            <a:fillRect/>
          </a:stretch>
        </p:blipFill>
        <p:spPr>
          <a:xfrm>
            <a:off x="4248862" y="1181451"/>
            <a:ext cx="3704383" cy="2639587"/>
          </a:xfrm>
          <a:prstGeom prst="rect">
            <a:avLst/>
          </a:prstGeom>
          <a:noFill/>
          <a:ln w="9525" cap="flat" cmpd="sng">
            <a:noFill/>
            <a:prstDash val="solid"/>
            <a:miter/>
          </a:ln>
        </p:spPr>
      </p:pic>
      <p:pic>
        <p:nvPicPr>
          <p:cNvPr id="506" name="图片" descr="3"/>
          <p:cNvPicPr>
            <a:picLocks noChangeAspect="1"/>
          </p:cNvPicPr>
          <p:nvPr/>
        </p:nvPicPr>
        <p:blipFill>
          <a:blip r:embed="rId3" cstate="print"/>
          <a:stretch>
            <a:fillRect/>
          </a:stretch>
        </p:blipFill>
        <p:spPr>
          <a:xfrm>
            <a:off x="7813619" y="1181451"/>
            <a:ext cx="3393754" cy="2639587"/>
          </a:xfrm>
          <a:prstGeom prst="rect">
            <a:avLst/>
          </a:prstGeom>
          <a:noFill/>
          <a:ln w="9525" cap="flat" cmpd="sng">
            <a:noFill/>
            <a:prstDash val="solid"/>
            <a:miter/>
          </a:ln>
        </p:spPr>
      </p:pic>
      <p:pic>
        <p:nvPicPr>
          <p:cNvPr id="507" name="图片" descr="4"/>
          <p:cNvPicPr/>
          <p:nvPr/>
        </p:nvPicPr>
        <p:blipFill>
          <a:blip r:embed="rId4" cstate="print"/>
          <a:stretch>
            <a:fillRect/>
          </a:stretch>
        </p:blipFill>
        <p:spPr>
          <a:xfrm>
            <a:off x="6251851" y="3845491"/>
            <a:ext cx="3023578" cy="2111669"/>
          </a:xfrm>
          <a:prstGeom prst="rect">
            <a:avLst/>
          </a:prstGeom>
          <a:noFill/>
          <a:ln w="9525" cap="flat" cmpd="sng">
            <a:noFill/>
            <a:prstDash val="solid"/>
            <a:miter/>
          </a:ln>
        </p:spPr>
      </p:pic>
      <p:pic>
        <p:nvPicPr>
          <p:cNvPr id="508" name="图片" descr="6"/>
          <p:cNvPicPr>
            <a:picLocks noChangeAspect="1"/>
          </p:cNvPicPr>
          <p:nvPr/>
        </p:nvPicPr>
        <p:blipFill>
          <a:blip r:embed="rId5" cstate="print"/>
          <a:stretch>
            <a:fillRect/>
          </a:stretch>
        </p:blipFill>
        <p:spPr>
          <a:xfrm>
            <a:off x="3364450" y="3845495"/>
            <a:ext cx="3016377" cy="2111670"/>
          </a:xfrm>
          <a:prstGeom prst="rect">
            <a:avLst/>
          </a:prstGeom>
          <a:noFill/>
          <a:ln w="9525" cap="flat" cmpd="sng">
            <a:noFill/>
            <a:prstDash val="solid"/>
            <a:miter/>
          </a:ln>
        </p:spPr>
      </p:pic>
      <p:pic>
        <p:nvPicPr>
          <p:cNvPr id="509" name="图片" descr="7"/>
          <p:cNvPicPr>
            <a:picLocks noChangeAspect="1"/>
          </p:cNvPicPr>
          <p:nvPr/>
        </p:nvPicPr>
        <p:blipFill>
          <a:blip r:embed="rId6" cstate="print"/>
          <a:stretch>
            <a:fillRect/>
          </a:stretch>
        </p:blipFill>
        <p:spPr>
          <a:xfrm>
            <a:off x="9064797" y="3820945"/>
            <a:ext cx="2742771" cy="2033376"/>
          </a:xfrm>
          <a:prstGeom prst="rect">
            <a:avLst/>
          </a:prstGeom>
          <a:noFill/>
          <a:ln w="9525" cap="flat" cmpd="sng">
            <a:noFill/>
            <a:prstDash val="solid"/>
            <a:miter/>
          </a:ln>
        </p:spPr>
      </p:pic>
      <p:pic>
        <p:nvPicPr>
          <p:cNvPr id="510" name="图片" descr="213123"/>
          <p:cNvPicPr/>
          <p:nvPr/>
        </p:nvPicPr>
        <p:blipFill>
          <a:blip r:embed="rId7" cstate="print"/>
          <a:stretch>
            <a:fillRect/>
          </a:stretch>
        </p:blipFill>
        <p:spPr>
          <a:xfrm>
            <a:off x="557129" y="3845703"/>
            <a:ext cx="2783565" cy="2111670"/>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wipe(left)">
                                      <p:cBhvr>
                                        <p:cTn id="7" dur="500"/>
                                        <p:tgtEl>
                                          <p:spTgt spid="5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5"/>
                                        </p:tgtEl>
                                        <p:attrNameLst>
                                          <p:attrName>style.visibility</p:attrName>
                                        </p:attrNameLst>
                                      </p:cBhvr>
                                      <p:to>
                                        <p:strVal val="visible"/>
                                      </p:to>
                                    </p:set>
                                    <p:animEffect transition="in" filter="wipe(left)">
                                      <p:cBhvr>
                                        <p:cTn id="11" dur="500"/>
                                        <p:tgtEl>
                                          <p:spTgt spid="50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wipe(left)">
                                      <p:cBhvr>
                                        <p:cTn id="15" dur="500"/>
                                        <p:tgtEl>
                                          <p:spTgt spid="50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0"/>
                                        </p:tgtEl>
                                        <p:attrNameLst>
                                          <p:attrName>style.visibility</p:attrName>
                                        </p:attrNameLst>
                                      </p:cBhvr>
                                      <p:to>
                                        <p:strVal val="visible"/>
                                      </p:to>
                                    </p:set>
                                    <p:animEffect transition="in" filter="wipe(left)">
                                      <p:cBhvr>
                                        <p:cTn id="19" dur="500"/>
                                        <p:tgtEl>
                                          <p:spTgt spid="5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08"/>
                                        </p:tgtEl>
                                        <p:attrNameLst>
                                          <p:attrName>style.visibility</p:attrName>
                                        </p:attrNameLst>
                                      </p:cBhvr>
                                      <p:to>
                                        <p:strVal val="visible"/>
                                      </p:to>
                                    </p:set>
                                    <p:animEffect transition="in" filter="wipe(left)">
                                      <p:cBhvr>
                                        <p:cTn id="23" dur="500"/>
                                        <p:tgtEl>
                                          <p:spTgt spid="50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07"/>
                                        </p:tgtEl>
                                        <p:attrNameLst>
                                          <p:attrName>style.visibility</p:attrName>
                                        </p:attrNameLst>
                                      </p:cBhvr>
                                      <p:to>
                                        <p:strVal val="visible"/>
                                      </p:to>
                                    </p:set>
                                    <p:animEffect transition="in" filter="wipe(left)">
                                      <p:cBhvr>
                                        <p:cTn id="27" dur="500"/>
                                        <p:tgtEl>
                                          <p:spTgt spid="50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09"/>
                                        </p:tgtEl>
                                        <p:attrNameLst>
                                          <p:attrName>style.visibility</p:attrName>
                                        </p:attrNameLst>
                                      </p:cBhvr>
                                      <p:to>
                                        <p:strVal val="visible"/>
                                      </p:to>
                                    </p:set>
                                    <p:animEffect transition="in" filter="wipe(left)">
                                      <p:cBhvr>
                                        <p:cTn id="31"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515"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516"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517" name="矩形"/>
          <p:cNvSpPr/>
          <p:nvPr/>
        </p:nvSpPr>
        <p:spPr>
          <a:xfrm>
            <a:off x="1726637" y="282094"/>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电气危险源辨识</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518" name="曲线"/>
          <p:cNvSpPr/>
          <p:nvPr/>
        </p:nvSpPr>
        <p:spPr>
          <a:xfrm>
            <a:off x="1574854" y="1127787"/>
            <a:ext cx="9186790" cy="5079785"/>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lnTo>
                  <a:pt x="0" y="21600"/>
                </a:lnTo>
                <a:close/>
              </a:path>
            </a:pathLst>
          </a:custGeom>
          <a:noFill/>
          <a:ln w="57150" cap="flat" cmpd="sng">
            <a:solidFill>
              <a:srgbClr val="808080"/>
            </a:solidFill>
            <a:prstDash val="solid"/>
            <a:round/>
          </a:ln>
        </p:spPr>
        <p:txBody>
          <a:bodyPr rtlCol="0" anchor="ctr"/>
          <a:lstStyle/>
          <a:p>
            <a:pPr algn="ctr"/>
          </a:p>
        </p:txBody>
      </p:sp>
      <p:sp>
        <p:nvSpPr>
          <p:cNvPr id="519" name="矩形"/>
          <p:cNvSpPr/>
          <p:nvPr/>
        </p:nvSpPr>
        <p:spPr>
          <a:xfrm>
            <a:off x="1874171" y="1241321"/>
            <a:ext cx="8758457" cy="4869919"/>
          </a:xfrm>
          <a:prstGeom prst="rect">
            <a:avLst/>
          </a:prstGeom>
          <a:blipFill rotWithShape="1">
            <a:blip r:embed="rId1"/>
            <a:stretch>
              <a:fillRect/>
            </a:stretch>
          </a:blipFill>
          <a:ln w="9525" cap="flat" cmpd="sng">
            <a:noFill/>
            <a:prstDash val="solid"/>
            <a:miter/>
          </a:ln>
        </p:spPr>
        <p:txBody>
          <a:bodyPr rtlCol="0" anchor="ctr"/>
          <a:lstStyle/>
          <a:p>
            <a:pPr algn="c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矩形"/>
          <p:cNvSpPr/>
          <p:nvPr/>
        </p:nvSpPr>
        <p:spPr>
          <a:xfrm>
            <a:off x="610900" y="1532706"/>
            <a:ext cx="7471401" cy="4778662"/>
          </a:xfrm>
          <a:prstGeom prst="rect">
            <a:avLst/>
          </a:prstGeom>
          <a:blipFill rotWithShape="1">
            <a:blip r:embed="rId1"/>
            <a:stretch>
              <a:fillRect/>
            </a:stretch>
          </a:blipFill>
          <a:ln w="9525" cap="flat" cmpd="sng">
            <a:noFill/>
            <a:prstDash val="solid"/>
            <a:miter/>
          </a:ln>
        </p:spPr>
        <p:txBody>
          <a:bodyPr rtlCol="0" anchor="ctr"/>
          <a:lstStyle/>
          <a:p>
            <a:pPr algn="ctr"/>
          </a:p>
        </p:txBody>
      </p:sp>
      <p:sp>
        <p:nvSpPr>
          <p:cNvPr id="524" name="曲线"/>
          <p:cNvSpPr/>
          <p:nvPr/>
        </p:nvSpPr>
        <p:spPr>
          <a:xfrm>
            <a:off x="4403489" y="1608558"/>
            <a:ext cx="227555" cy="227556"/>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600"/>
                </a:lnTo>
                <a:lnTo>
                  <a:pt x="0" y="17999"/>
                </a:lnTo>
                <a:lnTo>
                  <a:pt x="282" y="19402"/>
                </a:lnTo>
                <a:lnTo>
                  <a:pt x="1052" y="20546"/>
                </a:lnTo>
                <a:lnTo>
                  <a:pt x="2197" y="21317"/>
                </a:lnTo>
                <a:lnTo>
                  <a:pt x="3599" y="21600"/>
                </a:lnTo>
                <a:lnTo>
                  <a:pt x="18000" y="21600"/>
                </a:lnTo>
                <a:lnTo>
                  <a:pt x="19402" y="21317"/>
                </a:lnTo>
                <a:lnTo>
                  <a:pt x="20546" y="20546"/>
                </a:lnTo>
                <a:lnTo>
                  <a:pt x="21317" y="19402"/>
                </a:lnTo>
                <a:lnTo>
                  <a:pt x="21600" y="17999"/>
                </a:lnTo>
                <a:lnTo>
                  <a:pt x="21600" y="3600"/>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525" name="曲线"/>
          <p:cNvSpPr/>
          <p:nvPr/>
        </p:nvSpPr>
        <p:spPr>
          <a:xfrm>
            <a:off x="4403489" y="1608558"/>
            <a:ext cx="227555" cy="227556"/>
          </a:xfrm>
          <a:custGeom>
            <a:avLst/>
            <a:gdLst>
              <a:gd name="T1" fmla="*/ 0 w 21600"/>
              <a:gd name="T2" fmla="*/ 0 h 21600"/>
              <a:gd name="T3" fmla="*/ 21600 w 21600"/>
              <a:gd name="T4" fmla="*/ 21600 h 21600"/>
            </a:gdLst>
            <a:ahLst/>
            <a:cxnLst/>
            <a:rect l="T1" t="T2" r="T3" b="T4"/>
            <a:pathLst>
              <a:path w="21600" h="21600">
                <a:moveTo>
                  <a:pt x="0" y="3600"/>
                </a:moveTo>
                <a:lnTo>
                  <a:pt x="282" y="2197"/>
                </a:lnTo>
                <a:lnTo>
                  <a:pt x="1052" y="1052"/>
                </a:lnTo>
                <a:lnTo>
                  <a:pt x="2197" y="282"/>
                </a:lnTo>
                <a:lnTo>
                  <a:pt x="3599" y="0"/>
                </a:lnTo>
                <a:lnTo>
                  <a:pt x="18000" y="0"/>
                </a:lnTo>
                <a:lnTo>
                  <a:pt x="19402" y="282"/>
                </a:lnTo>
                <a:lnTo>
                  <a:pt x="20546" y="1052"/>
                </a:lnTo>
                <a:lnTo>
                  <a:pt x="21317" y="2197"/>
                </a:lnTo>
                <a:lnTo>
                  <a:pt x="21600" y="3600"/>
                </a:lnTo>
                <a:lnTo>
                  <a:pt x="21600" y="17999"/>
                </a:lnTo>
                <a:lnTo>
                  <a:pt x="21317" y="19402"/>
                </a:lnTo>
                <a:lnTo>
                  <a:pt x="20546" y="20546"/>
                </a:lnTo>
                <a:lnTo>
                  <a:pt x="19402" y="21317"/>
                </a:lnTo>
                <a:lnTo>
                  <a:pt x="18000" y="21600"/>
                </a:lnTo>
                <a:lnTo>
                  <a:pt x="3599" y="21600"/>
                </a:lnTo>
                <a:lnTo>
                  <a:pt x="2197" y="21317"/>
                </a:lnTo>
                <a:lnTo>
                  <a:pt x="1052" y="20546"/>
                </a:lnTo>
                <a:lnTo>
                  <a:pt x="282" y="19402"/>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526" name="矩形"/>
          <p:cNvSpPr/>
          <p:nvPr/>
        </p:nvSpPr>
        <p:spPr>
          <a:xfrm>
            <a:off x="4441792" y="1630807"/>
            <a:ext cx="151704"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１</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27" name="曲线"/>
          <p:cNvSpPr/>
          <p:nvPr/>
        </p:nvSpPr>
        <p:spPr>
          <a:xfrm>
            <a:off x="5010303" y="3011815"/>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28" name="曲线"/>
          <p:cNvSpPr/>
          <p:nvPr/>
        </p:nvSpPr>
        <p:spPr>
          <a:xfrm>
            <a:off x="5010303" y="3011815"/>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29" name="矩形"/>
          <p:cNvSpPr/>
          <p:nvPr/>
        </p:nvSpPr>
        <p:spPr>
          <a:xfrm>
            <a:off x="5048607" y="3034316"/>
            <a:ext cx="151704"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２</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30" name="曲线"/>
          <p:cNvSpPr/>
          <p:nvPr/>
        </p:nvSpPr>
        <p:spPr>
          <a:xfrm>
            <a:off x="7058301" y="2556703"/>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31" name="曲线"/>
          <p:cNvSpPr/>
          <p:nvPr/>
        </p:nvSpPr>
        <p:spPr>
          <a:xfrm>
            <a:off x="7058301" y="2556703"/>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32" name="矩形"/>
          <p:cNvSpPr/>
          <p:nvPr/>
        </p:nvSpPr>
        <p:spPr>
          <a:xfrm>
            <a:off x="7096983" y="2578955"/>
            <a:ext cx="151704"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３</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33" name="曲线"/>
          <p:cNvSpPr/>
          <p:nvPr/>
        </p:nvSpPr>
        <p:spPr>
          <a:xfrm>
            <a:off x="6944523" y="1836113"/>
            <a:ext cx="227555" cy="227556"/>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600"/>
                </a:lnTo>
                <a:lnTo>
                  <a:pt x="0" y="17999"/>
                </a:lnTo>
                <a:lnTo>
                  <a:pt x="282" y="19402"/>
                </a:lnTo>
                <a:lnTo>
                  <a:pt x="1052" y="20546"/>
                </a:lnTo>
                <a:lnTo>
                  <a:pt x="2197" y="21317"/>
                </a:lnTo>
                <a:lnTo>
                  <a:pt x="3600" y="21600"/>
                </a:lnTo>
                <a:lnTo>
                  <a:pt x="17999" y="21600"/>
                </a:lnTo>
                <a:lnTo>
                  <a:pt x="19402" y="21317"/>
                </a:lnTo>
                <a:lnTo>
                  <a:pt x="20546" y="20546"/>
                </a:lnTo>
                <a:lnTo>
                  <a:pt x="21317" y="19402"/>
                </a:lnTo>
                <a:lnTo>
                  <a:pt x="21600" y="17999"/>
                </a:lnTo>
                <a:lnTo>
                  <a:pt x="21600" y="3600"/>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34" name="曲线"/>
          <p:cNvSpPr/>
          <p:nvPr/>
        </p:nvSpPr>
        <p:spPr>
          <a:xfrm>
            <a:off x="6944523" y="1836113"/>
            <a:ext cx="227555" cy="227556"/>
          </a:xfrm>
          <a:custGeom>
            <a:avLst/>
            <a:gdLst>
              <a:gd name="T1" fmla="*/ 0 w 21600"/>
              <a:gd name="T2" fmla="*/ 0 h 21600"/>
              <a:gd name="T3" fmla="*/ 21600 w 21600"/>
              <a:gd name="T4" fmla="*/ 21600 h 21600"/>
            </a:gdLst>
            <a:ahLst/>
            <a:cxnLst/>
            <a:rect l="T1" t="T2" r="T3" b="T4"/>
            <a:pathLst>
              <a:path w="21600" h="21600">
                <a:moveTo>
                  <a:pt x="0" y="3600"/>
                </a:moveTo>
                <a:lnTo>
                  <a:pt x="282" y="2197"/>
                </a:lnTo>
                <a:lnTo>
                  <a:pt x="1052" y="1052"/>
                </a:lnTo>
                <a:lnTo>
                  <a:pt x="2197" y="282"/>
                </a:lnTo>
                <a:lnTo>
                  <a:pt x="3600" y="0"/>
                </a:lnTo>
                <a:lnTo>
                  <a:pt x="17999" y="0"/>
                </a:lnTo>
                <a:lnTo>
                  <a:pt x="19402" y="282"/>
                </a:lnTo>
                <a:lnTo>
                  <a:pt x="20546" y="1052"/>
                </a:lnTo>
                <a:lnTo>
                  <a:pt x="21317" y="2197"/>
                </a:lnTo>
                <a:lnTo>
                  <a:pt x="21600" y="3600"/>
                </a:lnTo>
                <a:lnTo>
                  <a:pt x="21600" y="17999"/>
                </a:lnTo>
                <a:lnTo>
                  <a:pt x="21317" y="19402"/>
                </a:lnTo>
                <a:lnTo>
                  <a:pt x="20546" y="20546"/>
                </a:lnTo>
                <a:lnTo>
                  <a:pt x="19402" y="21317"/>
                </a:lnTo>
                <a:lnTo>
                  <a:pt x="17999" y="21600"/>
                </a:lnTo>
                <a:lnTo>
                  <a:pt x="3600" y="21600"/>
                </a:lnTo>
                <a:lnTo>
                  <a:pt x="2197" y="21317"/>
                </a:lnTo>
                <a:lnTo>
                  <a:pt x="1052" y="20546"/>
                </a:lnTo>
                <a:lnTo>
                  <a:pt x="282" y="19402"/>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535" name="矩形"/>
          <p:cNvSpPr/>
          <p:nvPr/>
        </p:nvSpPr>
        <p:spPr>
          <a:xfrm>
            <a:off x="6983206" y="1858362"/>
            <a:ext cx="151704"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４</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36" name="曲线"/>
          <p:cNvSpPr/>
          <p:nvPr/>
        </p:nvSpPr>
        <p:spPr>
          <a:xfrm>
            <a:off x="1141862" y="2935963"/>
            <a:ext cx="227556"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8" y="282"/>
                </a:lnTo>
                <a:lnTo>
                  <a:pt x="1054" y="1052"/>
                </a:lnTo>
                <a:lnTo>
                  <a:pt x="282" y="2197"/>
                </a:lnTo>
                <a:lnTo>
                  <a:pt x="0" y="3599"/>
                </a:lnTo>
                <a:lnTo>
                  <a:pt x="0" y="18000"/>
                </a:lnTo>
                <a:lnTo>
                  <a:pt x="282" y="19402"/>
                </a:lnTo>
                <a:lnTo>
                  <a:pt x="1054" y="20546"/>
                </a:lnTo>
                <a:lnTo>
                  <a:pt x="2198" y="21317"/>
                </a:lnTo>
                <a:lnTo>
                  <a:pt x="3600" y="21600"/>
                </a:lnTo>
                <a:lnTo>
                  <a:pt x="17999" y="21600"/>
                </a:lnTo>
                <a:lnTo>
                  <a:pt x="19401" y="21317"/>
                </a:lnTo>
                <a:lnTo>
                  <a:pt x="20545" y="20546"/>
                </a:lnTo>
                <a:lnTo>
                  <a:pt x="21317" y="19402"/>
                </a:lnTo>
                <a:lnTo>
                  <a:pt x="21600" y="18000"/>
                </a:lnTo>
                <a:lnTo>
                  <a:pt x="21600" y="3599"/>
                </a:lnTo>
                <a:lnTo>
                  <a:pt x="21317" y="2197"/>
                </a:lnTo>
                <a:lnTo>
                  <a:pt x="20545" y="1052"/>
                </a:lnTo>
                <a:lnTo>
                  <a:pt x="19401" y="282"/>
                </a:lnTo>
                <a:lnTo>
                  <a:pt x="17999" y="0"/>
                </a:lnTo>
                <a:close/>
              </a:path>
            </a:pathLst>
          </a:custGeom>
          <a:solidFill>
            <a:srgbClr val="FFFFCC"/>
          </a:solidFill>
          <a:ln w="9525" cap="flat" cmpd="sng">
            <a:noFill/>
            <a:prstDash val="solid"/>
            <a:miter/>
          </a:ln>
        </p:spPr>
        <p:txBody>
          <a:bodyPr rtlCol="0" anchor="ctr"/>
          <a:lstStyle/>
          <a:p>
            <a:pPr algn="ctr"/>
          </a:p>
        </p:txBody>
      </p:sp>
      <p:sp>
        <p:nvSpPr>
          <p:cNvPr id="537" name="曲线"/>
          <p:cNvSpPr/>
          <p:nvPr/>
        </p:nvSpPr>
        <p:spPr>
          <a:xfrm>
            <a:off x="1141862" y="2935963"/>
            <a:ext cx="227556"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4" y="1052"/>
                </a:lnTo>
                <a:lnTo>
                  <a:pt x="2198" y="282"/>
                </a:lnTo>
                <a:lnTo>
                  <a:pt x="3600" y="0"/>
                </a:lnTo>
                <a:lnTo>
                  <a:pt x="17999" y="0"/>
                </a:lnTo>
                <a:lnTo>
                  <a:pt x="19401" y="282"/>
                </a:lnTo>
                <a:lnTo>
                  <a:pt x="20545" y="1052"/>
                </a:lnTo>
                <a:lnTo>
                  <a:pt x="21317" y="2197"/>
                </a:lnTo>
                <a:lnTo>
                  <a:pt x="21600" y="3599"/>
                </a:lnTo>
                <a:lnTo>
                  <a:pt x="21600" y="18000"/>
                </a:lnTo>
                <a:lnTo>
                  <a:pt x="21317" y="19402"/>
                </a:lnTo>
                <a:lnTo>
                  <a:pt x="20545" y="20546"/>
                </a:lnTo>
                <a:lnTo>
                  <a:pt x="19401" y="21317"/>
                </a:lnTo>
                <a:lnTo>
                  <a:pt x="17999" y="21600"/>
                </a:lnTo>
                <a:lnTo>
                  <a:pt x="3600" y="21600"/>
                </a:lnTo>
                <a:lnTo>
                  <a:pt x="2198" y="21317"/>
                </a:lnTo>
                <a:lnTo>
                  <a:pt x="1054"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38" name="矩形"/>
          <p:cNvSpPr/>
          <p:nvPr/>
        </p:nvSpPr>
        <p:spPr>
          <a:xfrm>
            <a:off x="1173516" y="2956948"/>
            <a:ext cx="164977"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10</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39" name="曲线"/>
          <p:cNvSpPr/>
          <p:nvPr/>
        </p:nvSpPr>
        <p:spPr>
          <a:xfrm>
            <a:off x="5655043" y="4149592"/>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40" name="曲线"/>
          <p:cNvSpPr/>
          <p:nvPr/>
        </p:nvSpPr>
        <p:spPr>
          <a:xfrm>
            <a:off x="5655043" y="4149592"/>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41" name="矩形"/>
          <p:cNvSpPr/>
          <p:nvPr/>
        </p:nvSpPr>
        <p:spPr>
          <a:xfrm>
            <a:off x="5693347" y="4172473"/>
            <a:ext cx="151704"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６</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42" name="曲线"/>
          <p:cNvSpPr/>
          <p:nvPr/>
        </p:nvSpPr>
        <p:spPr>
          <a:xfrm>
            <a:off x="5958450" y="5097739"/>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600"/>
                </a:lnTo>
                <a:lnTo>
                  <a:pt x="0" y="17999"/>
                </a:lnTo>
                <a:lnTo>
                  <a:pt x="282" y="19402"/>
                </a:lnTo>
                <a:lnTo>
                  <a:pt x="1052" y="20546"/>
                </a:lnTo>
                <a:lnTo>
                  <a:pt x="2197" y="21317"/>
                </a:lnTo>
                <a:lnTo>
                  <a:pt x="3600" y="21600"/>
                </a:lnTo>
                <a:lnTo>
                  <a:pt x="17999" y="21600"/>
                </a:lnTo>
                <a:lnTo>
                  <a:pt x="19402" y="21317"/>
                </a:lnTo>
                <a:lnTo>
                  <a:pt x="20546" y="20546"/>
                </a:lnTo>
                <a:lnTo>
                  <a:pt x="21317" y="19402"/>
                </a:lnTo>
                <a:lnTo>
                  <a:pt x="21600" y="17999"/>
                </a:lnTo>
                <a:lnTo>
                  <a:pt x="21600" y="3600"/>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43" name="曲线"/>
          <p:cNvSpPr/>
          <p:nvPr/>
        </p:nvSpPr>
        <p:spPr>
          <a:xfrm>
            <a:off x="5958450" y="5097739"/>
            <a:ext cx="227555" cy="227555"/>
          </a:xfrm>
          <a:custGeom>
            <a:avLst/>
            <a:gdLst>
              <a:gd name="T1" fmla="*/ 0 w 21600"/>
              <a:gd name="T2" fmla="*/ 0 h 21600"/>
              <a:gd name="T3" fmla="*/ 21600 w 21600"/>
              <a:gd name="T4" fmla="*/ 21600 h 21600"/>
            </a:gdLst>
            <a:ahLst/>
            <a:cxnLst/>
            <a:rect l="T1" t="T2" r="T3" b="T4"/>
            <a:pathLst>
              <a:path w="21600" h="21600">
                <a:moveTo>
                  <a:pt x="0" y="3600"/>
                </a:moveTo>
                <a:lnTo>
                  <a:pt x="282" y="2197"/>
                </a:lnTo>
                <a:lnTo>
                  <a:pt x="1052" y="1052"/>
                </a:lnTo>
                <a:lnTo>
                  <a:pt x="2197" y="282"/>
                </a:lnTo>
                <a:lnTo>
                  <a:pt x="3600" y="0"/>
                </a:lnTo>
                <a:lnTo>
                  <a:pt x="17999" y="0"/>
                </a:lnTo>
                <a:lnTo>
                  <a:pt x="19402" y="282"/>
                </a:lnTo>
                <a:lnTo>
                  <a:pt x="20546" y="1052"/>
                </a:lnTo>
                <a:lnTo>
                  <a:pt x="21317" y="2197"/>
                </a:lnTo>
                <a:lnTo>
                  <a:pt x="21600" y="3600"/>
                </a:lnTo>
                <a:lnTo>
                  <a:pt x="21600" y="17999"/>
                </a:lnTo>
                <a:lnTo>
                  <a:pt x="21317" y="19402"/>
                </a:lnTo>
                <a:lnTo>
                  <a:pt x="20546" y="20546"/>
                </a:lnTo>
                <a:lnTo>
                  <a:pt x="19402" y="21317"/>
                </a:lnTo>
                <a:lnTo>
                  <a:pt x="17999" y="21600"/>
                </a:lnTo>
                <a:lnTo>
                  <a:pt x="3600" y="21600"/>
                </a:lnTo>
                <a:lnTo>
                  <a:pt x="2197" y="21317"/>
                </a:lnTo>
                <a:lnTo>
                  <a:pt x="1052" y="20546"/>
                </a:lnTo>
                <a:lnTo>
                  <a:pt x="282" y="19402"/>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544" name="矩形"/>
          <p:cNvSpPr/>
          <p:nvPr/>
        </p:nvSpPr>
        <p:spPr>
          <a:xfrm>
            <a:off x="5991065" y="5119105"/>
            <a:ext cx="164978"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19</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45" name="曲线"/>
          <p:cNvSpPr/>
          <p:nvPr/>
        </p:nvSpPr>
        <p:spPr>
          <a:xfrm>
            <a:off x="4024229" y="6197589"/>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4"/>
                </a:lnTo>
                <a:lnTo>
                  <a:pt x="282" y="2198"/>
                </a:lnTo>
                <a:lnTo>
                  <a:pt x="0" y="3600"/>
                </a:lnTo>
                <a:lnTo>
                  <a:pt x="0" y="17999"/>
                </a:lnTo>
                <a:lnTo>
                  <a:pt x="282" y="19401"/>
                </a:lnTo>
                <a:lnTo>
                  <a:pt x="1052" y="20545"/>
                </a:lnTo>
                <a:lnTo>
                  <a:pt x="2197" y="21317"/>
                </a:lnTo>
                <a:lnTo>
                  <a:pt x="3599" y="21600"/>
                </a:lnTo>
                <a:lnTo>
                  <a:pt x="18000" y="21600"/>
                </a:lnTo>
                <a:lnTo>
                  <a:pt x="19402" y="21317"/>
                </a:lnTo>
                <a:lnTo>
                  <a:pt x="20546" y="20545"/>
                </a:lnTo>
                <a:lnTo>
                  <a:pt x="21317" y="19401"/>
                </a:lnTo>
                <a:lnTo>
                  <a:pt x="21600" y="17999"/>
                </a:lnTo>
                <a:lnTo>
                  <a:pt x="21600" y="3600"/>
                </a:lnTo>
                <a:lnTo>
                  <a:pt x="21317" y="2198"/>
                </a:lnTo>
                <a:lnTo>
                  <a:pt x="20546" y="1054"/>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546" name="曲线"/>
          <p:cNvSpPr/>
          <p:nvPr/>
        </p:nvSpPr>
        <p:spPr>
          <a:xfrm>
            <a:off x="4024229" y="6197589"/>
            <a:ext cx="227555" cy="227555"/>
          </a:xfrm>
          <a:custGeom>
            <a:avLst/>
            <a:gdLst>
              <a:gd name="T1" fmla="*/ 0 w 21600"/>
              <a:gd name="T2" fmla="*/ 0 h 21600"/>
              <a:gd name="T3" fmla="*/ 21600 w 21600"/>
              <a:gd name="T4" fmla="*/ 21600 h 21600"/>
            </a:gdLst>
            <a:ahLst/>
            <a:cxnLst/>
            <a:rect l="T1" t="T2" r="T3" b="T4"/>
            <a:pathLst>
              <a:path w="21600" h="21600">
                <a:moveTo>
                  <a:pt x="0" y="3600"/>
                </a:moveTo>
                <a:lnTo>
                  <a:pt x="282" y="2198"/>
                </a:lnTo>
                <a:lnTo>
                  <a:pt x="1052" y="1054"/>
                </a:lnTo>
                <a:lnTo>
                  <a:pt x="2197" y="282"/>
                </a:lnTo>
                <a:lnTo>
                  <a:pt x="3599" y="0"/>
                </a:lnTo>
                <a:lnTo>
                  <a:pt x="18000" y="0"/>
                </a:lnTo>
                <a:lnTo>
                  <a:pt x="19402" y="282"/>
                </a:lnTo>
                <a:lnTo>
                  <a:pt x="20546" y="1054"/>
                </a:lnTo>
                <a:lnTo>
                  <a:pt x="21317" y="2198"/>
                </a:lnTo>
                <a:lnTo>
                  <a:pt x="21600" y="3600"/>
                </a:lnTo>
                <a:lnTo>
                  <a:pt x="21600" y="17999"/>
                </a:lnTo>
                <a:lnTo>
                  <a:pt x="21317" y="19401"/>
                </a:lnTo>
                <a:lnTo>
                  <a:pt x="20546" y="20545"/>
                </a:lnTo>
                <a:lnTo>
                  <a:pt x="19402" y="21317"/>
                </a:lnTo>
                <a:lnTo>
                  <a:pt x="18000" y="21600"/>
                </a:lnTo>
                <a:lnTo>
                  <a:pt x="3599" y="21600"/>
                </a:lnTo>
                <a:lnTo>
                  <a:pt x="2197" y="21317"/>
                </a:lnTo>
                <a:lnTo>
                  <a:pt x="1052" y="20545"/>
                </a:lnTo>
                <a:lnTo>
                  <a:pt x="282" y="19401"/>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547" name="矩形"/>
          <p:cNvSpPr/>
          <p:nvPr/>
        </p:nvSpPr>
        <p:spPr>
          <a:xfrm>
            <a:off x="4056213" y="6219233"/>
            <a:ext cx="164978"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18</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48" name="曲线"/>
          <p:cNvSpPr/>
          <p:nvPr/>
        </p:nvSpPr>
        <p:spPr>
          <a:xfrm>
            <a:off x="3796674" y="5970035"/>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4"/>
                </a:lnTo>
                <a:lnTo>
                  <a:pt x="282" y="2198"/>
                </a:lnTo>
                <a:lnTo>
                  <a:pt x="0" y="3600"/>
                </a:lnTo>
                <a:lnTo>
                  <a:pt x="0" y="17999"/>
                </a:lnTo>
                <a:lnTo>
                  <a:pt x="282" y="19401"/>
                </a:lnTo>
                <a:lnTo>
                  <a:pt x="1052" y="20545"/>
                </a:lnTo>
                <a:lnTo>
                  <a:pt x="2197" y="21317"/>
                </a:lnTo>
                <a:lnTo>
                  <a:pt x="3599" y="21600"/>
                </a:lnTo>
                <a:lnTo>
                  <a:pt x="18000" y="21600"/>
                </a:lnTo>
                <a:lnTo>
                  <a:pt x="19402" y="21317"/>
                </a:lnTo>
                <a:lnTo>
                  <a:pt x="20546" y="20545"/>
                </a:lnTo>
                <a:lnTo>
                  <a:pt x="21317" y="19401"/>
                </a:lnTo>
                <a:lnTo>
                  <a:pt x="21600" y="17999"/>
                </a:lnTo>
                <a:lnTo>
                  <a:pt x="21600" y="3600"/>
                </a:lnTo>
                <a:lnTo>
                  <a:pt x="21317" y="2198"/>
                </a:lnTo>
                <a:lnTo>
                  <a:pt x="20546" y="1054"/>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549" name="曲线"/>
          <p:cNvSpPr/>
          <p:nvPr/>
        </p:nvSpPr>
        <p:spPr>
          <a:xfrm>
            <a:off x="3796674" y="5970035"/>
            <a:ext cx="227555" cy="227555"/>
          </a:xfrm>
          <a:custGeom>
            <a:avLst/>
            <a:gdLst>
              <a:gd name="T1" fmla="*/ 0 w 21600"/>
              <a:gd name="T2" fmla="*/ 0 h 21600"/>
              <a:gd name="T3" fmla="*/ 21600 w 21600"/>
              <a:gd name="T4" fmla="*/ 21600 h 21600"/>
            </a:gdLst>
            <a:ahLst/>
            <a:cxnLst/>
            <a:rect l="T1" t="T2" r="T3" b="T4"/>
            <a:pathLst>
              <a:path w="21600" h="21600">
                <a:moveTo>
                  <a:pt x="0" y="3600"/>
                </a:moveTo>
                <a:lnTo>
                  <a:pt x="282" y="2198"/>
                </a:lnTo>
                <a:lnTo>
                  <a:pt x="1052" y="1054"/>
                </a:lnTo>
                <a:lnTo>
                  <a:pt x="2197" y="282"/>
                </a:lnTo>
                <a:lnTo>
                  <a:pt x="3599" y="0"/>
                </a:lnTo>
                <a:lnTo>
                  <a:pt x="18000" y="0"/>
                </a:lnTo>
                <a:lnTo>
                  <a:pt x="19402" y="282"/>
                </a:lnTo>
                <a:lnTo>
                  <a:pt x="20546" y="1054"/>
                </a:lnTo>
                <a:lnTo>
                  <a:pt x="21317" y="2198"/>
                </a:lnTo>
                <a:lnTo>
                  <a:pt x="21600" y="3600"/>
                </a:lnTo>
                <a:lnTo>
                  <a:pt x="21600" y="17999"/>
                </a:lnTo>
                <a:lnTo>
                  <a:pt x="21317" y="19401"/>
                </a:lnTo>
                <a:lnTo>
                  <a:pt x="20546" y="20545"/>
                </a:lnTo>
                <a:lnTo>
                  <a:pt x="19402" y="21317"/>
                </a:lnTo>
                <a:lnTo>
                  <a:pt x="18000" y="21600"/>
                </a:lnTo>
                <a:lnTo>
                  <a:pt x="3599" y="21600"/>
                </a:lnTo>
                <a:lnTo>
                  <a:pt x="2197" y="21317"/>
                </a:lnTo>
                <a:lnTo>
                  <a:pt x="1052" y="20545"/>
                </a:lnTo>
                <a:lnTo>
                  <a:pt x="282" y="19401"/>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550" name="矩形"/>
          <p:cNvSpPr/>
          <p:nvPr/>
        </p:nvSpPr>
        <p:spPr>
          <a:xfrm>
            <a:off x="3828656" y="5991677"/>
            <a:ext cx="164978"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17</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51" name="曲线"/>
          <p:cNvSpPr/>
          <p:nvPr/>
        </p:nvSpPr>
        <p:spPr>
          <a:xfrm>
            <a:off x="5655043" y="4680555"/>
            <a:ext cx="227555" cy="227556"/>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7999"/>
                </a:lnTo>
                <a:lnTo>
                  <a:pt x="282" y="19402"/>
                </a:lnTo>
                <a:lnTo>
                  <a:pt x="1052" y="20546"/>
                </a:lnTo>
                <a:lnTo>
                  <a:pt x="2197" y="21317"/>
                </a:lnTo>
                <a:lnTo>
                  <a:pt x="3600" y="21600"/>
                </a:lnTo>
                <a:lnTo>
                  <a:pt x="17999" y="21600"/>
                </a:lnTo>
                <a:lnTo>
                  <a:pt x="19402" y="21317"/>
                </a:lnTo>
                <a:lnTo>
                  <a:pt x="20546" y="20546"/>
                </a:lnTo>
                <a:lnTo>
                  <a:pt x="21317" y="19402"/>
                </a:lnTo>
                <a:lnTo>
                  <a:pt x="21600" y="17999"/>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52" name="曲线"/>
          <p:cNvSpPr/>
          <p:nvPr/>
        </p:nvSpPr>
        <p:spPr>
          <a:xfrm>
            <a:off x="5655043" y="4680555"/>
            <a:ext cx="227555" cy="227556"/>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7999"/>
                </a:lnTo>
                <a:lnTo>
                  <a:pt x="21317" y="19402"/>
                </a:lnTo>
                <a:lnTo>
                  <a:pt x="20546" y="20546"/>
                </a:lnTo>
                <a:lnTo>
                  <a:pt x="19402" y="21317"/>
                </a:lnTo>
                <a:lnTo>
                  <a:pt x="17999" y="21600"/>
                </a:lnTo>
                <a:lnTo>
                  <a:pt x="3600" y="21600"/>
                </a:lnTo>
                <a:lnTo>
                  <a:pt x="2197" y="21317"/>
                </a:lnTo>
                <a:lnTo>
                  <a:pt x="1052" y="20546"/>
                </a:lnTo>
                <a:lnTo>
                  <a:pt x="282" y="19402"/>
                </a:lnTo>
                <a:lnTo>
                  <a:pt x="0" y="17999"/>
                </a:lnTo>
                <a:lnTo>
                  <a:pt x="0" y="3599"/>
                </a:lnTo>
                <a:close/>
              </a:path>
            </a:pathLst>
          </a:custGeom>
          <a:noFill/>
          <a:ln w="19050" cap="flat" cmpd="sng">
            <a:solidFill>
              <a:srgbClr val="FF0000"/>
            </a:solidFill>
            <a:prstDash val="solid"/>
            <a:round/>
          </a:ln>
        </p:spPr>
        <p:txBody>
          <a:bodyPr rtlCol="0" anchor="ctr"/>
          <a:lstStyle/>
          <a:p>
            <a:pPr algn="ctr"/>
          </a:p>
        </p:txBody>
      </p:sp>
      <p:sp>
        <p:nvSpPr>
          <p:cNvPr id="553" name="矩形"/>
          <p:cNvSpPr/>
          <p:nvPr/>
        </p:nvSpPr>
        <p:spPr>
          <a:xfrm>
            <a:off x="5687278" y="4701919"/>
            <a:ext cx="164978"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16</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54" name="曲线"/>
          <p:cNvSpPr/>
          <p:nvPr/>
        </p:nvSpPr>
        <p:spPr>
          <a:xfrm>
            <a:off x="2620971" y="4908108"/>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600"/>
                </a:lnTo>
                <a:lnTo>
                  <a:pt x="0" y="17999"/>
                </a:lnTo>
                <a:lnTo>
                  <a:pt x="282" y="19402"/>
                </a:lnTo>
                <a:lnTo>
                  <a:pt x="1052" y="20546"/>
                </a:lnTo>
                <a:lnTo>
                  <a:pt x="2197" y="21317"/>
                </a:lnTo>
                <a:lnTo>
                  <a:pt x="3599" y="21600"/>
                </a:lnTo>
                <a:lnTo>
                  <a:pt x="18000" y="21600"/>
                </a:lnTo>
                <a:lnTo>
                  <a:pt x="19402" y="21317"/>
                </a:lnTo>
                <a:lnTo>
                  <a:pt x="20546" y="20546"/>
                </a:lnTo>
                <a:lnTo>
                  <a:pt x="21317" y="19402"/>
                </a:lnTo>
                <a:lnTo>
                  <a:pt x="21600" y="17999"/>
                </a:lnTo>
                <a:lnTo>
                  <a:pt x="21600" y="3600"/>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555" name="曲线"/>
          <p:cNvSpPr/>
          <p:nvPr/>
        </p:nvSpPr>
        <p:spPr>
          <a:xfrm>
            <a:off x="2620971" y="4908108"/>
            <a:ext cx="227555" cy="227555"/>
          </a:xfrm>
          <a:custGeom>
            <a:avLst/>
            <a:gdLst>
              <a:gd name="T1" fmla="*/ 0 w 21600"/>
              <a:gd name="T2" fmla="*/ 0 h 21600"/>
              <a:gd name="T3" fmla="*/ 21600 w 21600"/>
              <a:gd name="T4" fmla="*/ 21600 h 21600"/>
            </a:gdLst>
            <a:ahLst/>
            <a:cxnLst/>
            <a:rect l="T1" t="T2" r="T3" b="T4"/>
            <a:pathLst>
              <a:path w="21600" h="21600">
                <a:moveTo>
                  <a:pt x="0" y="3600"/>
                </a:moveTo>
                <a:lnTo>
                  <a:pt x="282" y="2197"/>
                </a:lnTo>
                <a:lnTo>
                  <a:pt x="1052" y="1052"/>
                </a:lnTo>
                <a:lnTo>
                  <a:pt x="2197" y="282"/>
                </a:lnTo>
                <a:lnTo>
                  <a:pt x="3599" y="0"/>
                </a:lnTo>
                <a:lnTo>
                  <a:pt x="18000" y="0"/>
                </a:lnTo>
                <a:lnTo>
                  <a:pt x="19402" y="282"/>
                </a:lnTo>
                <a:lnTo>
                  <a:pt x="20546" y="1052"/>
                </a:lnTo>
                <a:lnTo>
                  <a:pt x="21317" y="2197"/>
                </a:lnTo>
                <a:lnTo>
                  <a:pt x="21600" y="3600"/>
                </a:lnTo>
                <a:lnTo>
                  <a:pt x="21600" y="17999"/>
                </a:lnTo>
                <a:lnTo>
                  <a:pt x="21317" y="19402"/>
                </a:lnTo>
                <a:lnTo>
                  <a:pt x="20546" y="20546"/>
                </a:lnTo>
                <a:lnTo>
                  <a:pt x="19402" y="21317"/>
                </a:lnTo>
                <a:lnTo>
                  <a:pt x="18000" y="21600"/>
                </a:lnTo>
                <a:lnTo>
                  <a:pt x="3599" y="21600"/>
                </a:lnTo>
                <a:lnTo>
                  <a:pt x="2197" y="21317"/>
                </a:lnTo>
                <a:lnTo>
                  <a:pt x="1052" y="20546"/>
                </a:lnTo>
                <a:lnTo>
                  <a:pt x="282" y="19402"/>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556" name="矩形"/>
          <p:cNvSpPr/>
          <p:nvPr/>
        </p:nvSpPr>
        <p:spPr>
          <a:xfrm>
            <a:off x="2652954" y="4929475"/>
            <a:ext cx="164978"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14</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57" name="曲线"/>
          <p:cNvSpPr/>
          <p:nvPr/>
        </p:nvSpPr>
        <p:spPr>
          <a:xfrm>
            <a:off x="2507194" y="2822185"/>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599"/>
                </a:lnTo>
                <a:lnTo>
                  <a:pt x="0" y="18000"/>
                </a:lnTo>
                <a:lnTo>
                  <a:pt x="282" y="19402"/>
                </a:lnTo>
                <a:lnTo>
                  <a:pt x="1052" y="20546"/>
                </a:lnTo>
                <a:lnTo>
                  <a:pt x="2197" y="21317"/>
                </a:lnTo>
                <a:lnTo>
                  <a:pt x="3599" y="21600"/>
                </a:lnTo>
                <a:lnTo>
                  <a:pt x="18000" y="21600"/>
                </a:lnTo>
                <a:lnTo>
                  <a:pt x="19402" y="21317"/>
                </a:lnTo>
                <a:lnTo>
                  <a:pt x="20546" y="20546"/>
                </a:lnTo>
                <a:lnTo>
                  <a:pt x="21317" y="19402"/>
                </a:lnTo>
                <a:lnTo>
                  <a:pt x="21600" y="18000"/>
                </a:lnTo>
                <a:lnTo>
                  <a:pt x="21600" y="3599"/>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558" name="曲线"/>
          <p:cNvSpPr/>
          <p:nvPr/>
        </p:nvSpPr>
        <p:spPr>
          <a:xfrm>
            <a:off x="2507194" y="2822185"/>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599" y="0"/>
                </a:lnTo>
                <a:lnTo>
                  <a:pt x="18000" y="0"/>
                </a:lnTo>
                <a:lnTo>
                  <a:pt x="19402" y="282"/>
                </a:lnTo>
                <a:lnTo>
                  <a:pt x="20546" y="1052"/>
                </a:lnTo>
                <a:lnTo>
                  <a:pt x="21317" y="2197"/>
                </a:lnTo>
                <a:lnTo>
                  <a:pt x="21600" y="3599"/>
                </a:lnTo>
                <a:lnTo>
                  <a:pt x="21600" y="18000"/>
                </a:lnTo>
                <a:lnTo>
                  <a:pt x="21317" y="19402"/>
                </a:lnTo>
                <a:lnTo>
                  <a:pt x="20546" y="20546"/>
                </a:lnTo>
                <a:lnTo>
                  <a:pt x="19402" y="21317"/>
                </a:lnTo>
                <a:lnTo>
                  <a:pt x="18000" y="21600"/>
                </a:lnTo>
                <a:lnTo>
                  <a:pt x="3599"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59" name="矩形"/>
          <p:cNvSpPr/>
          <p:nvPr/>
        </p:nvSpPr>
        <p:spPr>
          <a:xfrm>
            <a:off x="2538799" y="2843171"/>
            <a:ext cx="164978"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11</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60" name="矩形"/>
          <p:cNvSpPr/>
          <p:nvPr/>
        </p:nvSpPr>
        <p:spPr>
          <a:xfrm>
            <a:off x="8082414" y="1460601"/>
            <a:ext cx="3892839" cy="4947266"/>
          </a:xfrm>
          <a:prstGeom prst="rect">
            <a:avLst/>
          </a:prstGeom>
          <a:solidFill>
            <a:srgbClr val="0164DC"/>
          </a:solidFill>
          <a:ln w="12700" cap="flat" cmpd="sng">
            <a:solidFill>
              <a:srgbClr val="0164DC"/>
            </a:solidFill>
            <a:prstDash val="solid"/>
            <a:round/>
          </a:ln>
        </p:spPr>
        <p:txBody>
          <a:bodyPr vert="horz" wrap="square" lIns="0" tIns="3791" rIns="0" bIns="0" anchor="t" anchorCtr="0">
            <a:spAutoFit/>
          </a:bodyPr>
          <a:lstStyle/>
          <a:p>
            <a:pPr marL="539750" indent="0" algn="l" fontAlgn="auto">
              <a:lnSpc>
                <a:spcPts val="1850"/>
              </a:lnSpc>
              <a:spcBef>
                <a:spcPts val="3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１．</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钩子上没有防脱 落手段</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２．吊</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宋体" panose="02010600030101010101" pitchFamily="2" charset="-122"/>
              </a:rPr>
              <a:t>东</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西</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宋体" panose="02010600030101010101" pitchFamily="2" charset="-122"/>
              </a:rPr>
              <a:t>时</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不平衡</a:t>
            </a:r>
            <a:endParaRPr lang="en-US" altLang="zh-CN"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endParaRPr>
          </a:p>
          <a:p>
            <a:pPr marL="539750" indent="0" algn="l" fontAlgn="auto">
              <a:lnSpc>
                <a:spcPts val="1850"/>
              </a:lnSpc>
              <a:spcBef>
                <a:spcPts val="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３．未戴安全帽</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endParaRPr>
          </a:p>
          <a:p>
            <a:pPr marL="539750" indent="0" algn="l" fontAlgn="auto">
              <a:lnSpc>
                <a:spcPts val="1850"/>
              </a:lnSpc>
              <a:spcBef>
                <a:spcPts val="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４．开</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车没看后面</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５．</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边说话边操作</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６．</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没盖好</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７．</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宋体" panose="02010600030101010101" pitchFamily="2" charset="-122"/>
              </a:rPr>
              <a:t>东西</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散乱</a:t>
            </a:r>
            <a:endParaRPr lang="en-US" altLang="zh-CN"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endParaRPr>
          </a:p>
          <a:p>
            <a:pPr marL="539750" indent="0" algn="l" fontAlgn="auto">
              <a:lnSpc>
                <a:spcPts val="1850"/>
              </a:lnSpc>
              <a:spcBef>
                <a:spcPts val="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８．</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窗户破了</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９．</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在工作现场跑动</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10</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宋体" panose="02010600030101010101" pitchFamily="2" charset="-122"/>
              </a:rPr>
              <a:t>没系</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安全帯</a:t>
            </a:r>
            <a:endParaRPr lang="en-US" altLang="zh-CN"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11</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没有</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安全</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护栏</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12</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．動部</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位没有盖</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13</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缺少传送带</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10" baseline="0">
                <a:solidFill>
                  <a:schemeClr val="bg1"/>
                </a:solidFill>
                <a:latin typeface="微软雅黑" panose="020B0503020204020204" charset="-122"/>
                <a:ea typeface="微软雅黑" panose="020B0503020204020204" charset="-122"/>
                <a:cs typeface="Arial" panose="020B0604020202020204" pitchFamily="34" charset="0"/>
              </a:rPr>
              <a:t>14</a:t>
            </a:r>
            <a:r>
              <a:rPr lang="zh-CN" altLang="en-US" sz="1400" b="1" i="0" u="none" strike="noStrike" kern="1200" cap="none" spc="-10"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10" baseline="0">
                <a:solidFill>
                  <a:schemeClr val="bg1"/>
                </a:solidFill>
                <a:latin typeface="微软雅黑" panose="020B0503020204020204" charset="-122"/>
                <a:ea typeface="微软雅黑" panose="020B0503020204020204" charset="-122"/>
                <a:cs typeface="宋体" panose="02010600030101010101" pitchFamily="2" charset="-122"/>
              </a:rPr>
              <a:t>堆积的货物超过</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了标识线的高度  </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15</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链条脱落</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10" baseline="0">
                <a:solidFill>
                  <a:schemeClr val="bg1"/>
                </a:solidFill>
                <a:latin typeface="微软雅黑" panose="020B0503020204020204" charset="-122"/>
                <a:ea typeface="微软雅黑" panose="020B0503020204020204" charset="-122"/>
                <a:cs typeface="Arial" panose="020B0604020202020204" pitchFamily="34" charset="0"/>
              </a:rPr>
              <a:t>16</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部件快要从桌子上掉落下来 </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17</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电缆线缠住了</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18</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．火</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星沾在电线上</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19</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没有安全</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眼鏡</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和安全面具 </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20</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东西未加</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固定</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手段</a:t>
            </a:r>
            <a:endParaRPr lang="en-US" altLang="zh-CN"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a:p>
            <a:pPr marL="539750" indent="0" algn="l" fontAlgn="auto">
              <a:lnSpc>
                <a:spcPts val="1850"/>
              </a:lnSpc>
              <a:spcBef>
                <a:spcPts val="0"/>
              </a:spcBef>
              <a:spcAft>
                <a:spcPts val="0"/>
              </a:spcAft>
              <a:buNone/>
            </a:pPr>
            <a:r>
              <a:rPr lang="en-US" altLang="zh-CN" sz="1400" b="1" i="0" u="none" strike="noStrike" kern="1200" cap="none" spc="-5" baseline="0">
                <a:solidFill>
                  <a:schemeClr val="bg1"/>
                </a:solidFill>
                <a:latin typeface="微软雅黑" panose="020B0503020204020204" charset="-122"/>
                <a:ea typeface="微软雅黑" panose="020B0503020204020204" charset="-122"/>
                <a:cs typeface="Arial" panose="020B0604020202020204" pitchFamily="34" charset="0"/>
              </a:rPr>
              <a:t>21</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一只</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MS Gothic" panose="020B0609070205080204" charset="-128"/>
              </a:rPr>
              <a:t>手</a:t>
            </a:r>
            <a:r>
              <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rPr>
              <a:t>开车</a:t>
            </a:r>
            <a:endParaRPr lang="zh-CN" altLang="en-US" sz="1400" b="1" i="0" u="none" strike="noStrike" kern="1200" cap="none" spc="-5" baseline="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561" name="曲线"/>
          <p:cNvSpPr/>
          <p:nvPr/>
        </p:nvSpPr>
        <p:spPr>
          <a:xfrm>
            <a:off x="6299783" y="4680555"/>
            <a:ext cx="227555" cy="227556"/>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7999"/>
                </a:lnTo>
                <a:lnTo>
                  <a:pt x="282" y="19402"/>
                </a:lnTo>
                <a:lnTo>
                  <a:pt x="1052" y="20546"/>
                </a:lnTo>
                <a:lnTo>
                  <a:pt x="2197" y="21317"/>
                </a:lnTo>
                <a:lnTo>
                  <a:pt x="3600" y="21600"/>
                </a:lnTo>
                <a:lnTo>
                  <a:pt x="17999" y="21600"/>
                </a:lnTo>
                <a:lnTo>
                  <a:pt x="19402" y="21317"/>
                </a:lnTo>
                <a:lnTo>
                  <a:pt x="20546" y="20546"/>
                </a:lnTo>
                <a:lnTo>
                  <a:pt x="21317" y="19402"/>
                </a:lnTo>
                <a:lnTo>
                  <a:pt x="21600" y="17999"/>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62" name="曲线"/>
          <p:cNvSpPr/>
          <p:nvPr/>
        </p:nvSpPr>
        <p:spPr>
          <a:xfrm>
            <a:off x="6299783" y="4680555"/>
            <a:ext cx="227555" cy="227556"/>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7999"/>
                </a:lnTo>
                <a:lnTo>
                  <a:pt x="21317" y="19402"/>
                </a:lnTo>
                <a:lnTo>
                  <a:pt x="20546" y="20546"/>
                </a:lnTo>
                <a:lnTo>
                  <a:pt x="19402" y="21317"/>
                </a:lnTo>
                <a:lnTo>
                  <a:pt x="17999" y="21600"/>
                </a:lnTo>
                <a:lnTo>
                  <a:pt x="3600" y="21600"/>
                </a:lnTo>
                <a:lnTo>
                  <a:pt x="2197" y="21317"/>
                </a:lnTo>
                <a:lnTo>
                  <a:pt x="1052" y="20546"/>
                </a:lnTo>
                <a:lnTo>
                  <a:pt x="282" y="19402"/>
                </a:lnTo>
                <a:lnTo>
                  <a:pt x="0" y="17999"/>
                </a:lnTo>
                <a:lnTo>
                  <a:pt x="0" y="3599"/>
                </a:lnTo>
                <a:close/>
              </a:path>
            </a:pathLst>
          </a:custGeom>
          <a:noFill/>
          <a:ln w="19050" cap="flat" cmpd="sng">
            <a:solidFill>
              <a:srgbClr val="FF0000"/>
            </a:solidFill>
            <a:prstDash val="solid"/>
            <a:round/>
          </a:ln>
        </p:spPr>
        <p:txBody>
          <a:bodyPr rtlCol="0" anchor="ctr"/>
          <a:lstStyle/>
          <a:p>
            <a:pPr algn="ctr"/>
          </a:p>
        </p:txBody>
      </p:sp>
      <p:sp>
        <p:nvSpPr>
          <p:cNvPr id="563" name="矩形"/>
          <p:cNvSpPr/>
          <p:nvPr/>
        </p:nvSpPr>
        <p:spPr>
          <a:xfrm>
            <a:off x="6332398" y="4701919"/>
            <a:ext cx="164978"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20</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64" name="曲线"/>
          <p:cNvSpPr/>
          <p:nvPr/>
        </p:nvSpPr>
        <p:spPr>
          <a:xfrm>
            <a:off x="7020375" y="4377147"/>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65" name="曲线"/>
          <p:cNvSpPr/>
          <p:nvPr/>
        </p:nvSpPr>
        <p:spPr>
          <a:xfrm>
            <a:off x="7020375" y="4377147"/>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66" name="矩形"/>
          <p:cNvSpPr/>
          <p:nvPr/>
        </p:nvSpPr>
        <p:spPr>
          <a:xfrm>
            <a:off x="7052991" y="4398512"/>
            <a:ext cx="164978"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21</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67" name="曲线"/>
          <p:cNvSpPr/>
          <p:nvPr/>
        </p:nvSpPr>
        <p:spPr>
          <a:xfrm>
            <a:off x="1445269" y="2367075"/>
            <a:ext cx="303406" cy="303407"/>
          </a:xfrm>
          <a:custGeom>
            <a:avLst/>
            <a:gdLst>
              <a:gd name="T1" fmla="*/ 0 w 21600"/>
              <a:gd name="T2" fmla="*/ 0 h 21600"/>
              <a:gd name="T3" fmla="*/ 21600 w 21600"/>
              <a:gd name="T4" fmla="*/ 21600 h 21600"/>
            </a:gdLst>
            <a:ahLst/>
            <a:cxnLst/>
            <a:rect l="T1" t="T2" r="T3" b="T4"/>
            <a:pathLst>
              <a:path w="21600" h="21600">
                <a:moveTo>
                  <a:pt x="0" y="10800"/>
                </a:moveTo>
                <a:lnTo>
                  <a:pt x="550" y="7385"/>
                </a:lnTo>
                <a:lnTo>
                  <a:pt x="2083" y="4420"/>
                </a:lnTo>
                <a:lnTo>
                  <a:pt x="4421" y="2083"/>
                </a:lnTo>
                <a:lnTo>
                  <a:pt x="7386" y="550"/>
                </a:lnTo>
                <a:lnTo>
                  <a:pt x="10800" y="0"/>
                </a:lnTo>
                <a:lnTo>
                  <a:pt x="14213" y="550"/>
                </a:lnTo>
                <a:lnTo>
                  <a:pt x="17178" y="2083"/>
                </a:lnTo>
                <a:lnTo>
                  <a:pt x="19516" y="4420"/>
                </a:lnTo>
                <a:lnTo>
                  <a:pt x="21049" y="7385"/>
                </a:lnTo>
                <a:lnTo>
                  <a:pt x="21600" y="10800"/>
                </a:lnTo>
                <a:lnTo>
                  <a:pt x="21049" y="14214"/>
                </a:lnTo>
                <a:lnTo>
                  <a:pt x="19516" y="17179"/>
                </a:lnTo>
                <a:lnTo>
                  <a:pt x="17178" y="19516"/>
                </a:lnTo>
                <a:lnTo>
                  <a:pt x="14213" y="21049"/>
                </a:lnTo>
                <a:lnTo>
                  <a:pt x="10800" y="21600"/>
                </a:lnTo>
                <a:lnTo>
                  <a:pt x="7386" y="21049"/>
                </a:lnTo>
                <a:lnTo>
                  <a:pt x="4421" y="19516"/>
                </a:lnTo>
                <a:lnTo>
                  <a:pt x="2083" y="17179"/>
                </a:lnTo>
                <a:lnTo>
                  <a:pt x="550" y="14214"/>
                </a:lnTo>
                <a:lnTo>
                  <a:pt x="0" y="10800"/>
                </a:lnTo>
                <a:close/>
              </a:path>
            </a:pathLst>
          </a:custGeom>
          <a:noFill/>
          <a:ln w="19050" cap="flat" cmpd="sng">
            <a:solidFill>
              <a:srgbClr val="FF0000"/>
            </a:solidFill>
            <a:prstDash val="solid"/>
            <a:round/>
          </a:ln>
        </p:spPr>
        <p:txBody>
          <a:bodyPr rtlCol="0" anchor="ctr"/>
          <a:lstStyle/>
          <a:p>
            <a:pPr algn="ctr"/>
          </a:p>
        </p:txBody>
      </p:sp>
      <p:sp>
        <p:nvSpPr>
          <p:cNvPr id="568" name="曲线"/>
          <p:cNvSpPr/>
          <p:nvPr/>
        </p:nvSpPr>
        <p:spPr>
          <a:xfrm>
            <a:off x="4517266" y="1836113"/>
            <a:ext cx="1403258" cy="798338"/>
          </a:xfrm>
          <a:custGeom>
            <a:avLst/>
            <a:gdLst>
              <a:gd name="T1" fmla="*/ 0 w 21600"/>
              <a:gd name="T2" fmla="*/ 0 h 21600"/>
              <a:gd name="T3" fmla="*/ 21600 w 21600"/>
              <a:gd name="T4" fmla="*/ 21600 h 21600"/>
            </a:gdLst>
            <a:ahLst/>
            <a:cxnLst/>
            <a:rect l="T1" t="T2" r="T3" b="T4"/>
            <a:pathLst>
              <a:path w="21600" h="21600">
                <a:moveTo>
                  <a:pt x="0" y="0"/>
                </a:moveTo>
                <a:lnTo>
                  <a:pt x="21600" y="21589"/>
                </a:lnTo>
              </a:path>
            </a:pathLst>
          </a:custGeom>
          <a:noFill/>
          <a:ln w="19050" cap="flat" cmpd="sng">
            <a:solidFill>
              <a:srgbClr val="FF0000"/>
            </a:solidFill>
            <a:prstDash val="solid"/>
            <a:round/>
          </a:ln>
        </p:spPr>
        <p:txBody>
          <a:bodyPr rtlCol="0" anchor="ctr"/>
          <a:lstStyle/>
          <a:p>
            <a:pPr algn="ctr"/>
          </a:p>
        </p:txBody>
      </p:sp>
      <p:sp>
        <p:nvSpPr>
          <p:cNvPr id="569" name="曲线"/>
          <p:cNvSpPr/>
          <p:nvPr/>
        </p:nvSpPr>
        <p:spPr>
          <a:xfrm>
            <a:off x="1369416" y="3011815"/>
            <a:ext cx="455111" cy="229449"/>
          </a:xfrm>
          <a:custGeom>
            <a:avLst/>
            <a:gdLst>
              <a:gd name="T1" fmla="*/ 0 w 21600"/>
              <a:gd name="T2" fmla="*/ 0 h 21600"/>
              <a:gd name="T3" fmla="*/ 21600 w 21600"/>
              <a:gd name="T4" fmla="*/ 21600 h 21600"/>
            </a:gdLst>
            <a:ahLst/>
            <a:cxnLst/>
            <a:rect l="T1" t="T2" r="T3" b="T4"/>
            <a:pathLst>
              <a:path w="21600" h="21600">
                <a:moveTo>
                  <a:pt x="0" y="0"/>
                </a:moveTo>
                <a:lnTo>
                  <a:pt x="21600" y="21564"/>
                </a:lnTo>
              </a:path>
            </a:pathLst>
          </a:custGeom>
          <a:noFill/>
          <a:ln w="19050" cap="flat" cmpd="sng">
            <a:solidFill>
              <a:srgbClr val="FF0000"/>
            </a:solidFill>
            <a:prstDash val="solid"/>
            <a:round/>
          </a:ln>
        </p:spPr>
        <p:txBody>
          <a:bodyPr rtlCol="0" anchor="ctr"/>
          <a:lstStyle/>
          <a:p>
            <a:pPr algn="ctr"/>
          </a:p>
        </p:txBody>
      </p:sp>
      <p:sp>
        <p:nvSpPr>
          <p:cNvPr id="570" name="曲线"/>
          <p:cNvSpPr/>
          <p:nvPr/>
        </p:nvSpPr>
        <p:spPr>
          <a:xfrm>
            <a:off x="1786602" y="3163519"/>
            <a:ext cx="303406" cy="303407"/>
          </a:xfrm>
          <a:custGeom>
            <a:avLst/>
            <a:gdLst>
              <a:gd name="T1" fmla="*/ 0 w 21600"/>
              <a:gd name="T2" fmla="*/ 0 h 21600"/>
              <a:gd name="T3" fmla="*/ 21600 w 21600"/>
              <a:gd name="T4" fmla="*/ 21600 h 21600"/>
            </a:gdLst>
            <a:ahLst/>
            <a:cxnLst/>
            <a:rect l="T1" t="T2" r="T3" b="T4"/>
            <a:pathLst>
              <a:path w="21600" h="21600">
                <a:moveTo>
                  <a:pt x="0" y="10800"/>
                </a:moveTo>
                <a:lnTo>
                  <a:pt x="550" y="7385"/>
                </a:lnTo>
                <a:lnTo>
                  <a:pt x="2083" y="4420"/>
                </a:lnTo>
                <a:lnTo>
                  <a:pt x="4420" y="2083"/>
                </a:lnTo>
                <a:lnTo>
                  <a:pt x="7385" y="550"/>
                </a:lnTo>
                <a:lnTo>
                  <a:pt x="10800" y="0"/>
                </a:lnTo>
                <a:lnTo>
                  <a:pt x="14214" y="550"/>
                </a:lnTo>
                <a:lnTo>
                  <a:pt x="17179" y="2083"/>
                </a:lnTo>
                <a:lnTo>
                  <a:pt x="19516" y="4420"/>
                </a:lnTo>
                <a:lnTo>
                  <a:pt x="21049" y="7385"/>
                </a:lnTo>
                <a:lnTo>
                  <a:pt x="21600" y="10800"/>
                </a:lnTo>
                <a:lnTo>
                  <a:pt x="21049" y="14214"/>
                </a:lnTo>
                <a:lnTo>
                  <a:pt x="19516" y="17179"/>
                </a:lnTo>
                <a:lnTo>
                  <a:pt x="17179" y="19516"/>
                </a:lnTo>
                <a:lnTo>
                  <a:pt x="14214" y="21049"/>
                </a:lnTo>
                <a:lnTo>
                  <a:pt x="10800" y="21600"/>
                </a:lnTo>
                <a:lnTo>
                  <a:pt x="7385" y="21049"/>
                </a:lnTo>
                <a:lnTo>
                  <a:pt x="4420" y="19516"/>
                </a:lnTo>
                <a:lnTo>
                  <a:pt x="2083" y="17179"/>
                </a:lnTo>
                <a:lnTo>
                  <a:pt x="550" y="14214"/>
                </a:lnTo>
                <a:lnTo>
                  <a:pt x="0" y="10800"/>
                </a:lnTo>
                <a:close/>
              </a:path>
            </a:pathLst>
          </a:custGeom>
          <a:noFill/>
          <a:ln w="19050" cap="flat" cmpd="sng">
            <a:solidFill>
              <a:srgbClr val="FF0000"/>
            </a:solidFill>
            <a:prstDash val="solid"/>
            <a:round/>
          </a:ln>
        </p:spPr>
        <p:txBody>
          <a:bodyPr rtlCol="0" anchor="ctr"/>
          <a:lstStyle/>
          <a:p>
            <a:pPr algn="ctr"/>
          </a:p>
        </p:txBody>
      </p:sp>
      <p:sp>
        <p:nvSpPr>
          <p:cNvPr id="571" name="曲线"/>
          <p:cNvSpPr/>
          <p:nvPr/>
        </p:nvSpPr>
        <p:spPr>
          <a:xfrm>
            <a:off x="1748676" y="3428999"/>
            <a:ext cx="493036" cy="341332"/>
          </a:xfrm>
          <a:custGeom>
            <a:avLst/>
            <a:gdLst>
              <a:gd name="T1" fmla="*/ 0 w 21600"/>
              <a:gd name="T2" fmla="*/ 0 h 21600"/>
              <a:gd name="T3" fmla="*/ 21600 w 21600"/>
              <a:gd name="T4" fmla="*/ 21600 h 21600"/>
            </a:gdLst>
            <a:ahLst/>
            <a:cxnLst/>
            <a:rect l="T1" t="T2" r="T3" b="T4"/>
            <a:pathLst>
              <a:path w="21600" h="21600">
                <a:moveTo>
                  <a:pt x="0" y="10799"/>
                </a:moveTo>
                <a:lnTo>
                  <a:pt x="285" y="8322"/>
                </a:lnTo>
                <a:lnTo>
                  <a:pt x="1097" y="6048"/>
                </a:lnTo>
                <a:lnTo>
                  <a:pt x="2372" y="4043"/>
                </a:lnTo>
                <a:lnTo>
                  <a:pt x="4045" y="2371"/>
                </a:lnTo>
                <a:lnTo>
                  <a:pt x="6050" y="1097"/>
                </a:lnTo>
                <a:lnTo>
                  <a:pt x="8323" y="285"/>
                </a:lnTo>
                <a:lnTo>
                  <a:pt x="10799" y="0"/>
                </a:lnTo>
                <a:lnTo>
                  <a:pt x="13276" y="285"/>
                </a:lnTo>
                <a:lnTo>
                  <a:pt x="15549" y="1097"/>
                </a:lnTo>
                <a:lnTo>
                  <a:pt x="17554" y="2371"/>
                </a:lnTo>
                <a:lnTo>
                  <a:pt x="19227" y="4043"/>
                </a:lnTo>
                <a:lnTo>
                  <a:pt x="20502" y="6048"/>
                </a:lnTo>
                <a:lnTo>
                  <a:pt x="21314" y="8322"/>
                </a:lnTo>
                <a:lnTo>
                  <a:pt x="21600" y="10799"/>
                </a:lnTo>
                <a:lnTo>
                  <a:pt x="21314" y="13277"/>
                </a:lnTo>
                <a:lnTo>
                  <a:pt x="20502" y="15550"/>
                </a:lnTo>
                <a:lnTo>
                  <a:pt x="19227" y="17556"/>
                </a:lnTo>
                <a:lnTo>
                  <a:pt x="17554" y="19228"/>
                </a:lnTo>
                <a:lnTo>
                  <a:pt x="15549" y="20502"/>
                </a:lnTo>
                <a:lnTo>
                  <a:pt x="13276" y="21314"/>
                </a:lnTo>
                <a:lnTo>
                  <a:pt x="10799" y="21600"/>
                </a:lnTo>
                <a:lnTo>
                  <a:pt x="8323" y="21314"/>
                </a:lnTo>
                <a:lnTo>
                  <a:pt x="6050" y="20502"/>
                </a:lnTo>
                <a:lnTo>
                  <a:pt x="4045" y="19228"/>
                </a:lnTo>
                <a:lnTo>
                  <a:pt x="2372" y="17556"/>
                </a:lnTo>
                <a:lnTo>
                  <a:pt x="1097" y="15550"/>
                </a:lnTo>
                <a:lnTo>
                  <a:pt x="285" y="13277"/>
                </a:lnTo>
                <a:lnTo>
                  <a:pt x="0" y="10799"/>
                </a:lnTo>
                <a:close/>
              </a:path>
            </a:pathLst>
          </a:custGeom>
          <a:noFill/>
          <a:ln w="19050" cap="flat" cmpd="sng">
            <a:solidFill>
              <a:srgbClr val="FF0000"/>
            </a:solidFill>
            <a:prstDash val="solid"/>
            <a:round/>
          </a:ln>
        </p:spPr>
        <p:txBody>
          <a:bodyPr rtlCol="0" anchor="ctr"/>
          <a:lstStyle/>
          <a:p>
            <a:pPr algn="ctr"/>
          </a:p>
        </p:txBody>
      </p:sp>
      <p:sp>
        <p:nvSpPr>
          <p:cNvPr id="572" name="曲线"/>
          <p:cNvSpPr/>
          <p:nvPr/>
        </p:nvSpPr>
        <p:spPr>
          <a:xfrm>
            <a:off x="2127936" y="3011815"/>
            <a:ext cx="379258" cy="457007"/>
          </a:xfrm>
          <a:custGeom>
            <a:avLst/>
            <a:gdLst>
              <a:gd name="T1" fmla="*/ 0 w 21600"/>
              <a:gd name="T2" fmla="*/ 0 h 21600"/>
              <a:gd name="T3" fmla="*/ 21600 w 21600"/>
              <a:gd name="T4" fmla="*/ 21600 h 21600"/>
            </a:gdLst>
            <a:ahLst/>
            <a:cxnLst/>
            <a:rect l="T1" t="T2" r="T3" b="T4"/>
            <a:pathLst>
              <a:path w="21600" h="21600">
                <a:moveTo>
                  <a:pt x="0" y="21588"/>
                </a:moveTo>
                <a:lnTo>
                  <a:pt x="21600" y="0"/>
                </a:lnTo>
              </a:path>
            </a:pathLst>
          </a:custGeom>
          <a:noFill/>
          <a:ln w="19050" cap="flat" cmpd="sng">
            <a:solidFill>
              <a:srgbClr val="FF0000"/>
            </a:solidFill>
            <a:prstDash val="solid"/>
            <a:round/>
          </a:ln>
        </p:spPr>
        <p:txBody>
          <a:bodyPr rtlCol="0" anchor="ctr"/>
          <a:lstStyle/>
          <a:p>
            <a:pPr algn="ctr"/>
          </a:p>
        </p:txBody>
      </p:sp>
      <p:sp>
        <p:nvSpPr>
          <p:cNvPr id="573" name="曲线"/>
          <p:cNvSpPr/>
          <p:nvPr/>
        </p:nvSpPr>
        <p:spPr>
          <a:xfrm>
            <a:off x="3682897" y="3011815"/>
            <a:ext cx="682667" cy="265480"/>
          </a:xfrm>
          <a:custGeom>
            <a:avLst/>
            <a:gdLst>
              <a:gd name="T1" fmla="*/ 0 w 21600"/>
              <a:gd name="T2" fmla="*/ 0 h 21600"/>
              <a:gd name="T3" fmla="*/ 21600 w 21600"/>
              <a:gd name="T4" fmla="*/ 21600 h 21600"/>
            </a:gdLst>
            <a:ahLst/>
            <a:cxnLst/>
            <a:rect l="T1" t="T2" r="T3" b="T4"/>
            <a:pathLst>
              <a:path w="21600" h="21600">
                <a:moveTo>
                  <a:pt x="0" y="10800"/>
                </a:moveTo>
                <a:lnTo>
                  <a:pt x="848" y="6595"/>
                </a:lnTo>
                <a:lnTo>
                  <a:pt x="1844" y="4761"/>
                </a:lnTo>
                <a:lnTo>
                  <a:pt x="3163" y="3162"/>
                </a:lnTo>
                <a:lnTo>
                  <a:pt x="4761" y="1844"/>
                </a:lnTo>
                <a:lnTo>
                  <a:pt x="6596" y="848"/>
                </a:lnTo>
                <a:lnTo>
                  <a:pt x="8623" y="219"/>
                </a:lnTo>
                <a:lnTo>
                  <a:pt x="10800" y="0"/>
                </a:lnTo>
                <a:lnTo>
                  <a:pt x="12976" y="219"/>
                </a:lnTo>
                <a:lnTo>
                  <a:pt x="15003" y="848"/>
                </a:lnTo>
                <a:lnTo>
                  <a:pt x="16838" y="1844"/>
                </a:lnTo>
                <a:lnTo>
                  <a:pt x="18436" y="3162"/>
                </a:lnTo>
                <a:lnTo>
                  <a:pt x="19755" y="4761"/>
                </a:lnTo>
                <a:lnTo>
                  <a:pt x="20751" y="6595"/>
                </a:lnTo>
                <a:lnTo>
                  <a:pt x="21600" y="10800"/>
                </a:lnTo>
                <a:lnTo>
                  <a:pt x="21380" y="12976"/>
                </a:lnTo>
                <a:lnTo>
                  <a:pt x="19755" y="16838"/>
                </a:lnTo>
                <a:lnTo>
                  <a:pt x="18436" y="18437"/>
                </a:lnTo>
                <a:lnTo>
                  <a:pt x="16838" y="19755"/>
                </a:lnTo>
                <a:lnTo>
                  <a:pt x="15003" y="20751"/>
                </a:lnTo>
                <a:lnTo>
                  <a:pt x="12976" y="21380"/>
                </a:lnTo>
                <a:lnTo>
                  <a:pt x="10800" y="21600"/>
                </a:lnTo>
                <a:lnTo>
                  <a:pt x="8623" y="21380"/>
                </a:lnTo>
                <a:lnTo>
                  <a:pt x="6596" y="20751"/>
                </a:lnTo>
                <a:lnTo>
                  <a:pt x="4761" y="19755"/>
                </a:lnTo>
                <a:lnTo>
                  <a:pt x="3163" y="18437"/>
                </a:lnTo>
                <a:lnTo>
                  <a:pt x="1844" y="16838"/>
                </a:lnTo>
                <a:lnTo>
                  <a:pt x="848" y="15004"/>
                </a:lnTo>
                <a:lnTo>
                  <a:pt x="0" y="10800"/>
                </a:lnTo>
                <a:close/>
              </a:path>
            </a:pathLst>
          </a:custGeom>
          <a:noFill/>
          <a:ln w="19050" cap="flat" cmpd="sng">
            <a:solidFill>
              <a:srgbClr val="FF0000"/>
            </a:solidFill>
            <a:prstDash val="solid"/>
            <a:round/>
          </a:ln>
        </p:spPr>
        <p:txBody>
          <a:bodyPr rtlCol="0" anchor="ctr"/>
          <a:lstStyle/>
          <a:p>
            <a:pPr algn="ctr"/>
          </a:p>
        </p:txBody>
      </p:sp>
      <p:sp>
        <p:nvSpPr>
          <p:cNvPr id="574" name="曲线"/>
          <p:cNvSpPr/>
          <p:nvPr/>
        </p:nvSpPr>
        <p:spPr>
          <a:xfrm>
            <a:off x="4365563" y="3125593"/>
            <a:ext cx="644741" cy="39821"/>
          </a:xfrm>
          <a:custGeom>
            <a:avLst/>
            <a:gdLst>
              <a:gd name="T1" fmla="*/ 0 w 21600"/>
              <a:gd name="T2" fmla="*/ 0 h 21600"/>
              <a:gd name="T3" fmla="*/ 21600 w 21600"/>
              <a:gd name="T4" fmla="*/ 21600 h 21600"/>
            </a:gdLst>
            <a:ahLst/>
            <a:cxnLst/>
            <a:rect l="T1" t="T2" r="T3" b="T4"/>
            <a:pathLst>
              <a:path w="21600" h="21600">
                <a:moveTo>
                  <a:pt x="0" y="21462"/>
                </a:moveTo>
                <a:lnTo>
                  <a:pt x="21600" y="0"/>
                </a:lnTo>
              </a:path>
            </a:pathLst>
          </a:custGeom>
          <a:noFill/>
          <a:ln w="19050" cap="flat" cmpd="sng">
            <a:solidFill>
              <a:srgbClr val="FF0000"/>
            </a:solidFill>
            <a:prstDash val="solid"/>
            <a:round/>
          </a:ln>
        </p:spPr>
        <p:txBody>
          <a:bodyPr rtlCol="0" anchor="ctr"/>
          <a:lstStyle/>
          <a:p>
            <a:pPr algn="ctr"/>
          </a:p>
        </p:txBody>
      </p:sp>
      <p:sp>
        <p:nvSpPr>
          <p:cNvPr id="575" name="曲线"/>
          <p:cNvSpPr/>
          <p:nvPr/>
        </p:nvSpPr>
        <p:spPr>
          <a:xfrm>
            <a:off x="3986303" y="3277297"/>
            <a:ext cx="910221" cy="530963"/>
          </a:xfrm>
          <a:custGeom>
            <a:avLst/>
            <a:gdLst>
              <a:gd name="T1" fmla="*/ 0 w 21600"/>
              <a:gd name="T2" fmla="*/ 0 h 21600"/>
              <a:gd name="T3" fmla="*/ 21600 w 21600"/>
              <a:gd name="T4" fmla="*/ 21600 h 21600"/>
            </a:gdLst>
            <a:ahLst/>
            <a:cxnLst/>
            <a:rect l="T1" t="T2" r="T3" b="T4"/>
            <a:pathLst>
              <a:path w="21600" h="21600">
                <a:moveTo>
                  <a:pt x="0" y="10800"/>
                </a:moveTo>
                <a:lnTo>
                  <a:pt x="329" y="8140"/>
                </a:lnTo>
                <a:lnTo>
                  <a:pt x="1265" y="5722"/>
                </a:lnTo>
                <a:lnTo>
                  <a:pt x="1935" y="4629"/>
                </a:lnTo>
                <a:lnTo>
                  <a:pt x="2725" y="3626"/>
                </a:lnTo>
                <a:lnTo>
                  <a:pt x="3627" y="2725"/>
                </a:lnTo>
                <a:lnTo>
                  <a:pt x="4630" y="1934"/>
                </a:lnTo>
                <a:lnTo>
                  <a:pt x="5723" y="1265"/>
                </a:lnTo>
                <a:lnTo>
                  <a:pt x="6896" y="726"/>
                </a:lnTo>
                <a:lnTo>
                  <a:pt x="8140" y="329"/>
                </a:lnTo>
                <a:lnTo>
                  <a:pt x="9445" y="84"/>
                </a:lnTo>
                <a:lnTo>
                  <a:pt x="10800" y="0"/>
                </a:lnTo>
                <a:lnTo>
                  <a:pt x="12154" y="84"/>
                </a:lnTo>
                <a:lnTo>
                  <a:pt x="13459" y="329"/>
                </a:lnTo>
                <a:lnTo>
                  <a:pt x="14703" y="726"/>
                </a:lnTo>
                <a:lnTo>
                  <a:pt x="15876" y="1265"/>
                </a:lnTo>
                <a:lnTo>
                  <a:pt x="16969" y="1934"/>
                </a:lnTo>
                <a:lnTo>
                  <a:pt x="17972" y="2725"/>
                </a:lnTo>
                <a:lnTo>
                  <a:pt x="18874" y="3626"/>
                </a:lnTo>
                <a:lnTo>
                  <a:pt x="19664" y="4629"/>
                </a:lnTo>
                <a:lnTo>
                  <a:pt x="20334" y="5722"/>
                </a:lnTo>
                <a:lnTo>
                  <a:pt x="21270" y="8140"/>
                </a:lnTo>
                <a:lnTo>
                  <a:pt x="21600" y="10800"/>
                </a:lnTo>
                <a:lnTo>
                  <a:pt x="21515" y="12154"/>
                </a:lnTo>
                <a:lnTo>
                  <a:pt x="20872" y="14703"/>
                </a:lnTo>
                <a:lnTo>
                  <a:pt x="19664" y="16970"/>
                </a:lnTo>
                <a:lnTo>
                  <a:pt x="18874" y="17973"/>
                </a:lnTo>
                <a:lnTo>
                  <a:pt x="17972" y="18874"/>
                </a:lnTo>
                <a:lnTo>
                  <a:pt x="16969" y="19665"/>
                </a:lnTo>
                <a:lnTo>
                  <a:pt x="15876" y="20334"/>
                </a:lnTo>
                <a:lnTo>
                  <a:pt x="14703" y="20873"/>
                </a:lnTo>
                <a:lnTo>
                  <a:pt x="13459" y="21270"/>
                </a:lnTo>
                <a:lnTo>
                  <a:pt x="12154" y="21515"/>
                </a:lnTo>
                <a:lnTo>
                  <a:pt x="10800" y="21600"/>
                </a:lnTo>
                <a:lnTo>
                  <a:pt x="9445" y="21515"/>
                </a:lnTo>
                <a:lnTo>
                  <a:pt x="8140" y="21270"/>
                </a:lnTo>
                <a:lnTo>
                  <a:pt x="6896" y="20873"/>
                </a:lnTo>
                <a:lnTo>
                  <a:pt x="5723" y="20334"/>
                </a:lnTo>
                <a:lnTo>
                  <a:pt x="4630" y="19665"/>
                </a:lnTo>
                <a:lnTo>
                  <a:pt x="3627" y="18874"/>
                </a:lnTo>
                <a:lnTo>
                  <a:pt x="2725" y="17973"/>
                </a:lnTo>
                <a:lnTo>
                  <a:pt x="1935" y="16970"/>
                </a:lnTo>
                <a:lnTo>
                  <a:pt x="1265" y="15877"/>
                </a:lnTo>
                <a:lnTo>
                  <a:pt x="329" y="13459"/>
                </a:lnTo>
                <a:lnTo>
                  <a:pt x="0" y="10800"/>
                </a:lnTo>
                <a:close/>
              </a:path>
            </a:pathLst>
          </a:custGeom>
          <a:noFill/>
          <a:ln w="19050" cap="flat" cmpd="sng">
            <a:solidFill>
              <a:srgbClr val="FF0000"/>
            </a:solidFill>
            <a:prstDash val="solid"/>
            <a:round/>
          </a:ln>
        </p:spPr>
        <p:txBody>
          <a:bodyPr rtlCol="0" anchor="ctr"/>
          <a:lstStyle/>
          <a:p>
            <a:pPr algn="ctr"/>
          </a:p>
        </p:txBody>
      </p:sp>
      <p:sp>
        <p:nvSpPr>
          <p:cNvPr id="576" name="曲线"/>
          <p:cNvSpPr/>
          <p:nvPr/>
        </p:nvSpPr>
        <p:spPr>
          <a:xfrm>
            <a:off x="3948377" y="3656555"/>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599"/>
                </a:lnTo>
                <a:lnTo>
                  <a:pt x="0" y="18000"/>
                </a:lnTo>
                <a:lnTo>
                  <a:pt x="282" y="19402"/>
                </a:lnTo>
                <a:lnTo>
                  <a:pt x="1052" y="20546"/>
                </a:lnTo>
                <a:lnTo>
                  <a:pt x="2197" y="21317"/>
                </a:lnTo>
                <a:lnTo>
                  <a:pt x="3599" y="21600"/>
                </a:lnTo>
                <a:lnTo>
                  <a:pt x="18000" y="21600"/>
                </a:lnTo>
                <a:lnTo>
                  <a:pt x="19402" y="21317"/>
                </a:lnTo>
                <a:lnTo>
                  <a:pt x="20546" y="20546"/>
                </a:lnTo>
                <a:lnTo>
                  <a:pt x="21317" y="19402"/>
                </a:lnTo>
                <a:lnTo>
                  <a:pt x="21600" y="18000"/>
                </a:lnTo>
                <a:lnTo>
                  <a:pt x="21600" y="3599"/>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577" name="曲线"/>
          <p:cNvSpPr/>
          <p:nvPr/>
        </p:nvSpPr>
        <p:spPr>
          <a:xfrm>
            <a:off x="3948377" y="3656555"/>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599" y="0"/>
                </a:lnTo>
                <a:lnTo>
                  <a:pt x="18000" y="0"/>
                </a:lnTo>
                <a:lnTo>
                  <a:pt x="19402" y="282"/>
                </a:lnTo>
                <a:lnTo>
                  <a:pt x="20546" y="1052"/>
                </a:lnTo>
                <a:lnTo>
                  <a:pt x="21317" y="2197"/>
                </a:lnTo>
                <a:lnTo>
                  <a:pt x="21600" y="3599"/>
                </a:lnTo>
                <a:lnTo>
                  <a:pt x="21600" y="18000"/>
                </a:lnTo>
                <a:lnTo>
                  <a:pt x="21317" y="19402"/>
                </a:lnTo>
                <a:lnTo>
                  <a:pt x="20546" y="20546"/>
                </a:lnTo>
                <a:lnTo>
                  <a:pt x="19402" y="21317"/>
                </a:lnTo>
                <a:lnTo>
                  <a:pt x="18000" y="21600"/>
                </a:lnTo>
                <a:lnTo>
                  <a:pt x="3599"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78" name="矩形"/>
          <p:cNvSpPr/>
          <p:nvPr/>
        </p:nvSpPr>
        <p:spPr>
          <a:xfrm>
            <a:off x="3986431" y="3679057"/>
            <a:ext cx="151704"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0" i="0" u="none" strike="noStrike" kern="1200" cap="none" spc="-5" baseline="0">
                <a:solidFill>
                  <a:srgbClr val="FF0000"/>
                </a:solidFill>
                <a:latin typeface="MS Gothic" panose="020B0609070205080204" charset="-128"/>
                <a:ea typeface="微软雅黑" panose="020B0503020204020204" charset="-122"/>
                <a:cs typeface="MS Gothic" panose="020B0609070205080204" charset="-128"/>
              </a:rPr>
              <a:t>７</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79" name="曲线"/>
          <p:cNvSpPr/>
          <p:nvPr/>
        </p:nvSpPr>
        <p:spPr>
          <a:xfrm>
            <a:off x="3872526" y="2556703"/>
            <a:ext cx="303407" cy="303407"/>
          </a:xfrm>
          <a:custGeom>
            <a:avLst/>
            <a:gdLst>
              <a:gd name="T1" fmla="*/ 0 w 21600"/>
              <a:gd name="T2" fmla="*/ 0 h 21600"/>
              <a:gd name="T3" fmla="*/ 21600 w 21600"/>
              <a:gd name="T4" fmla="*/ 21600 h 21600"/>
            </a:gdLst>
            <a:ahLst/>
            <a:cxnLst/>
            <a:rect l="T1" t="T2" r="T3" b="T4"/>
            <a:pathLst>
              <a:path w="21600" h="21600">
                <a:moveTo>
                  <a:pt x="0" y="10800"/>
                </a:moveTo>
                <a:lnTo>
                  <a:pt x="550" y="7385"/>
                </a:lnTo>
                <a:lnTo>
                  <a:pt x="2083" y="4420"/>
                </a:lnTo>
                <a:lnTo>
                  <a:pt x="4420" y="2083"/>
                </a:lnTo>
                <a:lnTo>
                  <a:pt x="7385" y="550"/>
                </a:lnTo>
                <a:lnTo>
                  <a:pt x="10800" y="0"/>
                </a:lnTo>
                <a:lnTo>
                  <a:pt x="14214" y="550"/>
                </a:lnTo>
                <a:lnTo>
                  <a:pt x="17179" y="2083"/>
                </a:lnTo>
                <a:lnTo>
                  <a:pt x="19516" y="4420"/>
                </a:lnTo>
                <a:lnTo>
                  <a:pt x="21049" y="7385"/>
                </a:lnTo>
                <a:lnTo>
                  <a:pt x="21600" y="10800"/>
                </a:lnTo>
                <a:lnTo>
                  <a:pt x="21049" y="14214"/>
                </a:lnTo>
                <a:lnTo>
                  <a:pt x="19516" y="17179"/>
                </a:lnTo>
                <a:lnTo>
                  <a:pt x="17179" y="19516"/>
                </a:lnTo>
                <a:lnTo>
                  <a:pt x="14214" y="21049"/>
                </a:lnTo>
                <a:lnTo>
                  <a:pt x="10800" y="21600"/>
                </a:lnTo>
                <a:lnTo>
                  <a:pt x="7385" y="21049"/>
                </a:lnTo>
                <a:lnTo>
                  <a:pt x="4420" y="19516"/>
                </a:lnTo>
                <a:lnTo>
                  <a:pt x="2083" y="17179"/>
                </a:lnTo>
                <a:lnTo>
                  <a:pt x="550" y="14214"/>
                </a:lnTo>
                <a:lnTo>
                  <a:pt x="0" y="10800"/>
                </a:lnTo>
                <a:close/>
              </a:path>
            </a:pathLst>
          </a:custGeom>
          <a:noFill/>
          <a:ln w="19050" cap="flat" cmpd="sng">
            <a:solidFill>
              <a:srgbClr val="FF0000"/>
            </a:solidFill>
            <a:prstDash val="solid"/>
            <a:round/>
          </a:ln>
        </p:spPr>
        <p:txBody>
          <a:bodyPr rtlCol="0" anchor="ctr"/>
          <a:lstStyle/>
          <a:p>
            <a:pPr algn="ctr"/>
          </a:p>
        </p:txBody>
      </p:sp>
      <p:sp>
        <p:nvSpPr>
          <p:cNvPr id="580" name="曲线"/>
          <p:cNvSpPr/>
          <p:nvPr/>
        </p:nvSpPr>
        <p:spPr>
          <a:xfrm>
            <a:off x="5882598" y="2556703"/>
            <a:ext cx="303407" cy="303407"/>
          </a:xfrm>
          <a:custGeom>
            <a:avLst/>
            <a:gdLst>
              <a:gd name="T1" fmla="*/ 0 w 21600"/>
              <a:gd name="T2" fmla="*/ 0 h 21600"/>
              <a:gd name="T3" fmla="*/ 21600 w 21600"/>
              <a:gd name="T4" fmla="*/ 21600 h 21600"/>
            </a:gdLst>
            <a:ahLst/>
            <a:cxnLst/>
            <a:rect l="T1" t="T2" r="T3" b="T4"/>
            <a:pathLst>
              <a:path w="21600" h="21600">
                <a:moveTo>
                  <a:pt x="0" y="10800"/>
                </a:moveTo>
                <a:lnTo>
                  <a:pt x="550" y="7385"/>
                </a:lnTo>
                <a:lnTo>
                  <a:pt x="2083" y="4420"/>
                </a:lnTo>
                <a:lnTo>
                  <a:pt x="4420" y="2083"/>
                </a:lnTo>
                <a:lnTo>
                  <a:pt x="7385" y="550"/>
                </a:lnTo>
                <a:lnTo>
                  <a:pt x="10800" y="0"/>
                </a:lnTo>
                <a:lnTo>
                  <a:pt x="14214" y="550"/>
                </a:lnTo>
                <a:lnTo>
                  <a:pt x="17179" y="2083"/>
                </a:lnTo>
                <a:lnTo>
                  <a:pt x="19516" y="4420"/>
                </a:lnTo>
                <a:lnTo>
                  <a:pt x="21049" y="7385"/>
                </a:lnTo>
                <a:lnTo>
                  <a:pt x="21600" y="10800"/>
                </a:lnTo>
                <a:lnTo>
                  <a:pt x="21049" y="14214"/>
                </a:lnTo>
                <a:lnTo>
                  <a:pt x="19516" y="17179"/>
                </a:lnTo>
                <a:lnTo>
                  <a:pt x="17179" y="19516"/>
                </a:lnTo>
                <a:lnTo>
                  <a:pt x="14214" y="21049"/>
                </a:lnTo>
                <a:lnTo>
                  <a:pt x="10800" y="21600"/>
                </a:lnTo>
                <a:lnTo>
                  <a:pt x="7385" y="21049"/>
                </a:lnTo>
                <a:lnTo>
                  <a:pt x="4420" y="19516"/>
                </a:lnTo>
                <a:lnTo>
                  <a:pt x="2083" y="17179"/>
                </a:lnTo>
                <a:lnTo>
                  <a:pt x="550" y="14214"/>
                </a:lnTo>
                <a:lnTo>
                  <a:pt x="0" y="10800"/>
                </a:lnTo>
                <a:close/>
              </a:path>
            </a:pathLst>
          </a:custGeom>
          <a:noFill/>
          <a:ln w="19050" cap="flat" cmpd="sng">
            <a:solidFill>
              <a:srgbClr val="FF0000"/>
            </a:solidFill>
            <a:prstDash val="solid"/>
            <a:round/>
          </a:ln>
        </p:spPr>
        <p:txBody>
          <a:bodyPr rtlCol="0" anchor="ctr"/>
          <a:lstStyle/>
          <a:p>
            <a:pPr algn="ctr"/>
          </a:p>
        </p:txBody>
      </p:sp>
      <p:sp>
        <p:nvSpPr>
          <p:cNvPr id="581" name="曲线"/>
          <p:cNvSpPr/>
          <p:nvPr/>
        </p:nvSpPr>
        <p:spPr>
          <a:xfrm>
            <a:off x="1710750" y="1836113"/>
            <a:ext cx="2806516" cy="608711"/>
          </a:xfrm>
          <a:custGeom>
            <a:avLst/>
            <a:gdLst>
              <a:gd name="T1" fmla="*/ 0 w 21600"/>
              <a:gd name="T2" fmla="*/ 0 h 21600"/>
              <a:gd name="T3" fmla="*/ 21600 w 21600"/>
              <a:gd name="T4" fmla="*/ 21600 h 21600"/>
            </a:gdLst>
            <a:ahLst/>
            <a:cxnLst/>
            <a:rect l="T1" t="T2" r="T3" b="T4"/>
            <a:pathLst>
              <a:path w="21600" h="21600">
                <a:moveTo>
                  <a:pt x="0" y="21591"/>
                </a:moveTo>
                <a:lnTo>
                  <a:pt x="21600" y="0"/>
                </a:lnTo>
              </a:path>
            </a:pathLst>
          </a:custGeom>
          <a:noFill/>
          <a:ln w="19050" cap="flat" cmpd="sng">
            <a:solidFill>
              <a:srgbClr val="FF0000"/>
            </a:solidFill>
            <a:prstDash val="solid"/>
            <a:round/>
          </a:ln>
        </p:spPr>
        <p:txBody>
          <a:bodyPr rtlCol="0" anchor="ctr"/>
          <a:lstStyle/>
          <a:p>
            <a:pPr algn="ctr"/>
          </a:p>
        </p:txBody>
      </p:sp>
      <p:sp>
        <p:nvSpPr>
          <p:cNvPr id="582" name="曲线"/>
          <p:cNvSpPr/>
          <p:nvPr/>
        </p:nvSpPr>
        <p:spPr>
          <a:xfrm>
            <a:off x="4138006" y="1836113"/>
            <a:ext cx="379259" cy="760413"/>
          </a:xfrm>
          <a:custGeom>
            <a:avLst/>
            <a:gdLst>
              <a:gd name="T1" fmla="*/ 0 w 21600"/>
              <a:gd name="T2" fmla="*/ 0 h 21600"/>
              <a:gd name="T3" fmla="*/ 21600 w 21600"/>
              <a:gd name="T4" fmla="*/ 21600 h 21600"/>
            </a:gdLst>
            <a:ahLst/>
            <a:cxnLst/>
            <a:rect l="T1" t="T2" r="T3" b="T4"/>
            <a:pathLst>
              <a:path w="21600" h="21600">
                <a:moveTo>
                  <a:pt x="0" y="21592"/>
                </a:moveTo>
                <a:lnTo>
                  <a:pt x="21600" y="0"/>
                </a:lnTo>
              </a:path>
            </a:pathLst>
          </a:custGeom>
          <a:noFill/>
          <a:ln w="19050" cap="flat" cmpd="sng">
            <a:solidFill>
              <a:srgbClr val="FF0000"/>
            </a:solidFill>
            <a:prstDash val="solid"/>
            <a:round/>
          </a:ln>
        </p:spPr>
        <p:txBody>
          <a:bodyPr rtlCol="0" anchor="ctr"/>
          <a:lstStyle/>
          <a:p>
            <a:pPr algn="ctr"/>
          </a:p>
        </p:txBody>
      </p:sp>
      <p:sp>
        <p:nvSpPr>
          <p:cNvPr id="583" name="曲线"/>
          <p:cNvSpPr/>
          <p:nvPr/>
        </p:nvSpPr>
        <p:spPr>
          <a:xfrm>
            <a:off x="4631044" y="2367075"/>
            <a:ext cx="417184" cy="417185"/>
          </a:xfrm>
          <a:custGeom>
            <a:avLst/>
            <a:gdLst>
              <a:gd name="T1" fmla="*/ 0 w 21600"/>
              <a:gd name="T2" fmla="*/ 0 h 21600"/>
              <a:gd name="T3" fmla="*/ 21600 w 21600"/>
              <a:gd name="T4" fmla="*/ 21600 h 21600"/>
            </a:gdLst>
            <a:ahLst/>
            <a:cxnLst/>
            <a:rect l="T1" t="T2" r="T3" b="T4"/>
            <a:pathLst>
              <a:path w="21600" h="21600">
                <a:moveTo>
                  <a:pt x="0" y="10800"/>
                </a:moveTo>
                <a:lnTo>
                  <a:pt x="285" y="8324"/>
                </a:lnTo>
                <a:lnTo>
                  <a:pt x="1097" y="6051"/>
                </a:lnTo>
                <a:lnTo>
                  <a:pt x="2373" y="4045"/>
                </a:lnTo>
                <a:lnTo>
                  <a:pt x="4045" y="2373"/>
                </a:lnTo>
                <a:lnTo>
                  <a:pt x="6051" y="1097"/>
                </a:lnTo>
                <a:lnTo>
                  <a:pt x="8324" y="285"/>
                </a:lnTo>
                <a:lnTo>
                  <a:pt x="10800" y="0"/>
                </a:lnTo>
                <a:lnTo>
                  <a:pt x="13275" y="285"/>
                </a:lnTo>
                <a:lnTo>
                  <a:pt x="15548" y="1097"/>
                </a:lnTo>
                <a:lnTo>
                  <a:pt x="17554" y="2373"/>
                </a:lnTo>
                <a:lnTo>
                  <a:pt x="19226" y="4045"/>
                </a:lnTo>
                <a:lnTo>
                  <a:pt x="20501" y="6051"/>
                </a:lnTo>
                <a:lnTo>
                  <a:pt x="21314" y="8324"/>
                </a:lnTo>
                <a:lnTo>
                  <a:pt x="21600" y="10800"/>
                </a:lnTo>
                <a:lnTo>
                  <a:pt x="21314" y="13275"/>
                </a:lnTo>
                <a:lnTo>
                  <a:pt x="20501" y="15548"/>
                </a:lnTo>
                <a:lnTo>
                  <a:pt x="19226" y="17554"/>
                </a:lnTo>
                <a:lnTo>
                  <a:pt x="17554" y="19226"/>
                </a:lnTo>
                <a:lnTo>
                  <a:pt x="15548" y="20501"/>
                </a:lnTo>
                <a:lnTo>
                  <a:pt x="13275" y="21314"/>
                </a:lnTo>
                <a:lnTo>
                  <a:pt x="10800" y="21600"/>
                </a:lnTo>
                <a:lnTo>
                  <a:pt x="8324" y="21314"/>
                </a:lnTo>
                <a:lnTo>
                  <a:pt x="6051" y="20501"/>
                </a:lnTo>
                <a:lnTo>
                  <a:pt x="4045" y="19226"/>
                </a:lnTo>
                <a:lnTo>
                  <a:pt x="2373" y="17554"/>
                </a:lnTo>
                <a:lnTo>
                  <a:pt x="1097" y="15548"/>
                </a:lnTo>
                <a:lnTo>
                  <a:pt x="285" y="13275"/>
                </a:lnTo>
                <a:lnTo>
                  <a:pt x="0" y="10800"/>
                </a:lnTo>
                <a:close/>
              </a:path>
            </a:pathLst>
          </a:custGeom>
          <a:noFill/>
          <a:ln w="19050" cap="flat" cmpd="sng">
            <a:solidFill>
              <a:srgbClr val="FF0000"/>
            </a:solidFill>
            <a:prstDash val="solid"/>
            <a:round/>
          </a:ln>
        </p:spPr>
        <p:txBody>
          <a:bodyPr rtlCol="0" anchor="ctr"/>
          <a:lstStyle/>
          <a:p>
            <a:pPr algn="ctr"/>
          </a:p>
        </p:txBody>
      </p:sp>
      <p:sp>
        <p:nvSpPr>
          <p:cNvPr id="584" name="曲线"/>
          <p:cNvSpPr/>
          <p:nvPr/>
        </p:nvSpPr>
        <p:spPr>
          <a:xfrm>
            <a:off x="5010303" y="2480853"/>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585" name="曲线"/>
          <p:cNvSpPr/>
          <p:nvPr/>
        </p:nvSpPr>
        <p:spPr>
          <a:xfrm>
            <a:off x="5010303" y="2480853"/>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86" name="矩形"/>
          <p:cNvSpPr/>
          <p:nvPr/>
        </p:nvSpPr>
        <p:spPr>
          <a:xfrm>
            <a:off x="5048607" y="2503103"/>
            <a:ext cx="151704"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８</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87" name="曲线"/>
          <p:cNvSpPr/>
          <p:nvPr/>
        </p:nvSpPr>
        <p:spPr>
          <a:xfrm>
            <a:off x="5237858" y="3011815"/>
            <a:ext cx="379258" cy="115674"/>
          </a:xfrm>
          <a:custGeom>
            <a:avLst/>
            <a:gdLst>
              <a:gd name="T1" fmla="*/ 0 w 21600"/>
              <a:gd name="T2" fmla="*/ 0 h 21600"/>
              <a:gd name="T3" fmla="*/ 21600 w 21600"/>
              <a:gd name="T4" fmla="*/ 21600 h 21600"/>
            </a:gdLst>
            <a:ahLst/>
            <a:cxnLst/>
            <a:rect l="T1" t="T2" r="T3" b="T4"/>
            <a:pathLst>
              <a:path w="21600" h="21600">
                <a:moveTo>
                  <a:pt x="0" y="21552"/>
                </a:moveTo>
                <a:lnTo>
                  <a:pt x="21600" y="0"/>
                </a:lnTo>
              </a:path>
            </a:pathLst>
          </a:custGeom>
          <a:noFill/>
          <a:ln w="19050" cap="flat" cmpd="sng">
            <a:solidFill>
              <a:srgbClr val="FF0000"/>
            </a:solidFill>
            <a:prstDash val="solid"/>
            <a:round/>
          </a:ln>
        </p:spPr>
        <p:txBody>
          <a:bodyPr rtlCol="0" anchor="ctr"/>
          <a:lstStyle/>
          <a:p>
            <a:pPr algn="ctr"/>
          </a:p>
        </p:txBody>
      </p:sp>
      <p:sp>
        <p:nvSpPr>
          <p:cNvPr id="588" name="曲线"/>
          <p:cNvSpPr/>
          <p:nvPr/>
        </p:nvSpPr>
        <p:spPr>
          <a:xfrm>
            <a:off x="5617117" y="2860112"/>
            <a:ext cx="682667" cy="265480"/>
          </a:xfrm>
          <a:custGeom>
            <a:avLst/>
            <a:gdLst>
              <a:gd name="T1" fmla="*/ 0 w 21600"/>
              <a:gd name="T2" fmla="*/ 0 h 21600"/>
              <a:gd name="T3" fmla="*/ 21600 w 21600"/>
              <a:gd name="T4" fmla="*/ 21600 h 21600"/>
            </a:gdLst>
            <a:ahLst/>
            <a:cxnLst/>
            <a:rect l="T1" t="T2" r="T3" b="T4"/>
            <a:pathLst>
              <a:path w="21600" h="21600">
                <a:moveTo>
                  <a:pt x="0" y="10800"/>
                </a:moveTo>
                <a:lnTo>
                  <a:pt x="848" y="6595"/>
                </a:lnTo>
                <a:lnTo>
                  <a:pt x="1844" y="4761"/>
                </a:lnTo>
                <a:lnTo>
                  <a:pt x="3163" y="3162"/>
                </a:lnTo>
                <a:lnTo>
                  <a:pt x="4761" y="1844"/>
                </a:lnTo>
                <a:lnTo>
                  <a:pt x="6596" y="848"/>
                </a:lnTo>
                <a:lnTo>
                  <a:pt x="8623" y="219"/>
                </a:lnTo>
                <a:lnTo>
                  <a:pt x="10800" y="0"/>
                </a:lnTo>
                <a:lnTo>
                  <a:pt x="12976" y="219"/>
                </a:lnTo>
                <a:lnTo>
                  <a:pt x="15003" y="848"/>
                </a:lnTo>
                <a:lnTo>
                  <a:pt x="16838" y="1844"/>
                </a:lnTo>
                <a:lnTo>
                  <a:pt x="18436" y="3162"/>
                </a:lnTo>
                <a:lnTo>
                  <a:pt x="19755" y="4761"/>
                </a:lnTo>
                <a:lnTo>
                  <a:pt x="20751" y="6595"/>
                </a:lnTo>
                <a:lnTo>
                  <a:pt x="21600" y="10800"/>
                </a:lnTo>
                <a:lnTo>
                  <a:pt x="21380" y="12976"/>
                </a:lnTo>
                <a:lnTo>
                  <a:pt x="19755" y="16838"/>
                </a:lnTo>
                <a:lnTo>
                  <a:pt x="18436" y="18437"/>
                </a:lnTo>
                <a:lnTo>
                  <a:pt x="16838" y="19755"/>
                </a:lnTo>
                <a:lnTo>
                  <a:pt x="15003" y="20751"/>
                </a:lnTo>
                <a:lnTo>
                  <a:pt x="12976" y="21380"/>
                </a:lnTo>
                <a:lnTo>
                  <a:pt x="10800" y="21600"/>
                </a:lnTo>
                <a:lnTo>
                  <a:pt x="8623" y="21380"/>
                </a:lnTo>
                <a:lnTo>
                  <a:pt x="6596" y="20751"/>
                </a:lnTo>
                <a:lnTo>
                  <a:pt x="4761" y="19755"/>
                </a:lnTo>
                <a:lnTo>
                  <a:pt x="3163" y="18437"/>
                </a:lnTo>
                <a:lnTo>
                  <a:pt x="1844" y="16838"/>
                </a:lnTo>
                <a:lnTo>
                  <a:pt x="848" y="15004"/>
                </a:lnTo>
                <a:lnTo>
                  <a:pt x="0" y="10800"/>
                </a:lnTo>
                <a:close/>
              </a:path>
            </a:pathLst>
          </a:custGeom>
          <a:noFill/>
          <a:ln w="19050" cap="flat" cmpd="sng">
            <a:solidFill>
              <a:srgbClr val="FF0000"/>
            </a:solidFill>
            <a:prstDash val="solid"/>
            <a:round/>
          </a:ln>
        </p:spPr>
        <p:txBody>
          <a:bodyPr rtlCol="0" anchor="ctr"/>
          <a:lstStyle/>
          <a:p>
            <a:pPr algn="ctr"/>
          </a:p>
        </p:txBody>
      </p:sp>
      <p:sp>
        <p:nvSpPr>
          <p:cNvPr id="589" name="曲线"/>
          <p:cNvSpPr/>
          <p:nvPr/>
        </p:nvSpPr>
        <p:spPr>
          <a:xfrm>
            <a:off x="7892670" y="3156818"/>
            <a:ext cx="158655" cy="159920"/>
          </a:xfrm>
          <a:custGeom>
            <a:avLst/>
            <a:gdLst>
              <a:gd name="T1" fmla="*/ 0 w 21600"/>
              <a:gd name="T2" fmla="*/ 0 h 21600"/>
              <a:gd name="T3" fmla="*/ 21600 w 21600"/>
              <a:gd name="T4" fmla="*/ 21600 h 21600"/>
            </a:gdLst>
            <a:ahLst/>
            <a:cxnLst/>
            <a:rect l="T1" t="T2" r="T3" b="T4"/>
            <a:pathLst>
              <a:path w="21600" h="21600">
                <a:moveTo>
                  <a:pt x="3597" y="10723"/>
                </a:moveTo>
                <a:lnTo>
                  <a:pt x="0" y="21600"/>
                </a:lnTo>
                <a:lnTo>
                  <a:pt x="10929" y="17928"/>
                </a:lnTo>
                <a:lnTo>
                  <a:pt x="9417" y="16443"/>
                </a:lnTo>
                <a:lnTo>
                  <a:pt x="6970" y="16443"/>
                </a:lnTo>
                <a:lnTo>
                  <a:pt x="5128" y="14633"/>
                </a:lnTo>
                <a:lnTo>
                  <a:pt x="6340" y="13419"/>
                </a:lnTo>
                <a:lnTo>
                  <a:pt x="3597" y="10723"/>
                </a:lnTo>
                <a:lnTo>
                  <a:pt x="3597" y="10723"/>
                </a:lnTo>
                <a:close/>
                <a:moveTo>
                  <a:pt x="6340" y="13419"/>
                </a:moveTo>
                <a:lnTo>
                  <a:pt x="5128" y="14633"/>
                </a:lnTo>
                <a:lnTo>
                  <a:pt x="6970" y="16443"/>
                </a:lnTo>
                <a:lnTo>
                  <a:pt x="8181" y="15228"/>
                </a:lnTo>
                <a:lnTo>
                  <a:pt x="6340" y="13419"/>
                </a:lnTo>
                <a:lnTo>
                  <a:pt x="6340" y="13419"/>
                </a:lnTo>
                <a:close/>
                <a:moveTo>
                  <a:pt x="8181" y="15228"/>
                </a:moveTo>
                <a:lnTo>
                  <a:pt x="6970" y="16443"/>
                </a:lnTo>
                <a:lnTo>
                  <a:pt x="9417" y="16443"/>
                </a:lnTo>
                <a:lnTo>
                  <a:pt x="8181" y="15228"/>
                </a:lnTo>
                <a:lnTo>
                  <a:pt x="8181" y="15228"/>
                </a:lnTo>
                <a:close/>
                <a:moveTo>
                  <a:pt x="19741" y="0"/>
                </a:moveTo>
                <a:lnTo>
                  <a:pt x="6340" y="13419"/>
                </a:lnTo>
                <a:lnTo>
                  <a:pt x="8181" y="15228"/>
                </a:lnTo>
                <a:lnTo>
                  <a:pt x="21565" y="1809"/>
                </a:lnTo>
                <a:lnTo>
                  <a:pt x="19741" y="0"/>
                </a:lnTo>
                <a:close/>
              </a:path>
            </a:pathLst>
          </a:custGeom>
          <a:solidFill>
            <a:srgbClr val="FF0000"/>
          </a:solidFill>
          <a:ln w="9525" cap="flat" cmpd="sng">
            <a:noFill/>
            <a:prstDash val="solid"/>
            <a:miter/>
          </a:ln>
        </p:spPr>
        <p:txBody>
          <a:bodyPr rtlCol="0" anchor="ctr"/>
          <a:lstStyle/>
          <a:p>
            <a:pPr algn="ctr"/>
          </a:p>
        </p:txBody>
      </p:sp>
      <p:sp>
        <p:nvSpPr>
          <p:cNvPr id="590" name="曲线"/>
          <p:cNvSpPr/>
          <p:nvPr/>
        </p:nvSpPr>
        <p:spPr>
          <a:xfrm>
            <a:off x="7551338" y="1987817"/>
            <a:ext cx="417185" cy="417185"/>
          </a:xfrm>
          <a:custGeom>
            <a:avLst/>
            <a:gdLst>
              <a:gd name="T1" fmla="*/ 0 w 21600"/>
              <a:gd name="T2" fmla="*/ 0 h 21600"/>
              <a:gd name="T3" fmla="*/ 21600 w 21600"/>
              <a:gd name="T4" fmla="*/ 21600 h 21600"/>
            </a:gdLst>
            <a:ahLst/>
            <a:cxnLst/>
            <a:rect l="T1" t="T2" r="T3" b="T4"/>
            <a:pathLst>
              <a:path w="21600" h="21600">
                <a:moveTo>
                  <a:pt x="0" y="10800"/>
                </a:moveTo>
                <a:lnTo>
                  <a:pt x="285" y="8324"/>
                </a:lnTo>
                <a:lnTo>
                  <a:pt x="1097" y="6051"/>
                </a:lnTo>
                <a:lnTo>
                  <a:pt x="2373" y="4045"/>
                </a:lnTo>
                <a:lnTo>
                  <a:pt x="4045" y="2373"/>
                </a:lnTo>
                <a:lnTo>
                  <a:pt x="6051" y="1097"/>
                </a:lnTo>
                <a:lnTo>
                  <a:pt x="8324" y="285"/>
                </a:lnTo>
                <a:lnTo>
                  <a:pt x="10800" y="0"/>
                </a:lnTo>
                <a:lnTo>
                  <a:pt x="13275" y="285"/>
                </a:lnTo>
                <a:lnTo>
                  <a:pt x="15548" y="1097"/>
                </a:lnTo>
                <a:lnTo>
                  <a:pt x="17554" y="2373"/>
                </a:lnTo>
                <a:lnTo>
                  <a:pt x="19226" y="4045"/>
                </a:lnTo>
                <a:lnTo>
                  <a:pt x="20501" y="6051"/>
                </a:lnTo>
                <a:lnTo>
                  <a:pt x="21314" y="8324"/>
                </a:lnTo>
                <a:lnTo>
                  <a:pt x="21600" y="10800"/>
                </a:lnTo>
                <a:lnTo>
                  <a:pt x="21314" y="13275"/>
                </a:lnTo>
                <a:lnTo>
                  <a:pt x="20501" y="15548"/>
                </a:lnTo>
                <a:lnTo>
                  <a:pt x="19226" y="17554"/>
                </a:lnTo>
                <a:lnTo>
                  <a:pt x="17554" y="19226"/>
                </a:lnTo>
                <a:lnTo>
                  <a:pt x="15548" y="20501"/>
                </a:lnTo>
                <a:lnTo>
                  <a:pt x="13275" y="21314"/>
                </a:lnTo>
                <a:lnTo>
                  <a:pt x="10800" y="21600"/>
                </a:lnTo>
                <a:lnTo>
                  <a:pt x="8324" y="21314"/>
                </a:lnTo>
                <a:lnTo>
                  <a:pt x="6051" y="20501"/>
                </a:lnTo>
                <a:lnTo>
                  <a:pt x="4045" y="19226"/>
                </a:lnTo>
                <a:lnTo>
                  <a:pt x="2373" y="17554"/>
                </a:lnTo>
                <a:lnTo>
                  <a:pt x="1097" y="15548"/>
                </a:lnTo>
                <a:lnTo>
                  <a:pt x="285" y="13275"/>
                </a:lnTo>
                <a:lnTo>
                  <a:pt x="0" y="10800"/>
                </a:lnTo>
                <a:close/>
              </a:path>
            </a:pathLst>
          </a:custGeom>
          <a:noFill/>
          <a:ln w="19050" cap="flat" cmpd="sng">
            <a:solidFill>
              <a:srgbClr val="FF0000"/>
            </a:solidFill>
            <a:prstDash val="solid"/>
            <a:round/>
          </a:ln>
        </p:spPr>
        <p:txBody>
          <a:bodyPr rtlCol="0" anchor="ctr"/>
          <a:lstStyle/>
          <a:p>
            <a:pPr algn="ctr"/>
          </a:p>
        </p:txBody>
      </p:sp>
      <p:sp>
        <p:nvSpPr>
          <p:cNvPr id="591" name="曲线"/>
          <p:cNvSpPr/>
          <p:nvPr/>
        </p:nvSpPr>
        <p:spPr>
          <a:xfrm>
            <a:off x="7172078" y="2063667"/>
            <a:ext cx="379258" cy="267378"/>
          </a:xfrm>
          <a:custGeom>
            <a:avLst/>
            <a:gdLst>
              <a:gd name="T1" fmla="*/ 0 w 21600"/>
              <a:gd name="T2" fmla="*/ 0 h 21600"/>
              <a:gd name="T3" fmla="*/ 21600 w 21600"/>
              <a:gd name="T4" fmla="*/ 21600 h 21600"/>
            </a:gdLst>
            <a:ahLst/>
            <a:cxnLst/>
            <a:rect l="T1" t="T2" r="T3" b="T4"/>
            <a:pathLst>
              <a:path w="21600" h="21600">
                <a:moveTo>
                  <a:pt x="0" y="0"/>
                </a:moveTo>
                <a:lnTo>
                  <a:pt x="21600" y="21569"/>
                </a:lnTo>
              </a:path>
            </a:pathLst>
          </a:custGeom>
          <a:noFill/>
          <a:ln w="19050" cap="flat" cmpd="sng">
            <a:solidFill>
              <a:srgbClr val="FF0000"/>
            </a:solidFill>
            <a:prstDash val="solid"/>
            <a:round/>
          </a:ln>
        </p:spPr>
        <p:txBody>
          <a:bodyPr rtlCol="0" anchor="ctr"/>
          <a:lstStyle/>
          <a:p>
            <a:pPr algn="ctr"/>
          </a:p>
        </p:txBody>
      </p:sp>
      <p:sp>
        <p:nvSpPr>
          <p:cNvPr id="592" name="曲线"/>
          <p:cNvSpPr/>
          <p:nvPr/>
        </p:nvSpPr>
        <p:spPr>
          <a:xfrm>
            <a:off x="6451487" y="2822185"/>
            <a:ext cx="265480" cy="227555"/>
          </a:xfrm>
          <a:custGeom>
            <a:avLst/>
            <a:gdLst>
              <a:gd name="T1" fmla="*/ 0 w 21600"/>
              <a:gd name="T2" fmla="*/ 0 h 21600"/>
              <a:gd name="T3" fmla="*/ 21600 w 21600"/>
              <a:gd name="T4" fmla="*/ 21600 h 21600"/>
            </a:gdLst>
            <a:ahLst/>
            <a:cxnLst/>
            <a:rect l="T1" t="T2" r="T3" b="T4"/>
            <a:pathLst>
              <a:path w="21600" h="21600">
                <a:moveTo>
                  <a:pt x="0" y="10800"/>
                </a:moveTo>
                <a:lnTo>
                  <a:pt x="848" y="6596"/>
                </a:lnTo>
                <a:lnTo>
                  <a:pt x="3162" y="3163"/>
                </a:lnTo>
                <a:lnTo>
                  <a:pt x="6595" y="848"/>
                </a:lnTo>
                <a:lnTo>
                  <a:pt x="10800" y="0"/>
                </a:lnTo>
                <a:lnTo>
                  <a:pt x="15004" y="848"/>
                </a:lnTo>
                <a:lnTo>
                  <a:pt x="18437" y="3163"/>
                </a:lnTo>
                <a:lnTo>
                  <a:pt x="20751" y="6596"/>
                </a:lnTo>
                <a:lnTo>
                  <a:pt x="21600" y="10800"/>
                </a:lnTo>
                <a:lnTo>
                  <a:pt x="20751" y="15003"/>
                </a:lnTo>
                <a:lnTo>
                  <a:pt x="18437" y="18436"/>
                </a:lnTo>
                <a:lnTo>
                  <a:pt x="15004" y="20751"/>
                </a:lnTo>
                <a:lnTo>
                  <a:pt x="10800" y="21600"/>
                </a:lnTo>
                <a:lnTo>
                  <a:pt x="6595" y="20751"/>
                </a:lnTo>
                <a:lnTo>
                  <a:pt x="3162" y="18436"/>
                </a:lnTo>
                <a:lnTo>
                  <a:pt x="848" y="15003"/>
                </a:lnTo>
                <a:lnTo>
                  <a:pt x="0" y="10800"/>
                </a:lnTo>
                <a:close/>
              </a:path>
            </a:pathLst>
          </a:custGeom>
          <a:noFill/>
          <a:ln w="19050" cap="flat" cmpd="sng">
            <a:solidFill>
              <a:srgbClr val="FF0000"/>
            </a:solidFill>
            <a:prstDash val="solid"/>
            <a:round/>
          </a:ln>
        </p:spPr>
        <p:txBody>
          <a:bodyPr rtlCol="0" anchor="ctr"/>
          <a:lstStyle/>
          <a:p>
            <a:pPr algn="ctr"/>
          </a:p>
        </p:txBody>
      </p:sp>
      <p:sp>
        <p:nvSpPr>
          <p:cNvPr id="593" name="曲线"/>
          <p:cNvSpPr/>
          <p:nvPr/>
        </p:nvSpPr>
        <p:spPr>
          <a:xfrm>
            <a:off x="6679041" y="2746334"/>
            <a:ext cx="379258" cy="115674"/>
          </a:xfrm>
          <a:custGeom>
            <a:avLst/>
            <a:gdLst>
              <a:gd name="T1" fmla="*/ 0 w 21600"/>
              <a:gd name="T2" fmla="*/ 0 h 21600"/>
              <a:gd name="T3" fmla="*/ 21600 w 21600"/>
              <a:gd name="T4" fmla="*/ 21600 h 21600"/>
            </a:gdLst>
            <a:ahLst/>
            <a:cxnLst/>
            <a:rect l="T1" t="T2" r="T3" b="T4"/>
            <a:pathLst>
              <a:path w="21600" h="21600">
                <a:moveTo>
                  <a:pt x="0" y="21552"/>
                </a:moveTo>
                <a:lnTo>
                  <a:pt x="21600" y="0"/>
                </a:lnTo>
              </a:path>
            </a:pathLst>
          </a:custGeom>
          <a:noFill/>
          <a:ln w="19050" cap="flat" cmpd="sng">
            <a:solidFill>
              <a:srgbClr val="FF0000"/>
            </a:solidFill>
            <a:prstDash val="solid"/>
            <a:round/>
          </a:ln>
        </p:spPr>
        <p:txBody>
          <a:bodyPr rtlCol="0" anchor="ctr"/>
          <a:lstStyle/>
          <a:p>
            <a:pPr algn="ctr"/>
          </a:p>
        </p:txBody>
      </p:sp>
      <p:sp>
        <p:nvSpPr>
          <p:cNvPr id="594" name="曲线"/>
          <p:cNvSpPr/>
          <p:nvPr/>
        </p:nvSpPr>
        <p:spPr>
          <a:xfrm>
            <a:off x="6413561" y="2898038"/>
            <a:ext cx="910221" cy="379259"/>
          </a:xfrm>
          <a:custGeom>
            <a:avLst/>
            <a:gdLst>
              <a:gd name="T1" fmla="*/ 0 w 21600"/>
              <a:gd name="T2" fmla="*/ 0 h 21600"/>
              <a:gd name="T3" fmla="*/ 21600 w 21600"/>
              <a:gd name="T4" fmla="*/ 21600 h 21600"/>
            </a:gdLst>
            <a:ahLst/>
            <a:cxnLst/>
            <a:rect l="T1" t="T2" r="T3" b="T4"/>
            <a:pathLst>
              <a:path w="21600" h="21600">
                <a:moveTo>
                  <a:pt x="0" y="10799"/>
                </a:moveTo>
                <a:lnTo>
                  <a:pt x="457" y="7681"/>
                </a:lnTo>
                <a:lnTo>
                  <a:pt x="1740" y="4920"/>
                </a:lnTo>
                <a:lnTo>
                  <a:pt x="2649" y="3715"/>
                </a:lnTo>
                <a:lnTo>
                  <a:pt x="3714" y="2650"/>
                </a:lnTo>
                <a:lnTo>
                  <a:pt x="4919" y="1740"/>
                </a:lnTo>
                <a:lnTo>
                  <a:pt x="6247" y="1004"/>
                </a:lnTo>
                <a:lnTo>
                  <a:pt x="7681" y="457"/>
                </a:lnTo>
                <a:lnTo>
                  <a:pt x="9204" y="117"/>
                </a:lnTo>
                <a:lnTo>
                  <a:pt x="10800" y="0"/>
                </a:lnTo>
                <a:lnTo>
                  <a:pt x="12395" y="117"/>
                </a:lnTo>
                <a:lnTo>
                  <a:pt x="13918" y="457"/>
                </a:lnTo>
                <a:lnTo>
                  <a:pt x="15352" y="1004"/>
                </a:lnTo>
                <a:lnTo>
                  <a:pt x="16680" y="1740"/>
                </a:lnTo>
                <a:lnTo>
                  <a:pt x="17885" y="2650"/>
                </a:lnTo>
                <a:lnTo>
                  <a:pt x="18950" y="3715"/>
                </a:lnTo>
                <a:lnTo>
                  <a:pt x="19859" y="4920"/>
                </a:lnTo>
                <a:lnTo>
                  <a:pt x="20596" y="6248"/>
                </a:lnTo>
                <a:lnTo>
                  <a:pt x="21482" y="9204"/>
                </a:lnTo>
                <a:lnTo>
                  <a:pt x="21600" y="10799"/>
                </a:lnTo>
                <a:lnTo>
                  <a:pt x="21482" y="12395"/>
                </a:lnTo>
                <a:lnTo>
                  <a:pt x="20596" y="15351"/>
                </a:lnTo>
                <a:lnTo>
                  <a:pt x="19859" y="16679"/>
                </a:lnTo>
                <a:lnTo>
                  <a:pt x="18950" y="17884"/>
                </a:lnTo>
                <a:lnTo>
                  <a:pt x="17885" y="18949"/>
                </a:lnTo>
                <a:lnTo>
                  <a:pt x="16680" y="19859"/>
                </a:lnTo>
                <a:lnTo>
                  <a:pt x="15352" y="20595"/>
                </a:lnTo>
                <a:lnTo>
                  <a:pt x="13918" y="21142"/>
                </a:lnTo>
                <a:lnTo>
                  <a:pt x="12395" y="21482"/>
                </a:lnTo>
                <a:lnTo>
                  <a:pt x="10800" y="21600"/>
                </a:lnTo>
                <a:lnTo>
                  <a:pt x="9204" y="21482"/>
                </a:lnTo>
                <a:lnTo>
                  <a:pt x="7681" y="21142"/>
                </a:lnTo>
                <a:lnTo>
                  <a:pt x="6247" y="20595"/>
                </a:lnTo>
                <a:lnTo>
                  <a:pt x="4919" y="19859"/>
                </a:lnTo>
                <a:lnTo>
                  <a:pt x="3714" y="18949"/>
                </a:lnTo>
                <a:lnTo>
                  <a:pt x="2649" y="17884"/>
                </a:lnTo>
                <a:lnTo>
                  <a:pt x="1740" y="16679"/>
                </a:lnTo>
                <a:lnTo>
                  <a:pt x="1003" y="15351"/>
                </a:lnTo>
                <a:lnTo>
                  <a:pt x="117" y="12395"/>
                </a:lnTo>
                <a:lnTo>
                  <a:pt x="0" y="10799"/>
                </a:lnTo>
                <a:close/>
              </a:path>
            </a:pathLst>
          </a:custGeom>
          <a:noFill/>
          <a:ln w="19050" cap="flat" cmpd="sng">
            <a:solidFill>
              <a:srgbClr val="FF0000"/>
            </a:solidFill>
            <a:prstDash val="solid"/>
            <a:round/>
          </a:ln>
        </p:spPr>
        <p:txBody>
          <a:bodyPr rtlCol="0" anchor="ctr"/>
          <a:lstStyle/>
          <a:p>
            <a:pPr algn="ctr"/>
          </a:p>
        </p:txBody>
      </p:sp>
      <p:sp>
        <p:nvSpPr>
          <p:cNvPr id="595" name="曲线"/>
          <p:cNvSpPr/>
          <p:nvPr/>
        </p:nvSpPr>
        <p:spPr>
          <a:xfrm>
            <a:off x="7551338" y="3466925"/>
            <a:ext cx="227555"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alpha val="29000"/>
            </a:srgbClr>
          </a:solidFill>
          <a:ln w="9525" cap="flat" cmpd="sng">
            <a:noFill/>
            <a:prstDash val="solid"/>
            <a:miter/>
          </a:ln>
        </p:spPr>
        <p:txBody>
          <a:bodyPr rtlCol="0" anchor="ctr"/>
          <a:lstStyle/>
          <a:p>
            <a:pPr algn="ctr"/>
          </a:p>
        </p:txBody>
      </p:sp>
      <p:sp>
        <p:nvSpPr>
          <p:cNvPr id="596" name="曲线"/>
          <p:cNvSpPr/>
          <p:nvPr/>
        </p:nvSpPr>
        <p:spPr>
          <a:xfrm>
            <a:off x="7551338" y="3466925"/>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597" name="矩形"/>
          <p:cNvSpPr/>
          <p:nvPr/>
        </p:nvSpPr>
        <p:spPr>
          <a:xfrm>
            <a:off x="7590273" y="3489428"/>
            <a:ext cx="151704"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５</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598" name="曲线"/>
          <p:cNvSpPr/>
          <p:nvPr/>
        </p:nvSpPr>
        <p:spPr>
          <a:xfrm>
            <a:off x="7247930" y="3201445"/>
            <a:ext cx="379258" cy="267378"/>
          </a:xfrm>
          <a:custGeom>
            <a:avLst/>
            <a:gdLst>
              <a:gd name="T1" fmla="*/ 0 w 21600"/>
              <a:gd name="T2" fmla="*/ 0 h 21600"/>
              <a:gd name="T3" fmla="*/ 21600 w 21600"/>
              <a:gd name="T4" fmla="*/ 21600 h 21600"/>
            </a:gdLst>
            <a:ahLst/>
            <a:cxnLst/>
            <a:rect l="T1" t="T2" r="T3" b="T4"/>
            <a:pathLst>
              <a:path w="21600" h="21600">
                <a:moveTo>
                  <a:pt x="0" y="0"/>
                </a:moveTo>
                <a:lnTo>
                  <a:pt x="21600" y="21579"/>
                </a:lnTo>
              </a:path>
            </a:pathLst>
          </a:custGeom>
          <a:noFill/>
          <a:ln w="19050" cap="flat" cmpd="sng">
            <a:solidFill>
              <a:srgbClr val="FF0000"/>
            </a:solidFill>
            <a:prstDash val="solid"/>
            <a:round/>
          </a:ln>
        </p:spPr>
        <p:txBody>
          <a:bodyPr rtlCol="0" anchor="ctr"/>
          <a:lstStyle/>
          <a:p>
            <a:pPr algn="ctr"/>
          </a:p>
        </p:txBody>
      </p:sp>
      <p:sp>
        <p:nvSpPr>
          <p:cNvPr id="599" name="曲线"/>
          <p:cNvSpPr/>
          <p:nvPr/>
        </p:nvSpPr>
        <p:spPr>
          <a:xfrm>
            <a:off x="5655043" y="3580703"/>
            <a:ext cx="682667" cy="417185"/>
          </a:xfrm>
          <a:custGeom>
            <a:avLst/>
            <a:gdLst>
              <a:gd name="T1" fmla="*/ 0 w 21600"/>
              <a:gd name="T2" fmla="*/ 0 h 21600"/>
              <a:gd name="T3" fmla="*/ 21600 w 21600"/>
              <a:gd name="T4" fmla="*/ 21600 h 21600"/>
            </a:gdLst>
            <a:ahLst/>
            <a:cxnLst/>
            <a:rect l="T1" t="T2" r="T3" b="T4"/>
            <a:pathLst>
              <a:path w="21600" h="21600">
                <a:moveTo>
                  <a:pt x="0" y="10800"/>
                </a:moveTo>
                <a:lnTo>
                  <a:pt x="550" y="7387"/>
                </a:lnTo>
                <a:lnTo>
                  <a:pt x="2083" y="4422"/>
                </a:lnTo>
                <a:lnTo>
                  <a:pt x="3163" y="3163"/>
                </a:lnTo>
                <a:lnTo>
                  <a:pt x="4421" y="2084"/>
                </a:lnTo>
                <a:lnTo>
                  <a:pt x="5837" y="1205"/>
                </a:lnTo>
                <a:lnTo>
                  <a:pt x="7386" y="550"/>
                </a:lnTo>
                <a:lnTo>
                  <a:pt x="9048" y="141"/>
                </a:lnTo>
                <a:lnTo>
                  <a:pt x="10800" y="0"/>
                </a:lnTo>
                <a:lnTo>
                  <a:pt x="12551" y="141"/>
                </a:lnTo>
                <a:lnTo>
                  <a:pt x="14213" y="550"/>
                </a:lnTo>
                <a:lnTo>
                  <a:pt x="15762" y="1205"/>
                </a:lnTo>
                <a:lnTo>
                  <a:pt x="17178" y="2084"/>
                </a:lnTo>
                <a:lnTo>
                  <a:pt x="18436" y="3163"/>
                </a:lnTo>
                <a:lnTo>
                  <a:pt x="19516" y="4422"/>
                </a:lnTo>
                <a:lnTo>
                  <a:pt x="20394" y="5837"/>
                </a:lnTo>
                <a:lnTo>
                  <a:pt x="21458" y="9048"/>
                </a:lnTo>
                <a:lnTo>
                  <a:pt x="21600" y="10800"/>
                </a:lnTo>
                <a:lnTo>
                  <a:pt x="21458" y="12551"/>
                </a:lnTo>
                <a:lnTo>
                  <a:pt x="20394" y="15762"/>
                </a:lnTo>
                <a:lnTo>
                  <a:pt x="19516" y="17177"/>
                </a:lnTo>
                <a:lnTo>
                  <a:pt x="18436" y="18436"/>
                </a:lnTo>
                <a:lnTo>
                  <a:pt x="17178" y="19515"/>
                </a:lnTo>
                <a:lnTo>
                  <a:pt x="15762" y="20394"/>
                </a:lnTo>
                <a:lnTo>
                  <a:pt x="14213" y="21049"/>
                </a:lnTo>
                <a:lnTo>
                  <a:pt x="12551" y="21458"/>
                </a:lnTo>
                <a:lnTo>
                  <a:pt x="10800" y="21600"/>
                </a:lnTo>
                <a:lnTo>
                  <a:pt x="9048" y="21458"/>
                </a:lnTo>
                <a:lnTo>
                  <a:pt x="7386" y="21049"/>
                </a:lnTo>
                <a:lnTo>
                  <a:pt x="5837" y="20394"/>
                </a:lnTo>
                <a:lnTo>
                  <a:pt x="4421" y="19515"/>
                </a:lnTo>
                <a:lnTo>
                  <a:pt x="3163" y="18436"/>
                </a:lnTo>
                <a:lnTo>
                  <a:pt x="2083" y="17177"/>
                </a:lnTo>
                <a:lnTo>
                  <a:pt x="1205" y="15762"/>
                </a:lnTo>
                <a:lnTo>
                  <a:pt x="141" y="12551"/>
                </a:lnTo>
                <a:lnTo>
                  <a:pt x="0" y="10800"/>
                </a:lnTo>
                <a:close/>
              </a:path>
            </a:pathLst>
          </a:custGeom>
          <a:noFill/>
          <a:ln w="19050" cap="flat" cmpd="sng">
            <a:solidFill>
              <a:srgbClr val="FF0000"/>
            </a:solidFill>
            <a:prstDash val="solid"/>
            <a:round/>
          </a:ln>
        </p:spPr>
        <p:txBody>
          <a:bodyPr rtlCol="0" anchor="ctr"/>
          <a:lstStyle/>
          <a:p>
            <a:pPr algn="ctr"/>
          </a:p>
        </p:txBody>
      </p:sp>
      <p:sp>
        <p:nvSpPr>
          <p:cNvPr id="600" name="曲线"/>
          <p:cNvSpPr/>
          <p:nvPr/>
        </p:nvSpPr>
        <p:spPr>
          <a:xfrm>
            <a:off x="5844671" y="3997888"/>
            <a:ext cx="113777" cy="153599"/>
          </a:xfrm>
          <a:custGeom>
            <a:avLst/>
            <a:gdLst>
              <a:gd name="T1" fmla="*/ 0 w 21600"/>
              <a:gd name="T2" fmla="*/ 0 h 21600"/>
              <a:gd name="T3" fmla="*/ 21600 w 21600"/>
              <a:gd name="T4" fmla="*/ 21600 h 21600"/>
            </a:gdLst>
            <a:ahLst/>
            <a:cxnLst/>
            <a:rect l="T1" t="T2" r="T3" b="T4"/>
            <a:pathLst>
              <a:path w="21600" h="21600">
                <a:moveTo>
                  <a:pt x="0" y="21564"/>
                </a:moveTo>
                <a:lnTo>
                  <a:pt x="21600" y="0"/>
                </a:lnTo>
              </a:path>
            </a:pathLst>
          </a:custGeom>
          <a:noFill/>
          <a:ln w="19050" cap="flat" cmpd="sng">
            <a:solidFill>
              <a:srgbClr val="FF0000"/>
            </a:solidFill>
            <a:prstDash val="solid"/>
            <a:round/>
          </a:ln>
        </p:spPr>
        <p:txBody>
          <a:bodyPr rtlCol="0" anchor="ctr"/>
          <a:lstStyle/>
          <a:p>
            <a:pPr algn="ctr"/>
          </a:p>
        </p:txBody>
      </p:sp>
      <p:sp>
        <p:nvSpPr>
          <p:cNvPr id="601" name="曲线"/>
          <p:cNvSpPr/>
          <p:nvPr/>
        </p:nvSpPr>
        <p:spPr>
          <a:xfrm>
            <a:off x="4706896" y="3884109"/>
            <a:ext cx="720591" cy="644740"/>
          </a:xfrm>
          <a:custGeom>
            <a:avLst/>
            <a:gdLst>
              <a:gd name="T1" fmla="*/ 0 w 21600"/>
              <a:gd name="T2" fmla="*/ 0 h 21600"/>
              <a:gd name="T3" fmla="*/ 21600 w 21600"/>
              <a:gd name="T4" fmla="*/ 21600 h 21600"/>
            </a:gdLst>
            <a:ahLst/>
            <a:cxnLst/>
            <a:rect l="T1" t="T2" r="T3" b="T4"/>
            <a:pathLst>
              <a:path w="21600" h="21600">
                <a:moveTo>
                  <a:pt x="0" y="10800"/>
                </a:moveTo>
                <a:lnTo>
                  <a:pt x="98" y="9334"/>
                </a:lnTo>
                <a:lnTo>
                  <a:pt x="385" y="7929"/>
                </a:lnTo>
                <a:lnTo>
                  <a:pt x="848" y="6596"/>
                </a:lnTo>
                <a:lnTo>
                  <a:pt x="1474" y="5349"/>
                </a:lnTo>
                <a:lnTo>
                  <a:pt x="2250" y="4201"/>
                </a:lnTo>
                <a:lnTo>
                  <a:pt x="3163" y="3163"/>
                </a:lnTo>
                <a:lnTo>
                  <a:pt x="4200" y="2250"/>
                </a:lnTo>
                <a:lnTo>
                  <a:pt x="5349" y="1474"/>
                </a:lnTo>
                <a:lnTo>
                  <a:pt x="6596" y="848"/>
                </a:lnTo>
                <a:lnTo>
                  <a:pt x="7928" y="385"/>
                </a:lnTo>
                <a:lnTo>
                  <a:pt x="9334" y="98"/>
                </a:lnTo>
                <a:lnTo>
                  <a:pt x="10799" y="0"/>
                </a:lnTo>
                <a:lnTo>
                  <a:pt x="12265" y="98"/>
                </a:lnTo>
                <a:lnTo>
                  <a:pt x="13671" y="385"/>
                </a:lnTo>
                <a:lnTo>
                  <a:pt x="15003" y="848"/>
                </a:lnTo>
                <a:lnTo>
                  <a:pt x="16250" y="1474"/>
                </a:lnTo>
                <a:lnTo>
                  <a:pt x="17399" y="2250"/>
                </a:lnTo>
                <a:lnTo>
                  <a:pt x="18436" y="3163"/>
                </a:lnTo>
                <a:lnTo>
                  <a:pt x="19349" y="4201"/>
                </a:lnTo>
                <a:lnTo>
                  <a:pt x="20125" y="5349"/>
                </a:lnTo>
                <a:lnTo>
                  <a:pt x="20751" y="6596"/>
                </a:lnTo>
                <a:lnTo>
                  <a:pt x="21214" y="7929"/>
                </a:lnTo>
                <a:lnTo>
                  <a:pt x="21501" y="9334"/>
                </a:lnTo>
                <a:lnTo>
                  <a:pt x="21600" y="10800"/>
                </a:lnTo>
                <a:lnTo>
                  <a:pt x="21501" y="12265"/>
                </a:lnTo>
                <a:lnTo>
                  <a:pt x="21214" y="13670"/>
                </a:lnTo>
                <a:lnTo>
                  <a:pt x="20751" y="15003"/>
                </a:lnTo>
                <a:lnTo>
                  <a:pt x="20125" y="16250"/>
                </a:lnTo>
                <a:lnTo>
                  <a:pt x="19349" y="17398"/>
                </a:lnTo>
                <a:lnTo>
                  <a:pt x="18436" y="18436"/>
                </a:lnTo>
                <a:lnTo>
                  <a:pt x="17399" y="19349"/>
                </a:lnTo>
                <a:lnTo>
                  <a:pt x="16250" y="20125"/>
                </a:lnTo>
                <a:lnTo>
                  <a:pt x="15003" y="20751"/>
                </a:lnTo>
                <a:lnTo>
                  <a:pt x="13671" y="21214"/>
                </a:lnTo>
                <a:lnTo>
                  <a:pt x="12265" y="21501"/>
                </a:lnTo>
                <a:lnTo>
                  <a:pt x="10799" y="21600"/>
                </a:lnTo>
                <a:lnTo>
                  <a:pt x="9334" y="21501"/>
                </a:lnTo>
                <a:lnTo>
                  <a:pt x="7928" y="21214"/>
                </a:lnTo>
                <a:lnTo>
                  <a:pt x="6596" y="20751"/>
                </a:lnTo>
                <a:lnTo>
                  <a:pt x="5349" y="20125"/>
                </a:lnTo>
                <a:lnTo>
                  <a:pt x="4200" y="19349"/>
                </a:lnTo>
                <a:lnTo>
                  <a:pt x="3163" y="18436"/>
                </a:lnTo>
                <a:lnTo>
                  <a:pt x="2250" y="17398"/>
                </a:lnTo>
                <a:lnTo>
                  <a:pt x="1474" y="16250"/>
                </a:lnTo>
                <a:lnTo>
                  <a:pt x="848" y="15003"/>
                </a:lnTo>
                <a:lnTo>
                  <a:pt x="385" y="13670"/>
                </a:lnTo>
                <a:lnTo>
                  <a:pt x="98" y="12265"/>
                </a:lnTo>
                <a:lnTo>
                  <a:pt x="0" y="10800"/>
                </a:lnTo>
                <a:close/>
              </a:path>
            </a:pathLst>
          </a:custGeom>
          <a:noFill/>
          <a:ln w="19050" cap="flat" cmpd="sng">
            <a:solidFill>
              <a:srgbClr val="FF0000"/>
            </a:solidFill>
            <a:prstDash val="solid"/>
            <a:round/>
          </a:ln>
        </p:spPr>
        <p:txBody>
          <a:bodyPr rtlCol="0" anchor="ctr"/>
          <a:lstStyle/>
          <a:p>
            <a:pPr algn="ctr"/>
          </a:p>
        </p:txBody>
      </p:sp>
      <p:sp>
        <p:nvSpPr>
          <p:cNvPr id="602" name="曲线"/>
          <p:cNvSpPr/>
          <p:nvPr/>
        </p:nvSpPr>
        <p:spPr>
          <a:xfrm>
            <a:off x="4555192" y="4035814"/>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599"/>
                </a:lnTo>
                <a:lnTo>
                  <a:pt x="0" y="18000"/>
                </a:lnTo>
                <a:lnTo>
                  <a:pt x="282" y="19402"/>
                </a:lnTo>
                <a:lnTo>
                  <a:pt x="1052" y="20546"/>
                </a:lnTo>
                <a:lnTo>
                  <a:pt x="2197" y="21317"/>
                </a:lnTo>
                <a:lnTo>
                  <a:pt x="3599" y="21600"/>
                </a:lnTo>
                <a:lnTo>
                  <a:pt x="18000" y="21600"/>
                </a:lnTo>
                <a:lnTo>
                  <a:pt x="19402" y="21317"/>
                </a:lnTo>
                <a:lnTo>
                  <a:pt x="20546" y="20546"/>
                </a:lnTo>
                <a:lnTo>
                  <a:pt x="21317" y="19402"/>
                </a:lnTo>
                <a:lnTo>
                  <a:pt x="21600" y="18000"/>
                </a:lnTo>
                <a:lnTo>
                  <a:pt x="21600" y="3599"/>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603" name="曲线"/>
          <p:cNvSpPr/>
          <p:nvPr/>
        </p:nvSpPr>
        <p:spPr>
          <a:xfrm>
            <a:off x="4555192" y="4035814"/>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599" y="0"/>
                </a:lnTo>
                <a:lnTo>
                  <a:pt x="18000" y="0"/>
                </a:lnTo>
                <a:lnTo>
                  <a:pt x="19402" y="282"/>
                </a:lnTo>
                <a:lnTo>
                  <a:pt x="20546" y="1052"/>
                </a:lnTo>
                <a:lnTo>
                  <a:pt x="21317" y="2197"/>
                </a:lnTo>
                <a:lnTo>
                  <a:pt x="21600" y="3599"/>
                </a:lnTo>
                <a:lnTo>
                  <a:pt x="21600" y="18000"/>
                </a:lnTo>
                <a:lnTo>
                  <a:pt x="21317" y="19402"/>
                </a:lnTo>
                <a:lnTo>
                  <a:pt x="20546" y="20546"/>
                </a:lnTo>
                <a:lnTo>
                  <a:pt x="19402" y="21317"/>
                </a:lnTo>
                <a:lnTo>
                  <a:pt x="18000" y="21600"/>
                </a:lnTo>
                <a:lnTo>
                  <a:pt x="3599"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604" name="矩形"/>
          <p:cNvSpPr/>
          <p:nvPr/>
        </p:nvSpPr>
        <p:spPr>
          <a:xfrm>
            <a:off x="4593496" y="4058696"/>
            <a:ext cx="151704"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zh-CN" altLang="en-US" sz="995" b="1" i="0" u="none" strike="noStrike" kern="1200" cap="none" spc="-10" baseline="0">
                <a:solidFill>
                  <a:srgbClr val="FF0000"/>
                </a:solidFill>
                <a:latin typeface="MS Gothic" panose="020B0609070205080204" charset="-128"/>
                <a:ea typeface="微软雅黑" panose="020B0503020204020204" charset="-122"/>
                <a:cs typeface="MS Gothic" panose="020B0609070205080204" charset="-128"/>
              </a:rPr>
              <a:t>９</a:t>
            </a:r>
            <a:endParaRPr lang="zh-CN" altLang="en-US" sz="995" b="0" i="0" u="none" strike="noStrike" kern="1200" cap="none" spc="0" baseline="0">
              <a:solidFill>
                <a:schemeClr val="tx1"/>
              </a:solidFill>
              <a:latin typeface="MS Gothic" panose="020B0609070205080204" charset="-128"/>
              <a:ea typeface="微软雅黑" panose="020B0503020204020204" charset="-122"/>
              <a:cs typeface="MS Gothic" panose="020B0609070205080204" charset="-128"/>
            </a:endParaRPr>
          </a:p>
        </p:txBody>
      </p:sp>
      <p:sp>
        <p:nvSpPr>
          <p:cNvPr id="605" name="曲线"/>
          <p:cNvSpPr/>
          <p:nvPr/>
        </p:nvSpPr>
        <p:spPr>
          <a:xfrm>
            <a:off x="7437560" y="4377147"/>
            <a:ext cx="493036" cy="493037"/>
          </a:xfrm>
          <a:custGeom>
            <a:avLst/>
            <a:gdLst>
              <a:gd name="T1" fmla="*/ 0 w 21600"/>
              <a:gd name="T2" fmla="*/ 0 h 21600"/>
              <a:gd name="T3" fmla="*/ 21600 w 21600"/>
              <a:gd name="T4" fmla="*/ 21600 h 21600"/>
            </a:gdLst>
            <a:ahLst/>
            <a:cxnLst/>
            <a:rect l="T1" t="T2" r="T3" b="T4"/>
            <a:pathLst>
              <a:path w="21600" h="21600">
                <a:moveTo>
                  <a:pt x="0" y="10799"/>
                </a:moveTo>
                <a:lnTo>
                  <a:pt x="219" y="8623"/>
                </a:lnTo>
                <a:lnTo>
                  <a:pt x="848" y="6596"/>
                </a:lnTo>
                <a:lnTo>
                  <a:pt x="1844" y="4761"/>
                </a:lnTo>
                <a:lnTo>
                  <a:pt x="3163" y="3163"/>
                </a:lnTo>
                <a:lnTo>
                  <a:pt x="4761" y="1844"/>
                </a:lnTo>
                <a:lnTo>
                  <a:pt x="6596" y="848"/>
                </a:lnTo>
                <a:lnTo>
                  <a:pt x="8623" y="219"/>
                </a:lnTo>
                <a:lnTo>
                  <a:pt x="10800" y="0"/>
                </a:lnTo>
                <a:lnTo>
                  <a:pt x="12976" y="219"/>
                </a:lnTo>
                <a:lnTo>
                  <a:pt x="15003" y="848"/>
                </a:lnTo>
                <a:lnTo>
                  <a:pt x="16838" y="1844"/>
                </a:lnTo>
                <a:lnTo>
                  <a:pt x="18436" y="3163"/>
                </a:lnTo>
                <a:lnTo>
                  <a:pt x="19755" y="4761"/>
                </a:lnTo>
                <a:lnTo>
                  <a:pt x="20751" y="6596"/>
                </a:lnTo>
                <a:lnTo>
                  <a:pt x="21380" y="8623"/>
                </a:lnTo>
                <a:lnTo>
                  <a:pt x="21600" y="10799"/>
                </a:lnTo>
                <a:lnTo>
                  <a:pt x="21380" y="12976"/>
                </a:lnTo>
                <a:lnTo>
                  <a:pt x="20751" y="15003"/>
                </a:lnTo>
                <a:lnTo>
                  <a:pt x="19755" y="16838"/>
                </a:lnTo>
                <a:lnTo>
                  <a:pt x="18436" y="18436"/>
                </a:lnTo>
                <a:lnTo>
                  <a:pt x="16838" y="19755"/>
                </a:lnTo>
                <a:lnTo>
                  <a:pt x="15003" y="20751"/>
                </a:lnTo>
                <a:lnTo>
                  <a:pt x="12976" y="21380"/>
                </a:lnTo>
                <a:lnTo>
                  <a:pt x="10800" y="21600"/>
                </a:lnTo>
                <a:lnTo>
                  <a:pt x="8623" y="21380"/>
                </a:lnTo>
                <a:lnTo>
                  <a:pt x="6596" y="20751"/>
                </a:lnTo>
                <a:lnTo>
                  <a:pt x="4761" y="19755"/>
                </a:lnTo>
                <a:lnTo>
                  <a:pt x="3163" y="18436"/>
                </a:lnTo>
                <a:lnTo>
                  <a:pt x="1844" y="16838"/>
                </a:lnTo>
                <a:lnTo>
                  <a:pt x="848" y="15003"/>
                </a:lnTo>
                <a:lnTo>
                  <a:pt x="219" y="12976"/>
                </a:lnTo>
                <a:lnTo>
                  <a:pt x="0" y="10799"/>
                </a:lnTo>
                <a:close/>
              </a:path>
            </a:pathLst>
          </a:custGeom>
          <a:noFill/>
          <a:ln w="19050" cap="flat" cmpd="sng">
            <a:solidFill>
              <a:srgbClr val="FF0000"/>
            </a:solidFill>
            <a:prstDash val="solid"/>
            <a:round/>
          </a:ln>
        </p:spPr>
        <p:txBody>
          <a:bodyPr rtlCol="0" anchor="ctr"/>
          <a:lstStyle/>
          <a:p>
            <a:pPr algn="ctr"/>
          </a:p>
        </p:txBody>
      </p:sp>
      <p:sp>
        <p:nvSpPr>
          <p:cNvPr id="606" name="曲线"/>
          <p:cNvSpPr/>
          <p:nvPr/>
        </p:nvSpPr>
        <p:spPr>
          <a:xfrm>
            <a:off x="7247930" y="4528851"/>
            <a:ext cx="189629" cy="77748"/>
          </a:xfrm>
          <a:custGeom>
            <a:avLst/>
            <a:gdLst>
              <a:gd name="T1" fmla="*/ 0 w 21600"/>
              <a:gd name="T2" fmla="*/ 0 h 21600"/>
              <a:gd name="T3" fmla="*/ 21600 w 21600"/>
              <a:gd name="T4" fmla="*/ 21600 h 21600"/>
            </a:gdLst>
            <a:ahLst/>
            <a:cxnLst/>
            <a:rect l="T1" t="T2" r="T3" b="T4"/>
            <a:pathLst>
              <a:path w="21600" h="21600">
                <a:moveTo>
                  <a:pt x="0" y="0"/>
                </a:moveTo>
                <a:lnTo>
                  <a:pt x="21600" y="21494"/>
                </a:lnTo>
              </a:path>
            </a:pathLst>
          </a:custGeom>
          <a:noFill/>
          <a:ln w="19050" cap="flat" cmpd="sng">
            <a:solidFill>
              <a:srgbClr val="FF0000"/>
            </a:solidFill>
            <a:prstDash val="solid"/>
            <a:round/>
          </a:ln>
        </p:spPr>
        <p:txBody>
          <a:bodyPr rtlCol="0" anchor="ctr"/>
          <a:lstStyle/>
          <a:p>
            <a:pPr algn="ctr"/>
          </a:p>
        </p:txBody>
      </p:sp>
      <p:sp>
        <p:nvSpPr>
          <p:cNvPr id="607" name="曲线"/>
          <p:cNvSpPr/>
          <p:nvPr/>
        </p:nvSpPr>
        <p:spPr>
          <a:xfrm>
            <a:off x="6451487" y="5021887"/>
            <a:ext cx="417185" cy="455111"/>
          </a:xfrm>
          <a:custGeom>
            <a:avLst/>
            <a:gdLst>
              <a:gd name="T1" fmla="*/ 0 w 21600"/>
              <a:gd name="T2" fmla="*/ 0 h 21600"/>
              <a:gd name="T3" fmla="*/ 21600 w 21600"/>
              <a:gd name="T4" fmla="*/ 21600 h 21600"/>
            </a:gdLst>
            <a:ahLst/>
            <a:cxnLst/>
            <a:rect l="T1" t="T2" r="T3" b="T4"/>
            <a:pathLst>
              <a:path w="21600" h="21600">
                <a:moveTo>
                  <a:pt x="0" y="10799"/>
                </a:moveTo>
                <a:lnTo>
                  <a:pt x="285" y="8323"/>
                </a:lnTo>
                <a:lnTo>
                  <a:pt x="1097" y="6050"/>
                </a:lnTo>
                <a:lnTo>
                  <a:pt x="2373" y="4045"/>
                </a:lnTo>
                <a:lnTo>
                  <a:pt x="4045" y="2372"/>
                </a:lnTo>
                <a:lnTo>
                  <a:pt x="6051" y="1097"/>
                </a:lnTo>
                <a:lnTo>
                  <a:pt x="8324" y="285"/>
                </a:lnTo>
                <a:lnTo>
                  <a:pt x="10800" y="0"/>
                </a:lnTo>
                <a:lnTo>
                  <a:pt x="13275" y="285"/>
                </a:lnTo>
                <a:lnTo>
                  <a:pt x="15548" y="1097"/>
                </a:lnTo>
                <a:lnTo>
                  <a:pt x="17554" y="2372"/>
                </a:lnTo>
                <a:lnTo>
                  <a:pt x="19226" y="4045"/>
                </a:lnTo>
                <a:lnTo>
                  <a:pt x="20501" y="6050"/>
                </a:lnTo>
                <a:lnTo>
                  <a:pt x="21314" y="8323"/>
                </a:lnTo>
                <a:lnTo>
                  <a:pt x="21600" y="10799"/>
                </a:lnTo>
                <a:lnTo>
                  <a:pt x="21314" y="13276"/>
                </a:lnTo>
                <a:lnTo>
                  <a:pt x="20501" y="15549"/>
                </a:lnTo>
                <a:lnTo>
                  <a:pt x="19226" y="17554"/>
                </a:lnTo>
                <a:lnTo>
                  <a:pt x="17554" y="19227"/>
                </a:lnTo>
                <a:lnTo>
                  <a:pt x="15548" y="20502"/>
                </a:lnTo>
                <a:lnTo>
                  <a:pt x="13275" y="21314"/>
                </a:lnTo>
                <a:lnTo>
                  <a:pt x="10800" y="21600"/>
                </a:lnTo>
                <a:lnTo>
                  <a:pt x="8324" y="21314"/>
                </a:lnTo>
                <a:lnTo>
                  <a:pt x="6051" y="20502"/>
                </a:lnTo>
                <a:lnTo>
                  <a:pt x="4045" y="19227"/>
                </a:lnTo>
                <a:lnTo>
                  <a:pt x="2373" y="17554"/>
                </a:lnTo>
                <a:lnTo>
                  <a:pt x="1097" y="15549"/>
                </a:lnTo>
                <a:lnTo>
                  <a:pt x="285" y="13276"/>
                </a:lnTo>
                <a:lnTo>
                  <a:pt x="0" y="10799"/>
                </a:lnTo>
                <a:close/>
              </a:path>
            </a:pathLst>
          </a:custGeom>
          <a:noFill/>
          <a:ln w="19050" cap="flat" cmpd="sng">
            <a:solidFill>
              <a:srgbClr val="FF0000"/>
            </a:solidFill>
            <a:prstDash val="solid"/>
            <a:round/>
          </a:ln>
        </p:spPr>
        <p:txBody>
          <a:bodyPr rtlCol="0" anchor="ctr"/>
          <a:lstStyle/>
          <a:p>
            <a:pPr algn="ctr"/>
          </a:p>
        </p:txBody>
      </p:sp>
      <p:sp>
        <p:nvSpPr>
          <p:cNvPr id="608" name="曲线"/>
          <p:cNvSpPr/>
          <p:nvPr/>
        </p:nvSpPr>
        <p:spPr>
          <a:xfrm>
            <a:off x="6451487" y="4908108"/>
            <a:ext cx="151704" cy="115673"/>
          </a:xfrm>
          <a:custGeom>
            <a:avLst/>
            <a:gdLst>
              <a:gd name="T1" fmla="*/ 0 w 21600"/>
              <a:gd name="T2" fmla="*/ 0 h 21600"/>
              <a:gd name="T3" fmla="*/ 21600 w 21600"/>
              <a:gd name="T4" fmla="*/ 21600 h 21600"/>
            </a:gdLst>
            <a:ahLst/>
            <a:cxnLst/>
            <a:rect l="T1" t="T2" r="T3" b="T4"/>
            <a:pathLst>
              <a:path w="21600" h="21600">
                <a:moveTo>
                  <a:pt x="0" y="0"/>
                </a:moveTo>
                <a:lnTo>
                  <a:pt x="21600" y="21529"/>
                </a:lnTo>
              </a:path>
            </a:pathLst>
          </a:custGeom>
          <a:noFill/>
          <a:ln w="19050" cap="flat" cmpd="sng">
            <a:solidFill>
              <a:srgbClr val="FF0000"/>
            </a:solidFill>
            <a:prstDash val="solid"/>
            <a:round/>
          </a:ln>
        </p:spPr>
        <p:txBody>
          <a:bodyPr rtlCol="0" anchor="ctr"/>
          <a:lstStyle/>
          <a:p>
            <a:pPr algn="ctr"/>
          </a:p>
        </p:txBody>
      </p:sp>
      <p:sp>
        <p:nvSpPr>
          <p:cNvPr id="609" name="曲线"/>
          <p:cNvSpPr/>
          <p:nvPr/>
        </p:nvSpPr>
        <p:spPr>
          <a:xfrm>
            <a:off x="5427487" y="5476998"/>
            <a:ext cx="303407" cy="303407"/>
          </a:xfrm>
          <a:custGeom>
            <a:avLst/>
            <a:gdLst>
              <a:gd name="T1" fmla="*/ 0 w 21600"/>
              <a:gd name="T2" fmla="*/ 0 h 21600"/>
              <a:gd name="T3" fmla="*/ 21600 w 21600"/>
              <a:gd name="T4" fmla="*/ 21600 h 21600"/>
            </a:gdLst>
            <a:ahLst/>
            <a:cxnLst/>
            <a:rect l="T1" t="T2" r="T3" b="T4"/>
            <a:pathLst>
              <a:path w="21600" h="21600">
                <a:moveTo>
                  <a:pt x="0" y="10800"/>
                </a:moveTo>
                <a:lnTo>
                  <a:pt x="550" y="7385"/>
                </a:lnTo>
                <a:lnTo>
                  <a:pt x="2083" y="4420"/>
                </a:lnTo>
                <a:lnTo>
                  <a:pt x="4420" y="2083"/>
                </a:lnTo>
                <a:lnTo>
                  <a:pt x="7385" y="550"/>
                </a:lnTo>
                <a:lnTo>
                  <a:pt x="10800" y="0"/>
                </a:lnTo>
                <a:lnTo>
                  <a:pt x="14214" y="550"/>
                </a:lnTo>
                <a:lnTo>
                  <a:pt x="17179" y="2083"/>
                </a:lnTo>
                <a:lnTo>
                  <a:pt x="19516" y="4420"/>
                </a:lnTo>
                <a:lnTo>
                  <a:pt x="21049" y="7385"/>
                </a:lnTo>
                <a:lnTo>
                  <a:pt x="21600" y="10800"/>
                </a:lnTo>
                <a:lnTo>
                  <a:pt x="21049" y="14213"/>
                </a:lnTo>
                <a:lnTo>
                  <a:pt x="19516" y="17178"/>
                </a:lnTo>
                <a:lnTo>
                  <a:pt x="17179" y="19516"/>
                </a:lnTo>
                <a:lnTo>
                  <a:pt x="14214" y="21049"/>
                </a:lnTo>
                <a:lnTo>
                  <a:pt x="10800" y="21600"/>
                </a:lnTo>
                <a:lnTo>
                  <a:pt x="7385" y="21049"/>
                </a:lnTo>
                <a:lnTo>
                  <a:pt x="4420" y="19516"/>
                </a:lnTo>
                <a:lnTo>
                  <a:pt x="2083" y="17178"/>
                </a:lnTo>
                <a:lnTo>
                  <a:pt x="550" y="14213"/>
                </a:lnTo>
                <a:lnTo>
                  <a:pt x="0" y="10800"/>
                </a:lnTo>
                <a:close/>
              </a:path>
            </a:pathLst>
          </a:custGeom>
          <a:noFill/>
          <a:ln w="19050" cap="flat" cmpd="sng">
            <a:solidFill>
              <a:srgbClr val="FF0000"/>
            </a:solidFill>
            <a:prstDash val="solid"/>
            <a:round/>
          </a:ln>
        </p:spPr>
        <p:txBody>
          <a:bodyPr rtlCol="0" anchor="ctr"/>
          <a:lstStyle/>
          <a:p>
            <a:pPr algn="ctr"/>
          </a:p>
        </p:txBody>
      </p:sp>
      <p:sp>
        <p:nvSpPr>
          <p:cNvPr id="610" name="曲线"/>
          <p:cNvSpPr/>
          <p:nvPr/>
        </p:nvSpPr>
        <p:spPr>
          <a:xfrm>
            <a:off x="5655043" y="5249442"/>
            <a:ext cx="303407" cy="267377"/>
          </a:xfrm>
          <a:custGeom>
            <a:avLst/>
            <a:gdLst>
              <a:gd name="T1" fmla="*/ 0 w 21600"/>
              <a:gd name="T2" fmla="*/ 0 h 21600"/>
              <a:gd name="T3" fmla="*/ 21600 w 21600"/>
              <a:gd name="T4" fmla="*/ 21600 h 21600"/>
            </a:gdLst>
            <a:ahLst/>
            <a:cxnLst/>
            <a:rect l="T1" t="T2" r="T3" b="T4"/>
            <a:pathLst>
              <a:path w="21600" h="21600">
                <a:moveTo>
                  <a:pt x="0" y="21579"/>
                </a:moveTo>
                <a:lnTo>
                  <a:pt x="21600" y="0"/>
                </a:lnTo>
              </a:path>
            </a:pathLst>
          </a:custGeom>
          <a:noFill/>
          <a:ln w="19049" cap="flat" cmpd="sng">
            <a:solidFill>
              <a:srgbClr val="FF0000"/>
            </a:solidFill>
            <a:prstDash val="solid"/>
            <a:round/>
          </a:ln>
        </p:spPr>
        <p:txBody>
          <a:bodyPr rtlCol="0" anchor="ctr"/>
          <a:lstStyle/>
          <a:p>
            <a:pPr algn="ctr"/>
          </a:p>
        </p:txBody>
      </p:sp>
      <p:sp>
        <p:nvSpPr>
          <p:cNvPr id="611" name="曲线"/>
          <p:cNvSpPr/>
          <p:nvPr/>
        </p:nvSpPr>
        <p:spPr>
          <a:xfrm>
            <a:off x="4934451" y="5135664"/>
            <a:ext cx="568889" cy="341333"/>
          </a:xfrm>
          <a:custGeom>
            <a:avLst/>
            <a:gdLst>
              <a:gd name="T1" fmla="*/ 0 w 21600"/>
              <a:gd name="T2" fmla="*/ 0 h 21600"/>
              <a:gd name="T3" fmla="*/ 21600 w 21600"/>
              <a:gd name="T4" fmla="*/ 21600 h 21600"/>
            </a:gdLst>
            <a:ahLst/>
            <a:cxnLst/>
            <a:rect l="T1" t="T2" r="T3" b="T4"/>
            <a:pathLst>
              <a:path w="21600" h="21600">
                <a:moveTo>
                  <a:pt x="0" y="10800"/>
                </a:moveTo>
                <a:lnTo>
                  <a:pt x="848" y="6594"/>
                </a:lnTo>
                <a:lnTo>
                  <a:pt x="1843" y="4760"/>
                </a:lnTo>
                <a:lnTo>
                  <a:pt x="3162" y="3161"/>
                </a:lnTo>
                <a:lnTo>
                  <a:pt x="4760" y="1843"/>
                </a:lnTo>
                <a:lnTo>
                  <a:pt x="6595" y="848"/>
                </a:lnTo>
                <a:lnTo>
                  <a:pt x="8622" y="219"/>
                </a:lnTo>
                <a:lnTo>
                  <a:pt x="10800" y="0"/>
                </a:lnTo>
                <a:lnTo>
                  <a:pt x="12977" y="219"/>
                </a:lnTo>
                <a:lnTo>
                  <a:pt x="15004" y="848"/>
                </a:lnTo>
                <a:lnTo>
                  <a:pt x="16839" y="1843"/>
                </a:lnTo>
                <a:lnTo>
                  <a:pt x="18437" y="3161"/>
                </a:lnTo>
                <a:lnTo>
                  <a:pt x="19755" y="4760"/>
                </a:lnTo>
                <a:lnTo>
                  <a:pt x="20751" y="6594"/>
                </a:lnTo>
                <a:lnTo>
                  <a:pt x="21600" y="10800"/>
                </a:lnTo>
                <a:lnTo>
                  <a:pt x="21380" y="12977"/>
                </a:lnTo>
                <a:lnTo>
                  <a:pt x="19755" y="16839"/>
                </a:lnTo>
                <a:lnTo>
                  <a:pt x="18437" y="18437"/>
                </a:lnTo>
                <a:lnTo>
                  <a:pt x="16839" y="19756"/>
                </a:lnTo>
                <a:lnTo>
                  <a:pt x="15004" y="20751"/>
                </a:lnTo>
                <a:lnTo>
                  <a:pt x="12977" y="21380"/>
                </a:lnTo>
                <a:lnTo>
                  <a:pt x="10800" y="21600"/>
                </a:lnTo>
                <a:lnTo>
                  <a:pt x="8622" y="21380"/>
                </a:lnTo>
                <a:lnTo>
                  <a:pt x="6595" y="20751"/>
                </a:lnTo>
                <a:lnTo>
                  <a:pt x="4760" y="19756"/>
                </a:lnTo>
                <a:lnTo>
                  <a:pt x="3162" y="18437"/>
                </a:lnTo>
                <a:lnTo>
                  <a:pt x="1843" y="16839"/>
                </a:lnTo>
                <a:lnTo>
                  <a:pt x="848" y="15005"/>
                </a:lnTo>
                <a:lnTo>
                  <a:pt x="0" y="10800"/>
                </a:lnTo>
                <a:close/>
              </a:path>
            </a:pathLst>
          </a:custGeom>
          <a:noFill/>
          <a:ln w="19050" cap="flat" cmpd="sng">
            <a:solidFill>
              <a:srgbClr val="FF0000"/>
            </a:solidFill>
            <a:prstDash val="solid"/>
            <a:round/>
          </a:ln>
        </p:spPr>
        <p:txBody>
          <a:bodyPr rtlCol="0" anchor="ctr"/>
          <a:lstStyle/>
          <a:p>
            <a:pPr algn="ctr"/>
          </a:p>
        </p:txBody>
      </p:sp>
      <p:sp>
        <p:nvSpPr>
          <p:cNvPr id="612" name="曲线"/>
          <p:cNvSpPr/>
          <p:nvPr/>
        </p:nvSpPr>
        <p:spPr>
          <a:xfrm>
            <a:off x="5427487" y="4908108"/>
            <a:ext cx="265480" cy="305304"/>
          </a:xfrm>
          <a:custGeom>
            <a:avLst/>
            <a:gdLst>
              <a:gd name="T1" fmla="*/ 0 w 21600"/>
              <a:gd name="T2" fmla="*/ 0 h 21600"/>
              <a:gd name="T3" fmla="*/ 21600 w 21600"/>
              <a:gd name="T4" fmla="*/ 21600 h 21600"/>
            </a:gdLst>
            <a:ahLst/>
            <a:cxnLst/>
            <a:rect l="T1" t="T2" r="T3" b="T4"/>
            <a:pathLst>
              <a:path w="21600" h="21600">
                <a:moveTo>
                  <a:pt x="0" y="21573"/>
                </a:moveTo>
                <a:lnTo>
                  <a:pt x="21600" y="0"/>
                </a:lnTo>
              </a:path>
            </a:pathLst>
          </a:custGeom>
          <a:noFill/>
          <a:ln w="19050" cap="flat" cmpd="sng">
            <a:solidFill>
              <a:srgbClr val="FF0000"/>
            </a:solidFill>
            <a:prstDash val="solid"/>
            <a:round/>
          </a:ln>
        </p:spPr>
        <p:txBody>
          <a:bodyPr rtlCol="0" anchor="ctr"/>
          <a:lstStyle/>
          <a:p>
            <a:pPr algn="ctr"/>
          </a:p>
        </p:txBody>
      </p:sp>
      <p:sp>
        <p:nvSpPr>
          <p:cNvPr id="613" name="曲线"/>
          <p:cNvSpPr/>
          <p:nvPr/>
        </p:nvSpPr>
        <p:spPr>
          <a:xfrm>
            <a:off x="4896526" y="4604703"/>
            <a:ext cx="303407" cy="303407"/>
          </a:xfrm>
          <a:custGeom>
            <a:avLst/>
            <a:gdLst>
              <a:gd name="T1" fmla="*/ 0 w 21600"/>
              <a:gd name="T2" fmla="*/ 0 h 21600"/>
              <a:gd name="T3" fmla="*/ 21600 w 21600"/>
              <a:gd name="T4" fmla="*/ 21600 h 21600"/>
            </a:gdLst>
            <a:ahLst/>
            <a:cxnLst/>
            <a:rect l="T1" t="T2" r="T3" b="T4"/>
            <a:pathLst>
              <a:path w="21600" h="21600">
                <a:moveTo>
                  <a:pt x="0" y="10800"/>
                </a:moveTo>
                <a:lnTo>
                  <a:pt x="550" y="7385"/>
                </a:lnTo>
                <a:lnTo>
                  <a:pt x="2083" y="4420"/>
                </a:lnTo>
                <a:lnTo>
                  <a:pt x="4420" y="2083"/>
                </a:lnTo>
                <a:lnTo>
                  <a:pt x="7385" y="550"/>
                </a:lnTo>
                <a:lnTo>
                  <a:pt x="10800" y="0"/>
                </a:lnTo>
                <a:lnTo>
                  <a:pt x="14214" y="550"/>
                </a:lnTo>
                <a:lnTo>
                  <a:pt x="17179" y="2083"/>
                </a:lnTo>
                <a:lnTo>
                  <a:pt x="19516" y="4420"/>
                </a:lnTo>
                <a:lnTo>
                  <a:pt x="21049" y="7385"/>
                </a:lnTo>
                <a:lnTo>
                  <a:pt x="21600" y="10800"/>
                </a:lnTo>
                <a:lnTo>
                  <a:pt x="21049" y="14214"/>
                </a:lnTo>
                <a:lnTo>
                  <a:pt x="19516" y="17179"/>
                </a:lnTo>
                <a:lnTo>
                  <a:pt x="17179" y="19516"/>
                </a:lnTo>
                <a:lnTo>
                  <a:pt x="14214" y="21049"/>
                </a:lnTo>
                <a:lnTo>
                  <a:pt x="10800" y="21600"/>
                </a:lnTo>
                <a:lnTo>
                  <a:pt x="7385" y="21049"/>
                </a:lnTo>
                <a:lnTo>
                  <a:pt x="4420" y="19516"/>
                </a:lnTo>
                <a:lnTo>
                  <a:pt x="2083" y="17179"/>
                </a:lnTo>
                <a:lnTo>
                  <a:pt x="550" y="14214"/>
                </a:lnTo>
                <a:lnTo>
                  <a:pt x="0" y="10800"/>
                </a:lnTo>
                <a:close/>
              </a:path>
            </a:pathLst>
          </a:custGeom>
          <a:noFill/>
          <a:ln w="19050" cap="flat" cmpd="sng">
            <a:solidFill>
              <a:srgbClr val="FF0000"/>
            </a:solidFill>
            <a:prstDash val="solid"/>
            <a:round/>
          </a:ln>
        </p:spPr>
        <p:txBody>
          <a:bodyPr rtlCol="0" anchor="ctr"/>
          <a:lstStyle/>
          <a:p>
            <a:pPr algn="ctr"/>
          </a:p>
        </p:txBody>
      </p:sp>
      <p:sp>
        <p:nvSpPr>
          <p:cNvPr id="614" name="曲线"/>
          <p:cNvSpPr/>
          <p:nvPr/>
        </p:nvSpPr>
        <p:spPr>
          <a:xfrm>
            <a:off x="5199932" y="4794333"/>
            <a:ext cx="758517" cy="457007"/>
          </a:xfrm>
          <a:custGeom>
            <a:avLst/>
            <a:gdLst>
              <a:gd name="T1" fmla="*/ 0 w 21600"/>
              <a:gd name="T2" fmla="*/ 0 h 21600"/>
              <a:gd name="T3" fmla="*/ 21600 w 21600"/>
              <a:gd name="T4" fmla="*/ 21600 h 21600"/>
            </a:gdLst>
            <a:ahLst/>
            <a:cxnLst/>
            <a:rect l="T1" t="T2" r="T3" b="T4"/>
            <a:pathLst>
              <a:path w="21600" h="21600">
                <a:moveTo>
                  <a:pt x="0" y="0"/>
                </a:moveTo>
                <a:lnTo>
                  <a:pt x="21600" y="21588"/>
                </a:lnTo>
              </a:path>
            </a:pathLst>
          </a:custGeom>
          <a:noFill/>
          <a:ln w="19050" cap="flat" cmpd="sng">
            <a:solidFill>
              <a:srgbClr val="FF0000"/>
            </a:solidFill>
            <a:prstDash val="solid"/>
            <a:round/>
          </a:ln>
        </p:spPr>
        <p:txBody>
          <a:bodyPr rtlCol="0" anchor="ctr"/>
          <a:lstStyle/>
          <a:p>
            <a:pPr algn="ctr"/>
          </a:p>
        </p:txBody>
      </p:sp>
      <p:sp>
        <p:nvSpPr>
          <p:cNvPr id="615" name="曲线"/>
          <p:cNvSpPr/>
          <p:nvPr/>
        </p:nvSpPr>
        <p:spPr>
          <a:xfrm>
            <a:off x="4175933" y="5325294"/>
            <a:ext cx="493037" cy="455111"/>
          </a:xfrm>
          <a:custGeom>
            <a:avLst/>
            <a:gdLst>
              <a:gd name="T1" fmla="*/ 0 w 21600"/>
              <a:gd name="T2" fmla="*/ 0 h 21600"/>
              <a:gd name="T3" fmla="*/ 21600 w 21600"/>
              <a:gd name="T4" fmla="*/ 21600 h 21600"/>
            </a:gdLst>
            <a:ahLst/>
            <a:cxnLst/>
            <a:rect l="T1" t="T2" r="T3" b="T4"/>
            <a:pathLst>
              <a:path w="21600" h="21600">
                <a:moveTo>
                  <a:pt x="0" y="10799"/>
                </a:moveTo>
                <a:lnTo>
                  <a:pt x="219" y="8623"/>
                </a:lnTo>
                <a:lnTo>
                  <a:pt x="848" y="6596"/>
                </a:lnTo>
                <a:lnTo>
                  <a:pt x="1844" y="4761"/>
                </a:lnTo>
                <a:lnTo>
                  <a:pt x="3163" y="3163"/>
                </a:lnTo>
                <a:lnTo>
                  <a:pt x="4761" y="1844"/>
                </a:lnTo>
                <a:lnTo>
                  <a:pt x="6596" y="848"/>
                </a:lnTo>
                <a:lnTo>
                  <a:pt x="8623" y="219"/>
                </a:lnTo>
                <a:lnTo>
                  <a:pt x="10799" y="0"/>
                </a:lnTo>
                <a:lnTo>
                  <a:pt x="12976" y="219"/>
                </a:lnTo>
                <a:lnTo>
                  <a:pt x="15003" y="848"/>
                </a:lnTo>
                <a:lnTo>
                  <a:pt x="16838" y="1844"/>
                </a:lnTo>
                <a:lnTo>
                  <a:pt x="18436" y="3163"/>
                </a:lnTo>
                <a:lnTo>
                  <a:pt x="19755" y="4761"/>
                </a:lnTo>
                <a:lnTo>
                  <a:pt x="20751" y="6596"/>
                </a:lnTo>
                <a:lnTo>
                  <a:pt x="21380" y="8623"/>
                </a:lnTo>
                <a:lnTo>
                  <a:pt x="21600" y="10799"/>
                </a:lnTo>
                <a:lnTo>
                  <a:pt x="21380" y="12976"/>
                </a:lnTo>
                <a:lnTo>
                  <a:pt x="20751" y="15003"/>
                </a:lnTo>
                <a:lnTo>
                  <a:pt x="19755" y="16838"/>
                </a:lnTo>
                <a:lnTo>
                  <a:pt x="18436" y="18436"/>
                </a:lnTo>
                <a:lnTo>
                  <a:pt x="16838" y="19755"/>
                </a:lnTo>
                <a:lnTo>
                  <a:pt x="15003" y="20751"/>
                </a:lnTo>
                <a:lnTo>
                  <a:pt x="12976" y="21380"/>
                </a:lnTo>
                <a:lnTo>
                  <a:pt x="10799" y="21600"/>
                </a:lnTo>
                <a:lnTo>
                  <a:pt x="8623" y="21380"/>
                </a:lnTo>
                <a:lnTo>
                  <a:pt x="6596" y="20751"/>
                </a:lnTo>
                <a:lnTo>
                  <a:pt x="4761" y="19755"/>
                </a:lnTo>
                <a:lnTo>
                  <a:pt x="3163" y="18436"/>
                </a:lnTo>
                <a:lnTo>
                  <a:pt x="1844" y="16838"/>
                </a:lnTo>
                <a:lnTo>
                  <a:pt x="848" y="15003"/>
                </a:lnTo>
                <a:lnTo>
                  <a:pt x="219" y="12976"/>
                </a:lnTo>
                <a:lnTo>
                  <a:pt x="0" y="10799"/>
                </a:lnTo>
                <a:close/>
              </a:path>
            </a:pathLst>
          </a:custGeom>
          <a:noFill/>
          <a:ln w="19050" cap="flat" cmpd="sng">
            <a:solidFill>
              <a:srgbClr val="FF0000"/>
            </a:solidFill>
            <a:prstDash val="solid"/>
            <a:round/>
          </a:ln>
        </p:spPr>
        <p:txBody>
          <a:bodyPr rtlCol="0" anchor="ctr"/>
          <a:lstStyle/>
          <a:p>
            <a:pPr algn="ctr"/>
          </a:p>
        </p:txBody>
      </p:sp>
      <p:sp>
        <p:nvSpPr>
          <p:cNvPr id="616" name="曲线"/>
          <p:cNvSpPr/>
          <p:nvPr/>
        </p:nvSpPr>
        <p:spPr>
          <a:xfrm>
            <a:off x="4593118" y="5439071"/>
            <a:ext cx="341332" cy="379258"/>
          </a:xfrm>
          <a:custGeom>
            <a:avLst/>
            <a:gdLst>
              <a:gd name="T1" fmla="*/ 0 w 21600"/>
              <a:gd name="T2" fmla="*/ 0 h 21600"/>
              <a:gd name="T3" fmla="*/ 21600 w 21600"/>
              <a:gd name="T4" fmla="*/ 21600 h 21600"/>
            </a:gdLst>
            <a:ahLst/>
            <a:cxnLst/>
            <a:rect l="T1" t="T2" r="T3" b="T4"/>
            <a:pathLst>
              <a:path w="21600" h="21600">
                <a:moveTo>
                  <a:pt x="0" y="10799"/>
                </a:moveTo>
                <a:lnTo>
                  <a:pt x="385" y="7929"/>
                </a:lnTo>
                <a:lnTo>
                  <a:pt x="1473" y="5350"/>
                </a:lnTo>
                <a:lnTo>
                  <a:pt x="3161" y="3164"/>
                </a:lnTo>
                <a:lnTo>
                  <a:pt x="5347" y="1475"/>
                </a:lnTo>
                <a:lnTo>
                  <a:pt x="7927" y="385"/>
                </a:lnTo>
                <a:lnTo>
                  <a:pt x="10799" y="0"/>
                </a:lnTo>
                <a:lnTo>
                  <a:pt x="13672" y="385"/>
                </a:lnTo>
                <a:lnTo>
                  <a:pt x="16252" y="1475"/>
                </a:lnTo>
                <a:lnTo>
                  <a:pt x="18437" y="3164"/>
                </a:lnTo>
                <a:lnTo>
                  <a:pt x="20126" y="5350"/>
                </a:lnTo>
                <a:lnTo>
                  <a:pt x="21214" y="7929"/>
                </a:lnTo>
                <a:lnTo>
                  <a:pt x="21600" y="10799"/>
                </a:lnTo>
                <a:lnTo>
                  <a:pt x="21214" y="13670"/>
                </a:lnTo>
                <a:lnTo>
                  <a:pt x="20126" y="16250"/>
                </a:lnTo>
                <a:lnTo>
                  <a:pt x="18437" y="18436"/>
                </a:lnTo>
                <a:lnTo>
                  <a:pt x="16252" y="20125"/>
                </a:lnTo>
                <a:lnTo>
                  <a:pt x="13672" y="21214"/>
                </a:lnTo>
                <a:lnTo>
                  <a:pt x="10799" y="21600"/>
                </a:lnTo>
                <a:lnTo>
                  <a:pt x="7927" y="21214"/>
                </a:lnTo>
                <a:lnTo>
                  <a:pt x="5347" y="20125"/>
                </a:lnTo>
                <a:lnTo>
                  <a:pt x="3161" y="18436"/>
                </a:lnTo>
                <a:lnTo>
                  <a:pt x="1473" y="16250"/>
                </a:lnTo>
                <a:lnTo>
                  <a:pt x="385" y="13670"/>
                </a:lnTo>
                <a:lnTo>
                  <a:pt x="0" y="10799"/>
                </a:lnTo>
                <a:close/>
              </a:path>
            </a:pathLst>
          </a:custGeom>
          <a:noFill/>
          <a:ln w="19050" cap="flat" cmpd="sng">
            <a:solidFill>
              <a:srgbClr val="FF0000"/>
            </a:solidFill>
            <a:prstDash val="solid"/>
            <a:round/>
          </a:ln>
        </p:spPr>
        <p:txBody>
          <a:bodyPr rtlCol="0" anchor="ctr"/>
          <a:lstStyle/>
          <a:p>
            <a:pPr algn="ctr"/>
          </a:p>
        </p:txBody>
      </p:sp>
      <p:sp>
        <p:nvSpPr>
          <p:cNvPr id="617" name="曲线"/>
          <p:cNvSpPr/>
          <p:nvPr/>
        </p:nvSpPr>
        <p:spPr>
          <a:xfrm>
            <a:off x="3948377" y="5704554"/>
            <a:ext cx="303407" cy="267377"/>
          </a:xfrm>
          <a:custGeom>
            <a:avLst/>
            <a:gdLst>
              <a:gd name="T1" fmla="*/ 0 w 21600"/>
              <a:gd name="T2" fmla="*/ 0 h 21600"/>
              <a:gd name="T3" fmla="*/ 21600 w 21600"/>
              <a:gd name="T4" fmla="*/ 21600 h 21600"/>
            </a:gdLst>
            <a:ahLst/>
            <a:cxnLst/>
            <a:rect l="T1" t="T2" r="T3" b="T4"/>
            <a:pathLst>
              <a:path w="21600" h="21600">
                <a:moveTo>
                  <a:pt x="0" y="21574"/>
                </a:moveTo>
                <a:lnTo>
                  <a:pt x="21600" y="0"/>
                </a:lnTo>
              </a:path>
            </a:pathLst>
          </a:custGeom>
          <a:noFill/>
          <a:ln w="19050" cap="flat" cmpd="sng">
            <a:solidFill>
              <a:srgbClr val="FF0000"/>
            </a:solidFill>
            <a:prstDash val="solid"/>
            <a:round/>
          </a:ln>
        </p:spPr>
        <p:txBody>
          <a:bodyPr rtlCol="0" anchor="ctr"/>
          <a:lstStyle/>
          <a:p>
            <a:pPr algn="ctr"/>
          </a:p>
        </p:txBody>
      </p:sp>
      <p:sp>
        <p:nvSpPr>
          <p:cNvPr id="618" name="曲线"/>
          <p:cNvSpPr/>
          <p:nvPr/>
        </p:nvSpPr>
        <p:spPr>
          <a:xfrm>
            <a:off x="4213859" y="5780405"/>
            <a:ext cx="455110" cy="419080"/>
          </a:xfrm>
          <a:custGeom>
            <a:avLst/>
            <a:gdLst>
              <a:gd name="T1" fmla="*/ 0 w 21600"/>
              <a:gd name="T2" fmla="*/ 0 h 21600"/>
              <a:gd name="T3" fmla="*/ 21600 w 21600"/>
              <a:gd name="T4" fmla="*/ 21600 h 21600"/>
            </a:gdLst>
            <a:ahLst/>
            <a:cxnLst/>
            <a:rect l="T1" t="T2" r="T3" b="T4"/>
            <a:pathLst>
              <a:path w="21600" h="21600">
                <a:moveTo>
                  <a:pt x="0" y="21583"/>
                </a:moveTo>
                <a:lnTo>
                  <a:pt x="21600" y="0"/>
                </a:lnTo>
              </a:path>
            </a:pathLst>
          </a:custGeom>
          <a:noFill/>
          <a:ln w="19050" cap="flat" cmpd="sng">
            <a:solidFill>
              <a:srgbClr val="FF0000"/>
            </a:solidFill>
            <a:prstDash val="solid"/>
            <a:round/>
          </a:ln>
        </p:spPr>
        <p:txBody>
          <a:bodyPr rtlCol="0" anchor="ctr"/>
          <a:lstStyle/>
          <a:p>
            <a:pPr algn="ctr"/>
          </a:p>
        </p:txBody>
      </p:sp>
      <p:sp>
        <p:nvSpPr>
          <p:cNvPr id="619" name="曲线"/>
          <p:cNvSpPr/>
          <p:nvPr/>
        </p:nvSpPr>
        <p:spPr>
          <a:xfrm>
            <a:off x="3379490" y="5211516"/>
            <a:ext cx="417185" cy="834368"/>
          </a:xfrm>
          <a:custGeom>
            <a:avLst/>
            <a:gdLst>
              <a:gd name="T1" fmla="*/ 0 w 21600"/>
              <a:gd name="T2" fmla="*/ 0 h 21600"/>
              <a:gd name="T3" fmla="*/ 21600 w 21600"/>
              <a:gd name="T4" fmla="*/ 21600 h 21600"/>
            </a:gdLst>
            <a:ahLst/>
            <a:cxnLst/>
            <a:rect l="T1" t="T2" r="T3" b="T4"/>
            <a:pathLst>
              <a:path w="21600" h="21600">
                <a:moveTo>
                  <a:pt x="0" y="10800"/>
                </a:moveTo>
                <a:lnTo>
                  <a:pt x="117" y="9203"/>
                </a:lnTo>
                <a:lnTo>
                  <a:pt x="457" y="7680"/>
                </a:lnTo>
                <a:lnTo>
                  <a:pt x="1004" y="6246"/>
                </a:lnTo>
                <a:lnTo>
                  <a:pt x="1740" y="4918"/>
                </a:lnTo>
                <a:lnTo>
                  <a:pt x="2649" y="3713"/>
                </a:lnTo>
                <a:lnTo>
                  <a:pt x="3715" y="2648"/>
                </a:lnTo>
                <a:lnTo>
                  <a:pt x="4920" y="1739"/>
                </a:lnTo>
                <a:lnTo>
                  <a:pt x="6247" y="1003"/>
                </a:lnTo>
                <a:lnTo>
                  <a:pt x="9204" y="117"/>
                </a:lnTo>
                <a:lnTo>
                  <a:pt x="10800" y="0"/>
                </a:lnTo>
                <a:lnTo>
                  <a:pt x="12395" y="117"/>
                </a:lnTo>
                <a:lnTo>
                  <a:pt x="15352" y="1003"/>
                </a:lnTo>
                <a:lnTo>
                  <a:pt x="16679" y="1739"/>
                </a:lnTo>
                <a:lnTo>
                  <a:pt x="17884" y="2648"/>
                </a:lnTo>
                <a:lnTo>
                  <a:pt x="18950" y="3713"/>
                </a:lnTo>
                <a:lnTo>
                  <a:pt x="19859" y="4918"/>
                </a:lnTo>
                <a:lnTo>
                  <a:pt x="20595" y="6246"/>
                </a:lnTo>
                <a:lnTo>
                  <a:pt x="21142" y="7680"/>
                </a:lnTo>
                <a:lnTo>
                  <a:pt x="21482" y="9203"/>
                </a:lnTo>
                <a:lnTo>
                  <a:pt x="21600" y="10800"/>
                </a:lnTo>
                <a:lnTo>
                  <a:pt x="21482" y="12395"/>
                </a:lnTo>
                <a:lnTo>
                  <a:pt x="21142" y="13919"/>
                </a:lnTo>
                <a:lnTo>
                  <a:pt x="20595" y="15352"/>
                </a:lnTo>
                <a:lnTo>
                  <a:pt x="19859" y="16680"/>
                </a:lnTo>
                <a:lnTo>
                  <a:pt x="18950" y="17885"/>
                </a:lnTo>
                <a:lnTo>
                  <a:pt x="17884" y="18950"/>
                </a:lnTo>
                <a:lnTo>
                  <a:pt x="16679" y="19860"/>
                </a:lnTo>
                <a:lnTo>
                  <a:pt x="15352" y="20596"/>
                </a:lnTo>
                <a:lnTo>
                  <a:pt x="12395" y="21482"/>
                </a:lnTo>
                <a:lnTo>
                  <a:pt x="10800" y="21600"/>
                </a:lnTo>
                <a:lnTo>
                  <a:pt x="9204" y="21482"/>
                </a:lnTo>
                <a:lnTo>
                  <a:pt x="6247" y="20596"/>
                </a:lnTo>
                <a:lnTo>
                  <a:pt x="4920" y="19860"/>
                </a:lnTo>
                <a:lnTo>
                  <a:pt x="3715" y="18950"/>
                </a:lnTo>
                <a:lnTo>
                  <a:pt x="2649" y="17885"/>
                </a:lnTo>
                <a:lnTo>
                  <a:pt x="1740" y="16680"/>
                </a:lnTo>
                <a:lnTo>
                  <a:pt x="1004" y="15352"/>
                </a:lnTo>
                <a:lnTo>
                  <a:pt x="457" y="13919"/>
                </a:lnTo>
                <a:lnTo>
                  <a:pt x="117" y="12395"/>
                </a:lnTo>
                <a:lnTo>
                  <a:pt x="0" y="10800"/>
                </a:lnTo>
                <a:close/>
              </a:path>
            </a:pathLst>
          </a:custGeom>
          <a:noFill/>
          <a:ln w="19050" cap="flat" cmpd="sng">
            <a:solidFill>
              <a:srgbClr val="FF0000"/>
            </a:solidFill>
            <a:prstDash val="solid"/>
            <a:round/>
          </a:ln>
        </p:spPr>
        <p:txBody>
          <a:bodyPr rtlCol="0" anchor="ctr"/>
          <a:lstStyle/>
          <a:p>
            <a:pPr algn="ctr"/>
          </a:p>
        </p:txBody>
      </p:sp>
      <p:sp>
        <p:nvSpPr>
          <p:cNvPr id="620" name="曲线"/>
          <p:cNvSpPr/>
          <p:nvPr/>
        </p:nvSpPr>
        <p:spPr>
          <a:xfrm>
            <a:off x="3265712" y="5211516"/>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600"/>
                </a:lnTo>
                <a:lnTo>
                  <a:pt x="0" y="17999"/>
                </a:lnTo>
                <a:lnTo>
                  <a:pt x="282" y="19402"/>
                </a:lnTo>
                <a:lnTo>
                  <a:pt x="1052" y="20546"/>
                </a:lnTo>
                <a:lnTo>
                  <a:pt x="2197" y="21317"/>
                </a:lnTo>
                <a:lnTo>
                  <a:pt x="3599" y="21600"/>
                </a:lnTo>
                <a:lnTo>
                  <a:pt x="18000" y="21600"/>
                </a:lnTo>
                <a:lnTo>
                  <a:pt x="19402" y="21317"/>
                </a:lnTo>
                <a:lnTo>
                  <a:pt x="20546" y="20546"/>
                </a:lnTo>
                <a:lnTo>
                  <a:pt x="21317" y="19402"/>
                </a:lnTo>
                <a:lnTo>
                  <a:pt x="21600" y="17999"/>
                </a:lnTo>
                <a:lnTo>
                  <a:pt x="21600" y="3600"/>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621" name="曲线"/>
          <p:cNvSpPr/>
          <p:nvPr/>
        </p:nvSpPr>
        <p:spPr>
          <a:xfrm>
            <a:off x="3265712" y="5211516"/>
            <a:ext cx="227555" cy="227555"/>
          </a:xfrm>
          <a:custGeom>
            <a:avLst/>
            <a:gdLst>
              <a:gd name="T1" fmla="*/ 0 w 21600"/>
              <a:gd name="T2" fmla="*/ 0 h 21600"/>
              <a:gd name="T3" fmla="*/ 21600 w 21600"/>
              <a:gd name="T4" fmla="*/ 21600 h 21600"/>
            </a:gdLst>
            <a:ahLst/>
            <a:cxnLst/>
            <a:rect l="T1" t="T2" r="T3" b="T4"/>
            <a:pathLst>
              <a:path w="21600" h="21600">
                <a:moveTo>
                  <a:pt x="0" y="3600"/>
                </a:moveTo>
                <a:lnTo>
                  <a:pt x="282" y="2197"/>
                </a:lnTo>
                <a:lnTo>
                  <a:pt x="1052" y="1052"/>
                </a:lnTo>
                <a:lnTo>
                  <a:pt x="2197" y="282"/>
                </a:lnTo>
                <a:lnTo>
                  <a:pt x="3599" y="0"/>
                </a:lnTo>
                <a:lnTo>
                  <a:pt x="18000" y="0"/>
                </a:lnTo>
                <a:lnTo>
                  <a:pt x="19402" y="282"/>
                </a:lnTo>
                <a:lnTo>
                  <a:pt x="20546" y="1052"/>
                </a:lnTo>
                <a:lnTo>
                  <a:pt x="21317" y="2197"/>
                </a:lnTo>
                <a:lnTo>
                  <a:pt x="21600" y="3600"/>
                </a:lnTo>
                <a:lnTo>
                  <a:pt x="21600" y="17999"/>
                </a:lnTo>
                <a:lnTo>
                  <a:pt x="21317" y="19402"/>
                </a:lnTo>
                <a:lnTo>
                  <a:pt x="20546" y="20546"/>
                </a:lnTo>
                <a:lnTo>
                  <a:pt x="19402" y="21317"/>
                </a:lnTo>
                <a:lnTo>
                  <a:pt x="18000" y="21600"/>
                </a:lnTo>
                <a:lnTo>
                  <a:pt x="3599" y="21600"/>
                </a:lnTo>
                <a:lnTo>
                  <a:pt x="2197" y="21317"/>
                </a:lnTo>
                <a:lnTo>
                  <a:pt x="1052" y="20546"/>
                </a:lnTo>
                <a:lnTo>
                  <a:pt x="282" y="19402"/>
                </a:lnTo>
                <a:lnTo>
                  <a:pt x="0" y="17999"/>
                </a:lnTo>
                <a:lnTo>
                  <a:pt x="0" y="3600"/>
                </a:lnTo>
                <a:close/>
              </a:path>
            </a:pathLst>
          </a:custGeom>
          <a:noFill/>
          <a:ln w="19050" cap="flat" cmpd="sng">
            <a:solidFill>
              <a:srgbClr val="FF0000"/>
            </a:solidFill>
            <a:prstDash val="solid"/>
            <a:round/>
          </a:ln>
        </p:spPr>
        <p:txBody>
          <a:bodyPr rtlCol="0" anchor="ctr"/>
          <a:lstStyle/>
          <a:p>
            <a:pPr algn="ctr"/>
          </a:p>
        </p:txBody>
      </p:sp>
      <p:sp>
        <p:nvSpPr>
          <p:cNvPr id="622" name="矩形"/>
          <p:cNvSpPr/>
          <p:nvPr/>
        </p:nvSpPr>
        <p:spPr>
          <a:xfrm>
            <a:off x="3297694" y="5232882"/>
            <a:ext cx="164978" cy="142875"/>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15</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623" name="曲线"/>
          <p:cNvSpPr/>
          <p:nvPr/>
        </p:nvSpPr>
        <p:spPr>
          <a:xfrm>
            <a:off x="2734749" y="3959961"/>
            <a:ext cx="493037" cy="493037"/>
          </a:xfrm>
          <a:custGeom>
            <a:avLst/>
            <a:gdLst>
              <a:gd name="T1" fmla="*/ 0 w 21600"/>
              <a:gd name="T2" fmla="*/ 0 h 21600"/>
              <a:gd name="T3" fmla="*/ 21600 w 21600"/>
              <a:gd name="T4" fmla="*/ 21600 h 21600"/>
            </a:gdLst>
            <a:ahLst/>
            <a:cxnLst/>
            <a:rect l="T1" t="T2" r="T3" b="T4"/>
            <a:pathLst>
              <a:path w="21600" h="21600">
                <a:moveTo>
                  <a:pt x="0" y="10799"/>
                </a:moveTo>
                <a:lnTo>
                  <a:pt x="219" y="8623"/>
                </a:lnTo>
                <a:lnTo>
                  <a:pt x="848" y="6596"/>
                </a:lnTo>
                <a:lnTo>
                  <a:pt x="1844" y="4761"/>
                </a:lnTo>
                <a:lnTo>
                  <a:pt x="3163" y="3163"/>
                </a:lnTo>
                <a:lnTo>
                  <a:pt x="4761" y="1844"/>
                </a:lnTo>
                <a:lnTo>
                  <a:pt x="6596" y="848"/>
                </a:lnTo>
                <a:lnTo>
                  <a:pt x="8623" y="219"/>
                </a:lnTo>
                <a:lnTo>
                  <a:pt x="10799" y="0"/>
                </a:lnTo>
                <a:lnTo>
                  <a:pt x="12976" y="219"/>
                </a:lnTo>
                <a:lnTo>
                  <a:pt x="15003" y="848"/>
                </a:lnTo>
                <a:lnTo>
                  <a:pt x="16838" y="1844"/>
                </a:lnTo>
                <a:lnTo>
                  <a:pt x="18436" y="3163"/>
                </a:lnTo>
                <a:lnTo>
                  <a:pt x="19755" y="4761"/>
                </a:lnTo>
                <a:lnTo>
                  <a:pt x="20751" y="6596"/>
                </a:lnTo>
                <a:lnTo>
                  <a:pt x="21380" y="8623"/>
                </a:lnTo>
                <a:lnTo>
                  <a:pt x="21600" y="10799"/>
                </a:lnTo>
                <a:lnTo>
                  <a:pt x="21380" y="12976"/>
                </a:lnTo>
                <a:lnTo>
                  <a:pt x="20751" y="15003"/>
                </a:lnTo>
                <a:lnTo>
                  <a:pt x="19755" y="16838"/>
                </a:lnTo>
                <a:lnTo>
                  <a:pt x="18436" y="18436"/>
                </a:lnTo>
                <a:lnTo>
                  <a:pt x="16838" y="19755"/>
                </a:lnTo>
                <a:lnTo>
                  <a:pt x="15003" y="20751"/>
                </a:lnTo>
                <a:lnTo>
                  <a:pt x="12976" y="21380"/>
                </a:lnTo>
                <a:lnTo>
                  <a:pt x="10799" y="21600"/>
                </a:lnTo>
                <a:lnTo>
                  <a:pt x="8623" y="21380"/>
                </a:lnTo>
                <a:lnTo>
                  <a:pt x="6596" y="20751"/>
                </a:lnTo>
                <a:lnTo>
                  <a:pt x="4761" y="19755"/>
                </a:lnTo>
                <a:lnTo>
                  <a:pt x="3163" y="18436"/>
                </a:lnTo>
                <a:lnTo>
                  <a:pt x="1844" y="16838"/>
                </a:lnTo>
                <a:lnTo>
                  <a:pt x="848" y="15003"/>
                </a:lnTo>
                <a:lnTo>
                  <a:pt x="219" y="12976"/>
                </a:lnTo>
                <a:lnTo>
                  <a:pt x="0" y="10799"/>
                </a:lnTo>
                <a:close/>
              </a:path>
            </a:pathLst>
          </a:custGeom>
          <a:noFill/>
          <a:ln w="19050" cap="flat" cmpd="sng">
            <a:solidFill>
              <a:srgbClr val="FF0000"/>
            </a:solidFill>
            <a:prstDash val="solid"/>
            <a:round/>
          </a:ln>
        </p:spPr>
        <p:txBody>
          <a:bodyPr rtlCol="0" anchor="ctr"/>
          <a:lstStyle/>
          <a:p>
            <a:pPr algn="ctr"/>
          </a:p>
        </p:txBody>
      </p:sp>
      <p:sp>
        <p:nvSpPr>
          <p:cNvPr id="624" name="曲线"/>
          <p:cNvSpPr/>
          <p:nvPr/>
        </p:nvSpPr>
        <p:spPr>
          <a:xfrm>
            <a:off x="3379490" y="4073740"/>
            <a:ext cx="227555" cy="227555"/>
          </a:xfrm>
          <a:custGeom>
            <a:avLst/>
            <a:gdLst>
              <a:gd name="T1" fmla="*/ 0 w 21600"/>
              <a:gd name="T2" fmla="*/ 0 h 21600"/>
              <a:gd name="T3" fmla="*/ 21600 w 21600"/>
              <a:gd name="T4" fmla="*/ 21600 h 21600"/>
            </a:gdLst>
            <a:ahLst/>
            <a:cxnLst/>
            <a:rect l="T1" t="T2" r="T3" b="T4"/>
            <a:pathLst>
              <a:path w="21600" h="21600">
                <a:moveTo>
                  <a:pt x="18000" y="0"/>
                </a:moveTo>
                <a:lnTo>
                  <a:pt x="3599" y="0"/>
                </a:lnTo>
                <a:lnTo>
                  <a:pt x="2197" y="282"/>
                </a:lnTo>
                <a:lnTo>
                  <a:pt x="1052" y="1052"/>
                </a:lnTo>
                <a:lnTo>
                  <a:pt x="282" y="2197"/>
                </a:lnTo>
                <a:lnTo>
                  <a:pt x="0" y="3599"/>
                </a:lnTo>
                <a:lnTo>
                  <a:pt x="0" y="18000"/>
                </a:lnTo>
                <a:lnTo>
                  <a:pt x="282" y="19402"/>
                </a:lnTo>
                <a:lnTo>
                  <a:pt x="1052" y="20546"/>
                </a:lnTo>
                <a:lnTo>
                  <a:pt x="2197" y="21317"/>
                </a:lnTo>
                <a:lnTo>
                  <a:pt x="3599" y="21600"/>
                </a:lnTo>
                <a:lnTo>
                  <a:pt x="18000" y="21600"/>
                </a:lnTo>
                <a:lnTo>
                  <a:pt x="19402" y="21317"/>
                </a:lnTo>
                <a:lnTo>
                  <a:pt x="20546" y="20546"/>
                </a:lnTo>
                <a:lnTo>
                  <a:pt x="21317" y="19402"/>
                </a:lnTo>
                <a:lnTo>
                  <a:pt x="21600" y="18000"/>
                </a:lnTo>
                <a:lnTo>
                  <a:pt x="21600" y="3599"/>
                </a:lnTo>
                <a:lnTo>
                  <a:pt x="21317" y="2197"/>
                </a:lnTo>
                <a:lnTo>
                  <a:pt x="20546" y="1052"/>
                </a:lnTo>
                <a:lnTo>
                  <a:pt x="19402" y="282"/>
                </a:lnTo>
                <a:lnTo>
                  <a:pt x="18000" y="0"/>
                </a:lnTo>
                <a:close/>
              </a:path>
            </a:pathLst>
          </a:custGeom>
          <a:solidFill>
            <a:srgbClr val="FFFFCC"/>
          </a:solidFill>
          <a:ln w="9525" cap="flat" cmpd="sng">
            <a:noFill/>
            <a:prstDash val="solid"/>
            <a:miter/>
          </a:ln>
        </p:spPr>
        <p:txBody>
          <a:bodyPr rtlCol="0" anchor="ctr"/>
          <a:lstStyle/>
          <a:p>
            <a:pPr algn="ctr"/>
          </a:p>
        </p:txBody>
      </p:sp>
      <p:sp>
        <p:nvSpPr>
          <p:cNvPr id="625" name="曲线"/>
          <p:cNvSpPr/>
          <p:nvPr/>
        </p:nvSpPr>
        <p:spPr>
          <a:xfrm>
            <a:off x="3379490" y="4073740"/>
            <a:ext cx="227555"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599" y="0"/>
                </a:lnTo>
                <a:lnTo>
                  <a:pt x="18000" y="0"/>
                </a:lnTo>
                <a:lnTo>
                  <a:pt x="19402" y="282"/>
                </a:lnTo>
                <a:lnTo>
                  <a:pt x="20546" y="1052"/>
                </a:lnTo>
                <a:lnTo>
                  <a:pt x="21317" y="2197"/>
                </a:lnTo>
                <a:lnTo>
                  <a:pt x="21600" y="3599"/>
                </a:lnTo>
                <a:lnTo>
                  <a:pt x="21600" y="18000"/>
                </a:lnTo>
                <a:lnTo>
                  <a:pt x="21317" y="19402"/>
                </a:lnTo>
                <a:lnTo>
                  <a:pt x="20546" y="20546"/>
                </a:lnTo>
                <a:lnTo>
                  <a:pt x="19402" y="21317"/>
                </a:lnTo>
                <a:lnTo>
                  <a:pt x="18000" y="21600"/>
                </a:lnTo>
                <a:lnTo>
                  <a:pt x="3599"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626" name="矩形"/>
          <p:cNvSpPr/>
          <p:nvPr/>
        </p:nvSpPr>
        <p:spPr>
          <a:xfrm>
            <a:off x="3411472" y="4095105"/>
            <a:ext cx="164978"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13</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627" name="曲线"/>
          <p:cNvSpPr/>
          <p:nvPr/>
        </p:nvSpPr>
        <p:spPr>
          <a:xfrm>
            <a:off x="1824528" y="5021887"/>
            <a:ext cx="606815" cy="606814"/>
          </a:xfrm>
          <a:custGeom>
            <a:avLst/>
            <a:gdLst>
              <a:gd name="T1" fmla="*/ 0 w 21600"/>
              <a:gd name="T2" fmla="*/ 0 h 21600"/>
              <a:gd name="T3" fmla="*/ 21600 w 21600"/>
              <a:gd name="T4" fmla="*/ 21600 h 21600"/>
            </a:gdLst>
            <a:ahLst/>
            <a:cxnLst/>
            <a:rect l="T1" t="T2" r="T3" b="T4"/>
            <a:pathLst>
              <a:path w="21600" h="21600">
                <a:moveTo>
                  <a:pt x="0" y="10800"/>
                </a:moveTo>
                <a:lnTo>
                  <a:pt x="141" y="9048"/>
                </a:lnTo>
                <a:lnTo>
                  <a:pt x="550" y="7387"/>
                </a:lnTo>
                <a:lnTo>
                  <a:pt x="1205" y="5837"/>
                </a:lnTo>
                <a:lnTo>
                  <a:pt x="2084" y="4422"/>
                </a:lnTo>
                <a:lnTo>
                  <a:pt x="3164" y="3164"/>
                </a:lnTo>
                <a:lnTo>
                  <a:pt x="4422" y="2084"/>
                </a:lnTo>
                <a:lnTo>
                  <a:pt x="5837" y="1205"/>
                </a:lnTo>
                <a:lnTo>
                  <a:pt x="7387" y="550"/>
                </a:lnTo>
                <a:lnTo>
                  <a:pt x="9048" y="141"/>
                </a:lnTo>
                <a:lnTo>
                  <a:pt x="10800" y="0"/>
                </a:lnTo>
                <a:lnTo>
                  <a:pt x="12551" y="141"/>
                </a:lnTo>
                <a:lnTo>
                  <a:pt x="14212" y="550"/>
                </a:lnTo>
                <a:lnTo>
                  <a:pt x="15762" y="1205"/>
                </a:lnTo>
                <a:lnTo>
                  <a:pt x="17177" y="2084"/>
                </a:lnTo>
                <a:lnTo>
                  <a:pt x="18435" y="3164"/>
                </a:lnTo>
                <a:lnTo>
                  <a:pt x="19515" y="4422"/>
                </a:lnTo>
                <a:lnTo>
                  <a:pt x="20394" y="5837"/>
                </a:lnTo>
                <a:lnTo>
                  <a:pt x="21049" y="7387"/>
                </a:lnTo>
                <a:lnTo>
                  <a:pt x="21458" y="9048"/>
                </a:lnTo>
                <a:lnTo>
                  <a:pt x="21600" y="10800"/>
                </a:lnTo>
                <a:lnTo>
                  <a:pt x="21458" y="12551"/>
                </a:lnTo>
                <a:lnTo>
                  <a:pt x="21049" y="14212"/>
                </a:lnTo>
                <a:lnTo>
                  <a:pt x="20394" y="15762"/>
                </a:lnTo>
                <a:lnTo>
                  <a:pt x="19515" y="17177"/>
                </a:lnTo>
                <a:lnTo>
                  <a:pt x="18435" y="18435"/>
                </a:lnTo>
                <a:lnTo>
                  <a:pt x="17177" y="19515"/>
                </a:lnTo>
                <a:lnTo>
                  <a:pt x="15762" y="20394"/>
                </a:lnTo>
                <a:lnTo>
                  <a:pt x="14212" y="21049"/>
                </a:lnTo>
                <a:lnTo>
                  <a:pt x="12551" y="21458"/>
                </a:lnTo>
                <a:lnTo>
                  <a:pt x="10800" y="21600"/>
                </a:lnTo>
                <a:lnTo>
                  <a:pt x="9048" y="21458"/>
                </a:lnTo>
                <a:lnTo>
                  <a:pt x="7387" y="21049"/>
                </a:lnTo>
                <a:lnTo>
                  <a:pt x="5837" y="20394"/>
                </a:lnTo>
                <a:lnTo>
                  <a:pt x="4422" y="19515"/>
                </a:lnTo>
                <a:lnTo>
                  <a:pt x="3164" y="18435"/>
                </a:lnTo>
                <a:lnTo>
                  <a:pt x="2084" y="17177"/>
                </a:lnTo>
                <a:lnTo>
                  <a:pt x="1205" y="15762"/>
                </a:lnTo>
                <a:lnTo>
                  <a:pt x="550" y="14212"/>
                </a:lnTo>
                <a:lnTo>
                  <a:pt x="141" y="12551"/>
                </a:lnTo>
                <a:lnTo>
                  <a:pt x="0" y="10800"/>
                </a:lnTo>
                <a:close/>
              </a:path>
            </a:pathLst>
          </a:custGeom>
          <a:noFill/>
          <a:ln w="19050" cap="flat" cmpd="sng">
            <a:solidFill>
              <a:srgbClr val="FF0000"/>
            </a:solidFill>
            <a:prstDash val="solid"/>
            <a:round/>
          </a:ln>
        </p:spPr>
        <p:txBody>
          <a:bodyPr rtlCol="0" anchor="ctr"/>
          <a:lstStyle/>
          <a:p>
            <a:pPr algn="ctr"/>
          </a:p>
        </p:txBody>
      </p:sp>
      <p:sp>
        <p:nvSpPr>
          <p:cNvPr id="628" name="曲线"/>
          <p:cNvSpPr/>
          <p:nvPr/>
        </p:nvSpPr>
        <p:spPr>
          <a:xfrm>
            <a:off x="2355491" y="5059813"/>
            <a:ext cx="265480" cy="115673"/>
          </a:xfrm>
          <a:custGeom>
            <a:avLst/>
            <a:gdLst>
              <a:gd name="T1" fmla="*/ 0 w 21600"/>
              <a:gd name="T2" fmla="*/ 0 h 21600"/>
              <a:gd name="T3" fmla="*/ 21600 w 21600"/>
              <a:gd name="T4" fmla="*/ 21600 h 21600"/>
            </a:gdLst>
            <a:ahLst/>
            <a:cxnLst/>
            <a:rect l="T1" t="T2" r="T3" b="T4"/>
            <a:pathLst>
              <a:path w="21600" h="21600">
                <a:moveTo>
                  <a:pt x="0" y="21529"/>
                </a:moveTo>
                <a:lnTo>
                  <a:pt x="21600" y="0"/>
                </a:lnTo>
              </a:path>
            </a:pathLst>
          </a:custGeom>
          <a:noFill/>
          <a:ln w="19050" cap="flat" cmpd="sng">
            <a:solidFill>
              <a:srgbClr val="FF0000"/>
            </a:solidFill>
            <a:prstDash val="solid"/>
            <a:round/>
          </a:ln>
        </p:spPr>
        <p:txBody>
          <a:bodyPr rtlCol="0" anchor="ctr"/>
          <a:lstStyle/>
          <a:p>
            <a:pPr algn="ctr"/>
          </a:p>
        </p:txBody>
      </p:sp>
      <p:sp>
        <p:nvSpPr>
          <p:cNvPr id="629" name="曲线"/>
          <p:cNvSpPr/>
          <p:nvPr/>
        </p:nvSpPr>
        <p:spPr>
          <a:xfrm>
            <a:off x="2014158" y="3770332"/>
            <a:ext cx="455110" cy="986073"/>
          </a:xfrm>
          <a:custGeom>
            <a:avLst/>
            <a:gdLst>
              <a:gd name="T1" fmla="*/ 0 w 21600"/>
              <a:gd name="T2" fmla="*/ 0 h 21600"/>
              <a:gd name="T3" fmla="*/ 21600 w 21600"/>
              <a:gd name="T4" fmla="*/ 21600 h 21600"/>
            </a:gdLst>
            <a:ahLst/>
            <a:cxnLst/>
            <a:rect l="T1" t="T2" r="T3" b="T4"/>
            <a:pathLst>
              <a:path w="21600" h="21600">
                <a:moveTo>
                  <a:pt x="0" y="10800"/>
                </a:moveTo>
                <a:lnTo>
                  <a:pt x="84" y="9445"/>
                </a:lnTo>
                <a:lnTo>
                  <a:pt x="329" y="8140"/>
                </a:lnTo>
                <a:lnTo>
                  <a:pt x="727" y="6896"/>
                </a:lnTo>
                <a:lnTo>
                  <a:pt x="1265" y="5722"/>
                </a:lnTo>
                <a:lnTo>
                  <a:pt x="1935" y="4629"/>
                </a:lnTo>
                <a:lnTo>
                  <a:pt x="2725" y="3627"/>
                </a:lnTo>
                <a:lnTo>
                  <a:pt x="3627" y="2725"/>
                </a:lnTo>
                <a:lnTo>
                  <a:pt x="4630" y="1934"/>
                </a:lnTo>
                <a:lnTo>
                  <a:pt x="5723" y="1265"/>
                </a:lnTo>
                <a:lnTo>
                  <a:pt x="8140" y="329"/>
                </a:lnTo>
                <a:lnTo>
                  <a:pt x="10800" y="0"/>
                </a:lnTo>
                <a:lnTo>
                  <a:pt x="12154" y="84"/>
                </a:lnTo>
                <a:lnTo>
                  <a:pt x="14703" y="726"/>
                </a:lnTo>
                <a:lnTo>
                  <a:pt x="16969" y="1934"/>
                </a:lnTo>
                <a:lnTo>
                  <a:pt x="17972" y="2725"/>
                </a:lnTo>
                <a:lnTo>
                  <a:pt x="18874" y="3627"/>
                </a:lnTo>
                <a:lnTo>
                  <a:pt x="19664" y="4629"/>
                </a:lnTo>
                <a:lnTo>
                  <a:pt x="20334" y="5722"/>
                </a:lnTo>
                <a:lnTo>
                  <a:pt x="20872" y="6896"/>
                </a:lnTo>
                <a:lnTo>
                  <a:pt x="21270" y="8140"/>
                </a:lnTo>
                <a:lnTo>
                  <a:pt x="21515" y="9445"/>
                </a:lnTo>
                <a:lnTo>
                  <a:pt x="21600" y="10800"/>
                </a:lnTo>
                <a:lnTo>
                  <a:pt x="21515" y="12154"/>
                </a:lnTo>
                <a:lnTo>
                  <a:pt x="21270" y="13459"/>
                </a:lnTo>
                <a:lnTo>
                  <a:pt x="20872" y="14703"/>
                </a:lnTo>
                <a:lnTo>
                  <a:pt x="20334" y="15877"/>
                </a:lnTo>
                <a:lnTo>
                  <a:pt x="19664" y="16970"/>
                </a:lnTo>
                <a:lnTo>
                  <a:pt x="18874" y="17972"/>
                </a:lnTo>
                <a:lnTo>
                  <a:pt x="17972" y="18874"/>
                </a:lnTo>
                <a:lnTo>
                  <a:pt x="16969" y="19665"/>
                </a:lnTo>
                <a:lnTo>
                  <a:pt x="15876" y="20334"/>
                </a:lnTo>
                <a:lnTo>
                  <a:pt x="13458" y="21270"/>
                </a:lnTo>
                <a:lnTo>
                  <a:pt x="10800" y="21600"/>
                </a:lnTo>
                <a:lnTo>
                  <a:pt x="9445" y="21515"/>
                </a:lnTo>
                <a:lnTo>
                  <a:pt x="6896" y="20873"/>
                </a:lnTo>
                <a:lnTo>
                  <a:pt x="4630" y="19665"/>
                </a:lnTo>
                <a:lnTo>
                  <a:pt x="3627" y="18874"/>
                </a:lnTo>
                <a:lnTo>
                  <a:pt x="2725" y="17972"/>
                </a:lnTo>
                <a:lnTo>
                  <a:pt x="1935" y="16970"/>
                </a:lnTo>
                <a:lnTo>
                  <a:pt x="1265" y="15877"/>
                </a:lnTo>
                <a:lnTo>
                  <a:pt x="727" y="14703"/>
                </a:lnTo>
                <a:lnTo>
                  <a:pt x="329" y="13459"/>
                </a:lnTo>
                <a:lnTo>
                  <a:pt x="84" y="12154"/>
                </a:lnTo>
                <a:lnTo>
                  <a:pt x="0" y="10800"/>
                </a:lnTo>
                <a:close/>
              </a:path>
            </a:pathLst>
          </a:custGeom>
          <a:noFill/>
          <a:ln w="19050" cap="flat" cmpd="sng">
            <a:solidFill>
              <a:srgbClr val="FF0000"/>
            </a:solidFill>
            <a:prstDash val="solid"/>
            <a:round/>
          </a:ln>
        </p:spPr>
        <p:txBody>
          <a:bodyPr rtlCol="0" anchor="ctr"/>
          <a:lstStyle/>
          <a:p>
            <a:pPr algn="ctr"/>
          </a:p>
        </p:txBody>
      </p:sp>
      <p:sp>
        <p:nvSpPr>
          <p:cNvPr id="630" name="曲线"/>
          <p:cNvSpPr/>
          <p:nvPr/>
        </p:nvSpPr>
        <p:spPr>
          <a:xfrm>
            <a:off x="1900379" y="4111666"/>
            <a:ext cx="227556" cy="227555"/>
          </a:xfrm>
          <a:custGeom>
            <a:avLst/>
            <a:gdLst>
              <a:gd name="T1" fmla="*/ 0 w 21600"/>
              <a:gd name="T2" fmla="*/ 0 h 21600"/>
              <a:gd name="T3" fmla="*/ 21600 w 21600"/>
              <a:gd name="T4" fmla="*/ 21600 h 21600"/>
            </a:gdLst>
            <a:ahLst/>
            <a:cxnLst/>
            <a:rect l="T1" t="T2" r="T3" b="T4"/>
            <a:pathLst>
              <a:path w="21600" h="21600">
                <a:moveTo>
                  <a:pt x="17999" y="0"/>
                </a:moveTo>
                <a:lnTo>
                  <a:pt x="3600" y="0"/>
                </a:lnTo>
                <a:lnTo>
                  <a:pt x="2197" y="282"/>
                </a:lnTo>
                <a:lnTo>
                  <a:pt x="1052" y="1052"/>
                </a:lnTo>
                <a:lnTo>
                  <a:pt x="282" y="2197"/>
                </a:lnTo>
                <a:lnTo>
                  <a:pt x="0" y="3599"/>
                </a:lnTo>
                <a:lnTo>
                  <a:pt x="0" y="18000"/>
                </a:lnTo>
                <a:lnTo>
                  <a:pt x="282" y="19402"/>
                </a:lnTo>
                <a:lnTo>
                  <a:pt x="1052" y="20546"/>
                </a:lnTo>
                <a:lnTo>
                  <a:pt x="2197" y="21317"/>
                </a:lnTo>
                <a:lnTo>
                  <a:pt x="3600" y="21600"/>
                </a:lnTo>
                <a:lnTo>
                  <a:pt x="17999" y="21600"/>
                </a:lnTo>
                <a:lnTo>
                  <a:pt x="19402" y="21317"/>
                </a:lnTo>
                <a:lnTo>
                  <a:pt x="20546" y="20546"/>
                </a:lnTo>
                <a:lnTo>
                  <a:pt x="21317" y="19402"/>
                </a:lnTo>
                <a:lnTo>
                  <a:pt x="21600" y="18000"/>
                </a:lnTo>
                <a:lnTo>
                  <a:pt x="21600" y="3599"/>
                </a:lnTo>
                <a:lnTo>
                  <a:pt x="21317" y="2197"/>
                </a:lnTo>
                <a:lnTo>
                  <a:pt x="20546" y="1052"/>
                </a:lnTo>
                <a:lnTo>
                  <a:pt x="19402" y="282"/>
                </a:lnTo>
                <a:lnTo>
                  <a:pt x="17999" y="0"/>
                </a:lnTo>
                <a:close/>
              </a:path>
            </a:pathLst>
          </a:custGeom>
          <a:solidFill>
            <a:srgbClr val="FFFFCC"/>
          </a:solidFill>
          <a:ln w="9525" cap="flat" cmpd="sng">
            <a:noFill/>
            <a:prstDash val="solid"/>
            <a:miter/>
          </a:ln>
        </p:spPr>
        <p:txBody>
          <a:bodyPr rtlCol="0" anchor="ctr"/>
          <a:lstStyle/>
          <a:p>
            <a:pPr algn="ctr"/>
          </a:p>
        </p:txBody>
      </p:sp>
      <p:sp>
        <p:nvSpPr>
          <p:cNvPr id="631" name="曲线"/>
          <p:cNvSpPr/>
          <p:nvPr/>
        </p:nvSpPr>
        <p:spPr>
          <a:xfrm>
            <a:off x="1900379" y="4111666"/>
            <a:ext cx="227556" cy="227555"/>
          </a:xfrm>
          <a:custGeom>
            <a:avLst/>
            <a:gdLst>
              <a:gd name="T1" fmla="*/ 0 w 21600"/>
              <a:gd name="T2" fmla="*/ 0 h 21600"/>
              <a:gd name="T3" fmla="*/ 21600 w 21600"/>
              <a:gd name="T4" fmla="*/ 21600 h 21600"/>
            </a:gdLst>
            <a:ahLst/>
            <a:cxnLst/>
            <a:rect l="T1" t="T2" r="T3" b="T4"/>
            <a:pathLst>
              <a:path w="21600" h="21600">
                <a:moveTo>
                  <a:pt x="0" y="3599"/>
                </a:moveTo>
                <a:lnTo>
                  <a:pt x="282" y="2197"/>
                </a:lnTo>
                <a:lnTo>
                  <a:pt x="1052" y="1052"/>
                </a:lnTo>
                <a:lnTo>
                  <a:pt x="2197" y="282"/>
                </a:lnTo>
                <a:lnTo>
                  <a:pt x="3600" y="0"/>
                </a:lnTo>
                <a:lnTo>
                  <a:pt x="17999" y="0"/>
                </a:lnTo>
                <a:lnTo>
                  <a:pt x="19402" y="282"/>
                </a:lnTo>
                <a:lnTo>
                  <a:pt x="20546" y="1052"/>
                </a:lnTo>
                <a:lnTo>
                  <a:pt x="21317" y="2197"/>
                </a:lnTo>
                <a:lnTo>
                  <a:pt x="21600" y="3599"/>
                </a:lnTo>
                <a:lnTo>
                  <a:pt x="21600" y="18000"/>
                </a:lnTo>
                <a:lnTo>
                  <a:pt x="21317" y="19402"/>
                </a:lnTo>
                <a:lnTo>
                  <a:pt x="20546" y="20546"/>
                </a:lnTo>
                <a:lnTo>
                  <a:pt x="19402" y="21317"/>
                </a:lnTo>
                <a:lnTo>
                  <a:pt x="17999" y="21600"/>
                </a:lnTo>
                <a:lnTo>
                  <a:pt x="3600" y="21600"/>
                </a:lnTo>
                <a:lnTo>
                  <a:pt x="2197" y="21317"/>
                </a:lnTo>
                <a:lnTo>
                  <a:pt x="1052" y="20546"/>
                </a:lnTo>
                <a:lnTo>
                  <a:pt x="282" y="19402"/>
                </a:lnTo>
                <a:lnTo>
                  <a:pt x="0" y="18000"/>
                </a:lnTo>
                <a:lnTo>
                  <a:pt x="0" y="3599"/>
                </a:lnTo>
                <a:close/>
              </a:path>
            </a:pathLst>
          </a:custGeom>
          <a:noFill/>
          <a:ln w="19050" cap="flat" cmpd="sng">
            <a:solidFill>
              <a:srgbClr val="FF0000"/>
            </a:solidFill>
            <a:prstDash val="solid"/>
            <a:round/>
          </a:ln>
        </p:spPr>
        <p:txBody>
          <a:bodyPr rtlCol="0" anchor="ctr"/>
          <a:lstStyle/>
          <a:p>
            <a:pPr algn="ctr"/>
          </a:p>
        </p:txBody>
      </p:sp>
      <p:sp>
        <p:nvSpPr>
          <p:cNvPr id="632" name="矩形"/>
          <p:cNvSpPr/>
          <p:nvPr/>
        </p:nvSpPr>
        <p:spPr>
          <a:xfrm>
            <a:off x="1931985" y="4133030"/>
            <a:ext cx="164977" cy="142874"/>
          </a:xfrm>
          <a:prstGeom prst="rect">
            <a:avLst/>
          </a:prstGeom>
          <a:noFill/>
          <a:ln w="9525" cap="flat" cmpd="sng">
            <a:noFill/>
            <a:prstDash val="solid"/>
            <a:miter/>
          </a:ln>
        </p:spPr>
        <p:txBody>
          <a:bodyPr vert="horz" wrap="square" lIns="0" tIns="0" rIns="0" bIns="0" anchor="t" anchorCtr="0">
            <a:spAutoFit/>
          </a:bodyPr>
          <a:lstStyle/>
          <a:p>
            <a:pPr marL="12700" indent="0" algn="l">
              <a:lnSpc>
                <a:spcPct val="100000"/>
              </a:lnSpc>
              <a:spcBef>
                <a:spcPts val="0"/>
              </a:spcBef>
              <a:spcAft>
                <a:spcPts val="0"/>
              </a:spcAft>
              <a:buNone/>
            </a:pPr>
            <a:r>
              <a:rPr lang="en-US" altLang="zh-CN" sz="995" b="1" i="0" u="none" strike="noStrike" kern="1200" cap="none" spc="-10" baseline="0">
                <a:solidFill>
                  <a:srgbClr val="FF0000"/>
                </a:solidFill>
                <a:latin typeface="Arial" panose="020B0604020202020204" pitchFamily="34" charset="0"/>
                <a:ea typeface="微软雅黑" panose="020B0503020204020204" charset="-122"/>
                <a:cs typeface="Arial" panose="020B0604020202020204" pitchFamily="34" charset="0"/>
              </a:rPr>
              <a:t>12</a:t>
            </a:r>
            <a:endParaRPr lang="zh-CN" altLang="en-US" sz="995"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633" name="曲线"/>
          <p:cNvSpPr/>
          <p:nvPr/>
        </p:nvSpPr>
        <p:spPr>
          <a:xfrm>
            <a:off x="3227785" y="4187518"/>
            <a:ext cx="151704" cy="39821"/>
          </a:xfrm>
          <a:custGeom>
            <a:avLst/>
            <a:gdLst>
              <a:gd name="T1" fmla="*/ 0 w 21600"/>
              <a:gd name="T2" fmla="*/ 0 h 21600"/>
              <a:gd name="T3" fmla="*/ 21600 w 21600"/>
              <a:gd name="T4" fmla="*/ 21600 h 21600"/>
            </a:gdLst>
            <a:ahLst/>
            <a:cxnLst/>
            <a:rect l="T1" t="T2" r="T3" b="T4"/>
            <a:pathLst>
              <a:path w="21600" h="21600">
                <a:moveTo>
                  <a:pt x="0" y="21462"/>
                </a:moveTo>
                <a:lnTo>
                  <a:pt x="21600" y="0"/>
                </a:lnTo>
              </a:path>
            </a:pathLst>
          </a:custGeom>
          <a:noFill/>
          <a:ln w="19050" cap="flat" cmpd="sng">
            <a:solidFill>
              <a:srgbClr val="FF0000"/>
            </a:solidFill>
            <a:prstDash val="solid"/>
            <a:round/>
          </a:ln>
        </p:spPr>
        <p:txBody>
          <a:bodyPr rtlCol="0" anchor="ctr"/>
          <a:lstStyle/>
          <a:p>
            <a:pPr algn="ctr"/>
          </a:p>
        </p:txBody>
      </p:sp>
      <p:sp>
        <p:nvSpPr>
          <p:cNvPr id="634" name="曲线"/>
          <p:cNvSpPr/>
          <p:nvPr/>
        </p:nvSpPr>
        <p:spPr>
          <a:xfrm>
            <a:off x="734530" y="1482150"/>
            <a:ext cx="7334122" cy="4930127"/>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lnTo>
                  <a:pt x="0" y="21600"/>
                </a:lnTo>
                <a:close/>
              </a:path>
            </a:pathLst>
          </a:custGeom>
          <a:noFill/>
          <a:ln w="57150" cap="flat" cmpd="sng">
            <a:solidFill>
              <a:srgbClr val="808080"/>
            </a:solidFill>
            <a:prstDash val="solid"/>
            <a:round/>
          </a:ln>
        </p:spPr>
        <p:txBody>
          <a:bodyPr rtlCol="0" anchor="ctr"/>
          <a:lstStyle/>
          <a:p>
            <a:pPr algn="ctr"/>
          </a:p>
        </p:txBody>
      </p:sp>
      <p:sp>
        <p:nvSpPr>
          <p:cNvPr id="635"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636"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637"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638" name="矩形"/>
          <p:cNvSpPr/>
          <p:nvPr/>
        </p:nvSpPr>
        <p:spPr>
          <a:xfrm>
            <a:off x="1726637" y="282094"/>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rPr>
              <a:t>电气危险源辨识</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44155" y="4149090"/>
            <a:ext cx="392747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曲线"/>
          <p:cNvSpPr/>
          <p:nvPr/>
        </p:nvSpPr>
        <p:spPr>
          <a:xfrm>
            <a:off x="217" y="378627"/>
            <a:ext cx="5213823" cy="6100744"/>
          </a:xfrm>
          <a:custGeom>
            <a:avLst/>
            <a:gdLst>
              <a:gd name="T1" fmla="*/ 0 w 21600"/>
              <a:gd name="T2" fmla="*/ 0 h 21600"/>
              <a:gd name="T3" fmla="*/ 21600 w 21600"/>
              <a:gd name="T4" fmla="*/ 21600 h 21600"/>
            </a:gdLst>
            <a:ahLst/>
            <a:cxnLst/>
            <a:rect l="T1" t="T2" r="T3" b="T4"/>
            <a:pathLst>
              <a:path w="21600" h="21600">
                <a:moveTo>
                  <a:pt x="0" y="0"/>
                </a:moveTo>
                <a:lnTo>
                  <a:pt x="21600" y="10770"/>
                </a:lnTo>
                <a:lnTo>
                  <a:pt x="0" y="21600"/>
                </a:lnTo>
                <a:lnTo>
                  <a:pt x="0" y="0"/>
                </a:lnTo>
                <a:close/>
              </a:path>
            </a:pathLst>
          </a:custGeom>
          <a:solidFill>
            <a:srgbClr val="0164DC"/>
          </a:solidFill>
          <a:ln w="9525" cap="flat" cmpd="sng">
            <a:noFill/>
            <a:prstDash val="solid"/>
            <a:round/>
          </a:ln>
        </p:spPr>
        <p:txBody>
          <a:bodyPr rtlCol="0" anchor="ctr"/>
          <a:lstStyle/>
          <a:p>
            <a:pPr algn="ctr"/>
          </a:p>
        </p:txBody>
      </p:sp>
      <p:sp>
        <p:nvSpPr>
          <p:cNvPr id="78" name="直线"/>
          <p:cNvSpPr/>
          <p:nvPr/>
        </p:nvSpPr>
        <p:spPr>
          <a:xfrm>
            <a:off x="5512434" y="3429000"/>
            <a:ext cx="5040037" cy="0"/>
          </a:xfrm>
          <a:prstGeom prst="line">
            <a:avLst/>
          </a:prstGeom>
          <a:noFill/>
          <a:ln w="12700" cap="flat" cmpd="sng">
            <a:solidFill>
              <a:srgbClr val="0164DC"/>
            </a:solidFill>
            <a:prstDash val="solid"/>
            <a:round/>
            <a:headEnd type="oval" w="med" len="med"/>
            <a:tailEnd type="oval" w="med" len="med"/>
          </a:ln>
        </p:spPr>
        <p:txBody>
          <a:bodyPr rtlCol="0" anchor="ctr"/>
          <a:lstStyle/>
          <a:p>
            <a:pPr algn="ctr"/>
          </a:p>
        </p:txBody>
      </p:sp>
      <p:sp>
        <p:nvSpPr>
          <p:cNvPr id="79" name="矩形"/>
          <p:cNvSpPr/>
          <p:nvPr/>
        </p:nvSpPr>
        <p:spPr>
          <a:xfrm>
            <a:off x="5513070" y="2703829"/>
            <a:ext cx="5038725" cy="666750"/>
          </a:xfrm>
          <a:prstGeom prst="rect">
            <a:avLst/>
          </a:prstGeom>
          <a:noFill/>
          <a:ln w="9525" cap="flat" cmpd="sng">
            <a:noFill/>
            <a:prstDash val="solid"/>
            <a:miter/>
          </a:ln>
        </p:spPr>
        <p:txBody>
          <a:bodyPr vert="horz" wrap="square" lIns="0" tIns="0" rIns="0" bIns="0" anchor="t" anchorCtr="0">
            <a:spAutoFit/>
          </a:bodyPr>
          <a:lstStyle/>
          <a:p>
            <a:pPr marL="0" indent="0" algn="ctr">
              <a:lnSpc>
                <a:spcPct val="100000"/>
              </a:lnSpc>
              <a:spcBef>
                <a:spcPts val="0"/>
              </a:spcBef>
              <a:spcAft>
                <a:spcPts val="0"/>
              </a:spcAft>
              <a:buNone/>
            </a:pPr>
            <a:r>
              <a:rPr lang="zh-CN" altLang="en-US" sz="44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sym typeface="微软雅黑" panose="020B0503020204020204" charset="-122"/>
              </a:rPr>
              <a:t>电气事故及急救</a:t>
            </a:r>
            <a:endParaRPr lang="zh-CN" altLang="en-US" sz="4400" b="1" i="0" u="none" strike="noStrike" kern="1200" cap="none" spc="0" baseline="0">
              <a:solidFill>
                <a:srgbClr val="0164D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0" name="矩形"/>
          <p:cNvSpPr/>
          <p:nvPr/>
        </p:nvSpPr>
        <p:spPr>
          <a:xfrm>
            <a:off x="5883544" y="3504681"/>
            <a:ext cx="1583054" cy="448627"/>
          </a:xfrm>
          <a:prstGeom prst="rect">
            <a:avLst/>
          </a:prstGeom>
          <a:noFill/>
          <a:ln w="9525" cap="flat" cmpd="sng">
            <a:noFill/>
            <a:prstDash val="solid"/>
            <a:miter/>
          </a:ln>
        </p:spPr>
        <p:txBody>
          <a:bodyPr vert="horz" wrap="none" lIns="91440" tIns="45720" rIns="91440" bIns="45720" anchor="t" anchorCtr="0">
            <a:spAutoFit/>
          </a:bodyPr>
          <a:lstStyle/>
          <a:p>
            <a:pPr marL="171450" lvl="1" indent="-171450" algn="l" fontAlgn="auto">
              <a:lnSpc>
                <a:spcPct val="150000"/>
              </a:lnSpc>
              <a:spcBef>
                <a:spcPts val="0"/>
              </a:spcBef>
              <a:spcAft>
                <a:spcPts val="0"/>
              </a:spcAft>
              <a:buClrTx/>
              <a:buFont typeface="Arial" panose="020B0604020202020204" pitchFamily="34" charset="0"/>
              <a:buChar char="•"/>
            </a:pPr>
            <a:r>
              <a:rPr lang="zh-CN" altLang="en-US" sz="1600" b="1" i="0" u="none" strike="noStrike" kern="1200" cap="none" spc="0" baseline="0">
                <a:solidFill>
                  <a:srgbClr val="0164DC"/>
                </a:solidFill>
                <a:latin typeface="Arial" panose="020B0604020202020204" pitchFamily="34" charset="0"/>
                <a:ea typeface="微软雅黑" panose="020B0503020204020204" charset="-122"/>
                <a:cs typeface="Calibri" panose="020F0502020204030204" charset="0"/>
                <a:sym typeface="Arial" panose="020B0604020202020204" pitchFamily="34" charset="0"/>
              </a:rPr>
              <a:t>电气事故案例</a:t>
            </a:r>
            <a:endParaRPr lang="zh-CN" altLang="en-US" sz="1600" b="1" i="0" u="none" strike="noStrike" kern="1200" cap="none" spc="0" baseline="0">
              <a:solidFill>
                <a:srgbClr val="0164DC"/>
              </a:solidFill>
              <a:latin typeface="Arial" panose="020B0604020202020204" pitchFamily="34" charset="0"/>
              <a:ea typeface="微软雅黑" panose="020B0503020204020204" charset="-122"/>
              <a:cs typeface="Calibri" panose="020F0502020204030204" charset="0"/>
              <a:sym typeface="Arial" panose="020B0604020202020204" pitchFamily="34" charset="0"/>
            </a:endParaRPr>
          </a:p>
        </p:txBody>
      </p:sp>
      <p:sp>
        <p:nvSpPr>
          <p:cNvPr id="81" name="矩形"/>
          <p:cNvSpPr/>
          <p:nvPr/>
        </p:nvSpPr>
        <p:spPr>
          <a:xfrm>
            <a:off x="7916758" y="3504681"/>
            <a:ext cx="1176655" cy="448627"/>
          </a:xfrm>
          <a:prstGeom prst="rect">
            <a:avLst/>
          </a:prstGeom>
          <a:noFill/>
          <a:ln w="9525" cap="flat" cmpd="sng">
            <a:noFill/>
            <a:prstDash val="solid"/>
            <a:miter/>
          </a:ln>
        </p:spPr>
        <p:txBody>
          <a:bodyPr vert="horz" wrap="none" lIns="91440" tIns="45720" rIns="91440" bIns="45720" anchor="t" anchorCtr="0">
            <a:spAutoFit/>
          </a:bodyPr>
          <a:lstStyle/>
          <a:p>
            <a:pPr marL="171450" lvl="1" indent="-171450" algn="l" fontAlgn="auto">
              <a:lnSpc>
                <a:spcPct val="150000"/>
              </a:lnSpc>
              <a:spcBef>
                <a:spcPts val="0"/>
              </a:spcBef>
              <a:spcAft>
                <a:spcPts val="0"/>
              </a:spcAft>
              <a:buClrTx/>
              <a:buFont typeface="Arial" panose="020B0604020202020204" pitchFamily="34" charset="0"/>
              <a:buChar char="•"/>
            </a:pPr>
            <a:r>
              <a:rPr lang="zh-CN" altLang="en-US" sz="1600" b="1" i="0" u="none" strike="noStrike" kern="1200" cap="none" spc="0" baseline="0">
                <a:solidFill>
                  <a:srgbClr val="0164DC"/>
                </a:solidFill>
                <a:latin typeface="Arial" panose="020B0604020202020204" pitchFamily="34" charset="0"/>
                <a:ea typeface="微软雅黑" panose="020B0503020204020204" charset="-122"/>
                <a:cs typeface="Calibri" panose="020F0502020204030204" charset="0"/>
                <a:sym typeface="Arial" panose="020B0604020202020204" pitchFamily="34" charset="0"/>
              </a:rPr>
              <a:t>触电急救</a:t>
            </a:r>
            <a:endParaRPr lang="zh-CN" altLang="en-US" sz="1600" b="1" i="0" u="none" strike="noStrike" kern="1200" cap="none" spc="0" baseline="0">
              <a:solidFill>
                <a:srgbClr val="0164DC"/>
              </a:solidFill>
              <a:latin typeface="Arial" panose="020B0604020202020204" pitchFamily="34" charset="0"/>
              <a:ea typeface="微软雅黑" panose="020B0503020204020204" charset="-122"/>
              <a:cs typeface="Calibri" panose="020F0502020204030204" charset="0"/>
              <a:sym typeface="Arial" panose="020B0604020202020204" pitchFamily="34" charset="0"/>
            </a:endParaRPr>
          </a:p>
        </p:txBody>
      </p:sp>
      <p:sp>
        <p:nvSpPr>
          <p:cNvPr id="82" name="矩形"/>
          <p:cNvSpPr/>
          <p:nvPr/>
        </p:nvSpPr>
        <p:spPr>
          <a:xfrm>
            <a:off x="5883544" y="3859698"/>
            <a:ext cx="1786255" cy="448627"/>
          </a:xfrm>
          <a:prstGeom prst="rect">
            <a:avLst/>
          </a:prstGeom>
          <a:noFill/>
          <a:ln w="9525" cap="flat" cmpd="sng">
            <a:noFill/>
            <a:prstDash val="solid"/>
            <a:miter/>
          </a:ln>
        </p:spPr>
        <p:txBody>
          <a:bodyPr vert="horz" wrap="none" lIns="91440" tIns="45720" rIns="91440" bIns="45720" anchor="t" anchorCtr="0">
            <a:spAutoFit/>
          </a:bodyPr>
          <a:lstStyle/>
          <a:p>
            <a:pPr marL="171450" lvl="1" indent="-171450" algn="l" fontAlgn="auto">
              <a:lnSpc>
                <a:spcPct val="150000"/>
              </a:lnSpc>
              <a:spcBef>
                <a:spcPts val="0"/>
              </a:spcBef>
              <a:spcAft>
                <a:spcPts val="0"/>
              </a:spcAft>
              <a:buClrTx/>
              <a:buFont typeface="Arial" panose="020B0604020202020204" pitchFamily="34" charset="0"/>
              <a:buChar char="•"/>
            </a:pPr>
            <a:r>
              <a:rPr lang="zh-CN" altLang="en-US" sz="1600" b="1" i="0" u="none" strike="noStrike" kern="1200" cap="none" spc="0" baseline="0">
                <a:solidFill>
                  <a:srgbClr val="0164DC"/>
                </a:solidFill>
                <a:latin typeface="Arial" panose="020B0604020202020204" pitchFamily="34" charset="0"/>
                <a:ea typeface="微软雅黑" panose="020B0503020204020204" charset="-122"/>
                <a:cs typeface="Calibri" panose="020F0502020204030204" charset="0"/>
                <a:sym typeface="Arial" panose="020B0604020202020204" pitchFamily="34" charset="0"/>
              </a:rPr>
              <a:t>电气危险源辨识</a:t>
            </a:r>
            <a:endParaRPr lang="zh-CN" altLang="en-US" sz="1600" b="1" i="0" u="none" strike="noStrike" kern="1200" cap="none" spc="0" baseline="0">
              <a:solidFill>
                <a:srgbClr val="0164DC"/>
              </a:solidFill>
              <a:latin typeface="Arial" panose="020B0604020202020204" pitchFamily="34" charset="0"/>
              <a:ea typeface="微软雅黑" panose="020B0503020204020204" charset="-122"/>
              <a:cs typeface="Calibri" panose="020F0502020204030204" charset="0"/>
              <a:sym typeface="Arial" panose="020B0604020202020204" pitchFamily="34"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strVal val="4*#ppt_w"/>
                                          </p:val>
                                        </p:tav>
                                        <p:tav tm="100000">
                                          <p:val>
                                            <p:strVal val="#ppt_w"/>
                                          </p:val>
                                        </p:tav>
                                      </p:tavLst>
                                    </p:anim>
                                    <p:anim calcmode="lin" valueType="num">
                                      <p:cBhvr>
                                        <p:cTn id="13" dur="500" fill="hold"/>
                                        <p:tgtEl>
                                          <p:spTgt spid="79"/>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p:tgtEl>
                                          <p:spTgt spid="80"/>
                                        </p:tgtEl>
                                        <p:attrNameLst>
                                          <p:attrName>ppt_x</p:attrName>
                                        </p:attrNameLst>
                                      </p:cBhvr>
                                      <p:tavLst>
                                        <p:tav tm="0">
                                          <p:val>
                                            <p:strVal val="#ppt_x-#ppt_w*1.125000"/>
                                          </p:val>
                                        </p:tav>
                                        <p:tav tm="100000">
                                          <p:val>
                                            <p:strVal val="#ppt_x"/>
                                          </p:val>
                                        </p:tav>
                                      </p:tavLst>
                                    </p:anim>
                                    <p:animEffect transition="in" filter="wipe(right)">
                                      <p:cBhvr>
                                        <p:cTn id="22" dur="500"/>
                                        <p:tgtEl>
                                          <p:spTgt spid="80"/>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500"/>
                                        <p:tgtEl>
                                          <p:spTgt spid="81"/>
                                        </p:tgtEl>
                                        <p:attrNameLst>
                                          <p:attrName>ppt_x</p:attrName>
                                        </p:attrNameLst>
                                      </p:cBhvr>
                                      <p:tavLst>
                                        <p:tav tm="0">
                                          <p:val>
                                            <p:strVal val="#ppt_x-#ppt_w*1.125000"/>
                                          </p:val>
                                        </p:tav>
                                        <p:tav tm="100000">
                                          <p:val>
                                            <p:strVal val="#ppt_x"/>
                                          </p:val>
                                        </p:tav>
                                      </p:tavLst>
                                    </p:anim>
                                    <p:animEffect transition="in" filter="wipe(right)">
                                      <p:cBhvr>
                                        <p:cTn id="27" dur="500"/>
                                        <p:tgtEl>
                                          <p:spTgt spid="81"/>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p:tgtEl>
                                          <p:spTgt spid="82"/>
                                        </p:tgtEl>
                                        <p:attrNameLst>
                                          <p:attrName>ppt_x</p:attrName>
                                        </p:attrNameLst>
                                      </p:cBhvr>
                                      <p:tavLst>
                                        <p:tav tm="0">
                                          <p:val>
                                            <p:strVal val="#ppt_x-#ppt_w*1.125000"/>
                                          </p:val>
                                        </p:tav>
                                        <p:tav tm="100000">
                                          <p:val>
                                            <p:strVal val="#ppt_x"/>
                                          </p:val>
                                        </p:tav>
                                      </p:tavLst>
                                    </p:anim>
                                    <p:animEffect transition="in" filter="wipe(right)">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79" grpId="0"/>
      <p:bldP spid="80" grpId="0"/>
      <p:bldP spid="81"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87"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88"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89" name="矩形"/>
          <p:cNvSpPr/>
          <p:nvPr/>
        </p:nvSpPr>
        <p:spPr>
          <a:xfrm>
            <a:off x="1726637" y="2820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电气事故案例</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90" name="直线"/>
          <p:cNvSpPr/>
          <p:nvPr/>
        </p:nvSpPr>
        <p:spPr>
          <a:xfrm>
            <a:off x="817907" y="2370736"/>
            <a:ext cx="5184000" cy="0"/>
          </a:xfrm>
          <a:prstGeom prst="line">
            <a:avLst/>
          </a:prstGeom>
          <a:noFill/>
          <a:ln w="12700" cap="flat" cmpd="sng">
            <a:solidFill>
              <a:srgbClr val="0164DC"/>
            </a:solidFill>
            <a:prstDash val="solid"/>
            <a:round/>
          </a:ln>
        </p:spPr>
        <p:txBody>
          <a:bodyPr rtlCol="0" anchor="ctr"/>
          <a:lstStyle/>
          <a:p>
            <a:pPr algn="ctr"/>
          </a:p>
        </p:txBody>
      </p:sp>
      <p:sp>
        <p:nvSpPr>
          <p:cNvPr id="91" name="直线"/>
          <p:cNvSpPr/>
          <p:nvPr/>
        </p:nvSpPr>
        <p:spPr>
          <a:xfrm>
            <a:off x="6090557" y="1632858"/>
            <a:ext cx="0" cy="4680000"/>
          </a:xfrm>
          <a:prstGeom prst="line">
            <a:avLst/>
          </a:prstGeom>
          <a:noFill/>
          <a:ln w="12700" cap="flat" cmpd="sng">
            <a:solidFill>
              <a:srgbClr val="0164DC"/>
            </a:solidFill>
            <a:prstDash val="solid"/>
            <a:round/>
          </a:ln>
        </p:spPr>
        <p:txBody>
          <a:bodyPr rtlCol="0" anchor="ctr"/>
          <a:lstStyle/>
          <a:p>
            <a:pPr algn="ctr"/>
          </a:p>
        </p:txBody>
      </p:sp>
      <p:sp>
        <p:nvSpPr>
          <p:cNvPr id="92" name="椭圆"/>
          <p:cNvSpPr>
            <a:spLocks noChangeAspect="1"/>
          </p:cNvSpPr>
          <p:nvPr/>
        </p:nvSpPr>
        <p:spPr>
          <a:xfrm>
            <a:off x="5978818" y="2262736"/>
            <a:ext cx="215999" cy="215999"/>
          </a:xfrm>
          <a:prstGeom prst="ellipse">
            <a:avLst/>
          </a:prstGeom>
          <a:solidFill>
            <a:srgbClr val="0164DC"/>
          </a:solidFill>
          <a:ln w="12700" cap="flat" cmpd="sng">
            <a:noFill/>
            <a:prstDash val="solid"/>
            <a:round/>
          </a:ln>
        </p:spPr>
        <p:txBody>
          <a:bodyPr rtlCol="0" anchor="ctr"/>
          <a:lstStyle/>
          <a:p>
            <a:pPr algn="ctr"/>
          </a:p>
        </p:txBody>
      </p:sp>
      <p:sp>
        <p:nvSpPr>
          <p:cNvPr id="93" name="直线"/>
          <p:cNvSpPr/>
          <p:nvPr/>
        </p:nvSpPr>
        <p:spPr>
          <a:xfrm>
            <a:off x="817907" y="4346696"/>
            <a:ext cx="5184000" cy="0"/>
          </a:xfrm>
          <a:prstGeom prst="line">
            <a:avLst/>
          </a:prstGeom>
          <a:noFill/>
          <a:ln w="12700" cap="flat" cmpd="sng">
            <a:solidFill>
              <a:srgbClr val="0164DC"/>
            </a:solidFill>
            <a:prstDash val="solid"/>
            <a:round/>
          </a:ln>
        </p:spPr>
        <p:txBody>
          <a:bodyPr rtlCol="0" anchor="ctr"/>
          <a:lstStyle/>
          <a:p>
            <a:pPr algn="ctr"/>
          </a:p>
        </p:txBody>
      </p:sp>
      <p:sp>
        <p:nvSpPr>
          <p:cNvPr id="94" name="椭圆"/>
          <p:cNvSpPr>
            <a:spLocks noChangeAspect="1"/>
          </p:cNvSpPr>
          <p:nvPr/>
        </p:nvSpPr>
        <p:spPr>
          <a:xfrm>
            <a:off x="5978818" y="4238696"/>
            <a:ext cx="215999" cy="216000"/>
          </a:xfrm>
          <a:prstGeom prst="ellipse">
            <a:avLst/>
          </a:prstGeom>
          <a:solidFill>
            <a:srgbClr val="0164DC"/>
          </a:solidFill>
          <a:ln w="12700" cap="flat" cmpd="sng">
            <a:noFill/>
            <a:prstDash val="solid"/>
            <a:round/>
          </a:ln>
        </p:spPr>
        <p:txBody>
          <a:bodyPr rtlCol="0" anchor="ctr"/>
          <a:lstStyle/>
          <a:p>
            <a:pPr algn="ctr"/>
          </a:p>
        </p:txBody>
      </p:sp>
      <p:sp>
        <p:nvSpPr>
          <p:cNvPr id="95" name="椭圆"/>
          <p:cNvSpPr>
            <a:spLocks noChangeAspect="1"/>
          </p:cNvSpPr>
          <p:nvPr/>
        </p:nvSpPr>
        <p:spPr>
          <a:xfrm>
            <a:off x="5982557" y="2909579"/>
            <a:ext cx="215999" cy="216000"/>
          </a:xfrm>
          <a:prstGeom prst="ellipse">
            <a:avLst/>
          </a:prstGeom>
          <a:solidFill>
            <a:srgbClr val="0164DC"/>
          </a:solidFill>
          <a:ln w="12700" cap="flat" cmpd="sng">
            <a:noFill/>
            <a:prstDash val="solid"/>
            <a:round/>
          </a:ln>
        </p:spPr>
        <p:txBody>
          <a:bodyPr rtlCol="0" anchor="ctr"/>
          <a:lstStyle/>
          <a:p>
            <a:pPr algn="ctr"/>
          </a:p>
        </p:txBody>
      </p:sp>
      <p:sp>
        <p:nvSpPr>
          <p:cNvPr id="96" name="椭圆"/>
          <p:cNvSpPr>
            <a:spLocks noChangeAspect="1"/>
          </p:cNvSpPr>
          <p:nvPr/>
        </p:nvSpPr>
        <p:spPr>
          <a:xfrm>
            <a:off x="5982557" y="4885539"/>
            <a:ext cx="215999" cy="215999"/>
          </a:xfrm>
          <a:prstGeom prst="ellipse">
            <a:avLst/>
          </a:prstGeom>
          <a:solidFill>
            <a:srgbClr val="0164DC"/>
          </a:solidFill>
          <a:ln w="12700" cap="flat" cmpd="sng">
            <a:noFill/>
            <a:prstDash val="solid"/>
            <a:round/>
          </a:ln>
        </p:spPr>
        <p:txBody>
          <a:bodyPr rtlCol="0" anchor="ctr"/>
          <a:lstStyle/>
          <a:p>
            <a:pPr algn="ctr"/>
          </a:p>
        </p:txBody>
      </p:sp>
      <p:sp>
        <p:nvSpPr>
          <p:cNvPr id="97" name="直线"/>
          <p:cNvSpPr/>
          <p:nvPr/>
        </p:nvSpPr>
        <p:spPr>
          <a:xfrm>
            <a:off x="6194817" y="3036346"/>
            <a:ext cx="5184000" cy="0"/>
          </a:xfrm>
          <a:prstGeom prst="line">
            <a:avLst/>
          </a:prstGeom>
          <a:noFill/>
          <a:ln w="12700" cap="flat" cmpd="sng">
            <a:solidFill>
              <a:srgbClr val="0164DC"/>
            </a:solidFill>
            <a:prstDash val="solid"/>
            <a:round/>
          </a:ln>
        </p:spPr>
        <p:txBody>
          <a:bodyPr rtlCol="0" anchor="ctr"/>
          <a:lstStyle/>
          <a:p>
            <a:pPr algn="ctr"/>
          </a:p>
        </p:txBody>
      </p:sp>
      <p:sp>
        <p:nvSpPr>
          <p:cNvPr id="98" name="直线"/>
          <p:cNvSpPr/>
          <p:nvPr/>
        </p:nvSpPr>
        <p:spPr>
          <a:xfrm>
            <a:off x="6194817" y="5012306"/>
            <a:ext cx="5184000" cy="0"/>
          </a:xfrm>
          <a:prstGeom prst="line">
            <a:avLst/>
          </a:prstGeom>
          <a:noFill/>
          <a:ln w="12700" cap="flat" cmpd="sng">
            <a:solidFill>
              <a:srgbClr val="0164DC"/>
            </a:solidFill>
            <a:prstDash val="solid"/>
            <a:round/>
          </a:ln>
        </p:spPr>
        <p:txBody>
          <a:bodyPr rtlCol="0" anchor="ctr"/>
          <a:lstStyle/>
          <a:p>
            <a:pPr algn="ctr"/>
          </a:p>
        </p:txBody>
      </p:sp>
      <p:sp>
        <p:nvSpPr>
          <p:cNvPr id="99" name="矩形"/>
          <p:cNvSpPr/>
          <p:nvPr/>
        </p:nvSpPr>
        <p:spPr>
          <a:xfrm>
            <a:off x="787400" y="2499360"/>
            <a:ext cx="5184140" cy="1734502"/>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5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sym typeface="微软雅黑" panose="020B0503020204020204" charset="-122"/>
              </a:rPr>
              <a:t>违反操作规程：</a:t>
            </a:r>
            <a:r>
              <a:rPr lang="zh-CN" altLang="en-US" sz="15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高压方面有带电拉隔离开关或跌落式保险器；在高低压共杆架设的线路电杆上检修低压线；剪修高压线附近树木接触高压线等。低压方面有带电换电杆架线路；带电拉临时照明线；带电修电动工具、搬动用电设备；火线误接在电动工具外壳上；用湿手拧灯泡；竖井管碰到架空线等</a:t>
            </a:r>
            <a:endParaRPr lang="zh-CN" altLang="en-US" sz="15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0" name="矩形"/>
          <p:cNvSpPr/>
          <p:nvPr/>
        </p:nvSpPr>
        <p:spPr>
          <a:xfrm>
            <a:off x="787400" y="4552950"/>
            <a:ext cx="5183505" cy="1077277"/>
          </a:xfrm>
          <a:prstGeom prst="rect">
            <a:avLst/>
          </a:prstGeom>
          <a:noFill/>
          <a:ln w="9525"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5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sym typeface="微软雅黑" panose="020B0503020204020204" charset="-122"/>
              </a:rPr>
              <a:t>维修不善：</a:t>
            </a:r>
            <a:r>
              <a:rPr lang="zh-CN" altLang="en-US" sz="15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大风刮断的低压线路和刮倒电杆未及时处理；胶盖刀闸胶木盖破损长期不修理；瓷瓶破裂后火线与拉线长期相碰；水泵、电动机接线破损使外壳长期带电</a:t>
            </a:r>
            <a:endParaRPr lang="zh-CN" altLang="en-US" sz="15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1" name="矩形"/>
          <p:cNvSpPr/>
          <p:nvPr/>
        </p:nvSpPr>
        <p:spPr>
          <a:xfrm flipH="1">
            <a:off x="6380180" y="3101339"/>
            <a:ext cx="4999355" cy="1734502"/>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5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sym typeface="微软雅黑" panose="020B0503020204020204" charset="-122"/>
              </a:rPr>
              <a:t>设备不合格：</a:t>
            </a:r>
            <a:r>
              <a:rPr lang="zh-CN" altLang="en-US" sz="15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高压方面有高压架空线架设高度离房屋建筑距离不符合安全距离要求；高压线和树木距离太近；高低压交叉线路低压线误架设在高压线上面；低压方面电力线路未包扎好，裸露在外；矮杆架空线被拖拉机、大车撞断；人体触及缠树架设的低压线；不合格的临时线等等</a:t>
            </a:r>
            <a:endParaRPr lang="zh-CN" altLang="en-US" sz="15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2" name="矩形"/>
          <p:cNvSpPr/>
          <p:nvPr/>
        </p:nvSpPr>
        <p:spPr>
          <a:xfrm flipH="1">
            <a:off x="6380179" y="5183037"/>
            <a:ext cx="3616642" cy="3105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5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sym typeface="微软雅黑" panose="020B0503020204020204" charset="-122"/>
              </a:rPr>
              <a:t>偶然因素：</a:t>
            </a:r>
            <a:r>
              <a:rPr lang="zh-CN" altLang="en-US" sz="15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大风刮断电力线路落到人体等</a:t>
            </a:r>
            <a:endParaRPr lang="zh-CN" altLang="en-US" sz="15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3" name="矩形"/>
          <p:cNvSpPr/>
          <p:nvPr/>
        </p:nvSpPr>
        <p:spPr>
          <a:xfrm>
            <a:off x="6380180" y="1511935"/>
            <a:ext cx="5038090" cy="140589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5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sym typeface="微软雅黑" panose="020B0503020204020204" charset="-122"/>
              </a:rPr>
              <a:t>缺乏电气安全知识：</a:t>
            </a:r>
            <a:r>
              <a:rPr lang="zh-CN" altLang="en-US" sz="15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高压方面有带电拉高压隔离开关；小孩子攀爬变压器、高压电杆等。低压方面有架空线折断后不停电用手去拾火线；带电接线；用手摸破损的胶盖刀闸；玩弄带电导线等等</a:t>
            </a:r>
            <a:endParaRPr lang="zh-CN" altLang="en-US" sz="15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p:cTn id="15" dur="500" fill="hold"/>
                                        <p:tgtEl>
                                          <p:spTgt spid="92"/>
                                        </p:tgtEl>
                                        <p:attrNameLst>
                                          <p:attrName>ppt_w</p:attrName>
                                        </p:attrNameLst>
                                      </p:cBhvr>
                                      <p:tavLst>
                                        <p:tav tm="0">
                                          <p:val>
                                            <p:fltVal val="0"/>
                                          </p:val>
                                        </p:tav>
                                        <p:tav tm="100000">
                                          <p:val>
                                            <p:strVal val="#ppt_w"/>
                                          </p:val>
                                        </p:tav>
                                      </p:tavLst>
                                    </p:anim>
                                    <p:anim calcmode="lin" valueType="num">
                                      <p:cBhvr>
                                        <p:cTn id="16" dur="500" fill="hold"/>
                                        <p:tgtEl>
                                          <p:spTgt spid="92"/>
                                        </p:tgtEl>
                                        <p:attrNameLst>
                                          <p:attrName>ppt_h</p:attrName>
                                        </p:attrNameLst>
                                      </p:cBhvr>
                                      <p:tavLst>
                                        <p:tav tm="0">
                                          <p:val>
                                            <p:fltVal val="0"/>
                                          </p:val>
                                        </p:tav>
                                        <p:tav tm="100000">
                                          <p:val>
                                            <p:strVal val="#ppt_h"/>
                                          </p:val>
                                        </p:tav>
                                      </p:tavLst>
                                    </p:anim>
                                    <p:animEffect transition="in" filter="fade">
                                      <p:cBhvr>
                                        <p:cTn id="17" dur="500"/>
                                        <p:tgtEl>
                                          <p:spTgt spid="9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right)">
                                      <p:cBhvr>
                                        <p:cTn id="21" dur="500"/>
                                        <p:tgtEl>
                                          <p:spTgt spid="9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wipe(left)">
                                      <p:cBhvr>
                                        <p:cTn id="39" dur="500"/>
                                        <p:tgtEl>
                                          <p:spTgt spid="101"/>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right)">
                                      <p:cBhvr>
                                        <p:cTn id="49" dur="500"/>
                                        <p:tgtEl>
                                          <p:spTgt spid="93"/>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ipe(left)">
                                      <p:cBhvr>
                                        <p:cTn id="53" dur="500"/>
                                        <p:tgtEl>
                                          <p:spTgt spid="100"/>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 calcmode="lin" valueType="num">
                                      <p:cBhvr>
                                        <p:cTn id="57" dur="500" fill="hold"/>
                                        <p:tgtEl>
                                          <p:spTgt spid="96"/>
                                        </p:tgtEl>
                                        <p:attrNameLst>
                                          <p:attrName>ppt_w</p:attrName>
                                        </p:attrNameLst>
                                      </p:cBhvr>
                                      <p:tavLst>
                                        <p:tav tm="0">
                                          <p:val>
                                            <p:fltVal val="0"/>
                                          </p:val>
                                        </p:tav>
                                        <p:tav tm="100000">
                                          <p:val>
                                            <p:strVal val="#ppt_w"/>
                                          </p:val>
                                        </p:tav>
                                      </p:tavLst>
                                    </p:anim>
                                    <p:anim calcmode="lin" valueType="num">
                                      <p:cBhvr>
                                        <p:cTn id="58" dur="500" fill="hold"/>
                                        <p:tgtEl>
                                          <p:spTgt spid="96"/>
                                        </p:tgtEl>
                                        <p:attrNameLst>
                                          <p:attrName>ppt_h</p:attrName>
                                        </p:attrNameLst>
                                      </p:cBhvr>
                                      <p:tavLst>
                                        <p:tav tm="0">
                                          <p:val>
                                            <p:fltVal val="0"/>
                                          </p:val>
                                        </p:tav>
                                        <p:tav tm="100000">
                                          <p:val>
                                            <p:strVal val="#ppt_h"/>
                                          </p:val>
                                        </p:tav>
                                      </p:tavLst>
                                    </p:anim>
                                    <p:animEffect transition="in" filter="fade">
                                      <p:cBhvr>
                                        <p:cTn id="59" dur="500"/>
                                        <p:tgtEl>
                                          <p:spTgt spid="9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wipe(left)">
                                      <p:cBhvr>
                                        <p:cTn id="63" dur="500"/>
                                        <p:tgtEl>
                                          <p:spTgt spid="98"/>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left)">
                                      <p:cBhvr>
                                        <p:cTn id="6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108"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109"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110" name="矩形"/>
          <p:cNvSpPr/>
          <p:nvPr/>
        </p:nvSpPr>
        <p:spPr>
          <a:xfrm>
            <a:off x="1726637" y="2820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电气事故案例</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grpSp>
        <p:nvGrpSpPr>
          <p:cNvPr id="113" name="组合"/>
          <p:cNvGrpSpPr/>
          <p:nvPr/>
        </p:nvGrpSpPr>
        <p:grpSpPr>
          <a:xfrm>
            <a:off x="1077313" y="2056487"/>
            <a:ext cx="10057687" cy="3676962"/>
            <a:chOff x="1077313" y="2056487"/>
            <a:chExt cx="10057687" cy="3676962"/>
          </a:xfrm>
        </p:grpSpPr>
        <p:sp>
          <p:nvSpPr>
            <p:cNvPr id="111" name="矩形"/>
            <p:cNvSpPr/>
            <p:nvPr/>
          </p:nvSpPr>
          <p:spPr>
            <a:xfrm>
              <a:off x="1077313" y="2056487"/>
              <a:ext cx="10057687" cy="3676962"/>
            </a:xfrm>
            <a:prstGeom prst="rect">
              <a:avLst/>
            </a:prstGeom>
            <a:gradFill rotWithShape="1">
              <a:gsLst>
                <a:gs pos="64000">
                  <a:srgbClr val="ECECEC">
                    <a:alpha val="100000"/>
                  </a:srgbClr>
                </a:gs>
                <a:gs pos="0">
                  <a:srgbClr val="FFFFFF">
                    <a:alpha val="100000"/>
                  </a:srgbClr>
                </a:gs>
                <a:gs pos="100000">
                  <a:srgbClr val="D9D9D9">
                    <a:alpha val="100000"/>
                  </a:srgbClr>
                </a:gs>
              </a:gsLst>
              <a:path path="circle">
                <a:fillToRect l="100000" b="100000"/>
              </a:path>
              <a:tileRect t="-100000" r="-100000"/>
            </a:gradFill>
            <a:ln w="19050" cap="flat" cmpd="sng">
              <a:noFill/>
              <a:prstDash val="solid"/>
              <a:round/>
            </a:ln>
            <a:effectLst>
              <a:outerShdw blurRad="127000" dist="38100" dir="8100000" algn="tr" rotWithShape="0">
                <a:srgbClr val="000000">
                  <a:alpha val="29803"/>
                </a:srgbClr>
              </a:outerShdw>
            </a:effectLst>
          </p:spPr>
          <p:txBody>
            <a:bodyPr rtlCol="0" anchor="ctr"/>
            <a:lstStyle/>
            <a:p>
              <a:pPr algn="ctr"/>
            </a:p>
          </p:txBody>
        </p:sp>
        <p:sp>
          <p:nvSpPr>
            <p:cNvPr id="112" name="矩形"/>
            <p:cNvSpPr/>
            <p:nvPr/>
          </p:nvSpPr>
          <p:spPr>
            <a:xfrm>
              <a:off x="6426085" y="2185721"/>
              <a:ext cx="4564936" cy="3418494"/>
            </a:xfrm>
            <a:prstGeom prst="rect">
              <a:avLst/>
            </a:prstGeom>
            <a:blipFill rotWithShape="1">
              <a:blip r:embed="rId1"/>
              <a:stretch>
                <a:fillRect t="-4343" b="-4343"/>
              </a:stretch>
            </a:blipFill>
            <a:ln w="25400" cap="flat" cmpd="sng">
              <a:noFill/>
              <a:prstDash val="solid"/>
              <a:round/>
            </a:ln>
            <a:effectLst>
              <a:outerShdw blurRad="50800" dist="38100" dir="8100000" algn="tr" rotWithShape="0">
                <a:srgbClr val="000000">
                  <a:alpha val="39607"/>
                </a:srgbClr>
              </a:outerShdw>
            </a:effectLst>
          </p:spPr>
          <p:txBody>
            <a:bodyPr rtlCol="0" anchor="ctr"/>
            <a:lstStyle/>
            <a:p>
              <a:pPr algn="ctr"/>
            </a:p>
          </p:txBody>
        </p:sp>
      </p:grpSp>
      <p:grpSp>
        <p:nvGrpSpPr>
          <p:cNvPr id="116" name="组合"/>
          <p:cNvGrpSpPr/>
          <p:nvPr/>
        </p:nvGrpSpPr>
        <p:grpSpPr>
          <a:xfrm>
            <a:off x="4080299" y="1111690"/>
            <a:ext cx="4175377" cy="662062"/>
            <a:chOff x="4080299" y="1111690"/>
            <a:chExt cx="4175377" cy="662062"/>
          </a:xfrm>
        </p:grpSpPr>
        <p:sp>
          <p:nvSpPr>
            <p:cNvPr id="114" name="圆角矩形"/>
            <p:cNvSpPr/>
            <p:nvPr/>
          </p:nvSpPr>
          <p:spPr>
            <a:xfrm>
              <a:off x="4080299" y="1111690"/>
              <a:ext cx="4175377" cy="662062"/>
            </a:xfrm>
            <a:prstGeom prst="roundRect">
              <a:avLst>
                <a:gd name="adj" fmla="val 30949"/>
              </a:avLst>
            </a:prstGeom>
            <a:solidFill>
              <a:srgbClr val="0164DC"/>
            </a:solidFill>
            <a:ln w="25400" cap="flat" cmpd="sng">
              <a:noFill/>
              <a:prstDash val="solid"/>
              <a:round/>
            </a:ln>
            <a:effectLst>
              <a:outerShdw blurRad="444500" dist="88900" dir="2700000" algn="tl" rotWithShape="0">
                <a:srgbClr val="000000">
                  <a:alpha val="39607"/>
                </a:srgbClr>
              </a:outerShdw>
            </a:effectLst>
          </p:spPr>
          <p:txBody>
            <a:bodyPr rtlCol="0" anchor="ctr"/>
            <a:lstStyle/>
            <a:p>
              <a:pPr algn="ctr"/>
            </a:p>
          </p:txBody>
        </p:sp>
        <p:sp>
          <p:nvSpPr>
            <p:cNvPr id="115" name="圆角矩形"/>
            <p:cNvSpPr/>
            <p:nvPr/>
          </p:nvSpPr>
          <p:spPr>
            <a:xfrm>
              <a:off x="4152289" y="1175064"/>
              <a:ext cx="4031398" cy="535312"/>
            </a:xfrm>
            <a:prstGeom prst="roundRect">
              <a:avLst>
                <a:gd name="adj" fmla="val 30949"/>
              </a:avLst>
            </a:prstGeom>
            <a:blipFill rotWithShape="1">
              <a:blip r:embed="rId2"/>
              <a:stretch>
                <a:fillRect l="-167158" t="-31921" r="-198372" b="-151558"/>
              </a:stretch>
            </a:blip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grpSp>
      <p:sp>
        <p:nvSpPr>
          <p:cNvPr id="117" name="矩形"/>
          <p:cNvSpPr/>
          <p:nvPr/>
        </p:nvSpPr>
        <p:spPr>
          <a:xfrm>
            <a:off x="4296268" y="1240231"/>
            <a:ext cx="3680627" cy="368934"/>
          </a:xfrm>
          <a:prstGeom prst="rect">
            <a:avLst/>
          </a:prstGeom>
          <a:noFill/>
          <a:ln w="9525" cap="flat" cmpd="sng">
            <a:noFill/>
            <a:prstDash val="solid"/>
            <a:miter/>
          </a:ln>
        </p:spPr>
        <p:txBody>
          <a:bodyPr vert="horz" wrap="square" lIns="0" tIns="0" rIns="0" bIns="0" anchor="t" anchorCtr="0">
            <a:spAutoFit/>
          </a:bodyPr>
          <a:lstStyle/>
          <a:p>
            <a:pPr marL="0" indent="0" algn="ctr">
              <a:lnSpc>
                <a:spcPct val="100000"/>
              </a:lnSpc>
              <a:spcBef>
                <a:spcPts val="0"/>
              </a:spcBef>
              <a:spcAft>
                <a:spcPts val="0"/>
              </a:spcAft>
              <a:buNone/>
            </a:pPr>
            <a:r>
              <a:rPr lang="zh-CN" altLang="en-US" sz="24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rPr>
              <a:t>电焊机触电事故</a:t>
            </a:r>
            <a:endParaRPr lang="zh-CN" altLang="en-US" sz="2400" b="1" i="0" u="none" strike="noStrike" kern="1200" cap="none" spc="0" baseline="0">
              <a:solidFill>
                <a:srgbClr val="0164DC"/>
              </a:solidFill>
              <a:latin typeface="微软雅黑" panose="020B0503020204020204" charset="-122"/>
              <a:ea typeface="微软雅黑" panose="020B0503020204020204" charset="-122"/>
              <a:cs typeface="Calibri" panose="020F0502020204030204" charset="0"/>
            </a:endParaRPr>
          </a:p>
        </p:txBody>
      </p:sp>
      <p:grpSp>
        <p:nvGrpSpPr>
          <p:cNvPr id="120" name="组合"/>
          <p:cNvGrpSpPr/>
          <p:nvPr/>
        </p:nvGrpSpPr>
        <p:grpSpPr>
          <a:xfrm>
            <a:off x="10148851" y="1534009"/>
            <a:ext cx="1237060" cy="1115345"/>
            <a:chOff x="10148851" y="1534009"/>
            <a:chExt cx="1237060" cy="1115345"/>
          </a:xfrm>
        </p:grpSpPr>
        <p:sp>
          <p:nvSpPr>
            <p:cNvPr id="118" name="曲线"/>
            <p:cNvSpPr/>
            <p:nvPr/>
          </p:nvSpPr>
          <p:spPr>
            <a:xfrm>
              <a:off x="10148851" y="1534009"/>
              <a:ext cx="1237060" cy="1115345"/>
            </a:xfrm>
            <a:custGeom>
              <a:avLst/>
              <a:gdLst>
                <a:gd name="T1" fmla="*/ 0 w 21600"/>
                <a:gd name="T2" fmla="*/ 0 h 21600"/>
                <a:gd name="T3" fmla="*/ 21600 w 21600"/>
                <a:gd name="T4" fmla="*/ 21600 h 21600"/>
              </a:gdLst>
              <a:ahLst/>
              <a:cxnLst/>
              <a:rect l="T1" t="T2" r="T3" b="T4"/>
              <a:pathLst>
                <a:path w="21600" h="21600">
                  <a:moveTo>
                    <a:pt x="16956" y="20443"/>
                  </a:moveTo>
                  <a:cubicBezTo>
                    <a:pt x="16775" y="20778"/>
                    <a:pt x="16523" y="21070"/>
                    <a:pt x="16200" y="21282"/>
                  </a:cubicBezTo>
                  <a:cubicBezTo>
                    <a:pt x="15861" y="21502"/>
                    <a:pt x="15490" y="21600"/>
                    <a:pt x="15119" y="21591"/>
                  </a:cubicBezTo>
                  <a:lnTo>
                    <a:pt x="6432" y="21591"/>
                  </a:lnTo>
                  <a:cubicBezTo>
                    <a:pt x="6085" y="21591"/>
                    <a:pt x="5723" y="21494"/>
                    <a:pt x="5399" y="21282"/>
                  </a:cubicBezTo>
                  <a:cubicBezTo>
                    <a:pt x="5076" y="21070"/>
                    <a:pt x="4816" y="20778"/>
                    <a:pt x="4643" y="20434"/>
                  </a:cubicBezTo>
                  <a:lnTo>
                    <a:pt x="283" y="11974"/>
                  </a:lnTo>
                  <a:cubicBezTo>
                    <a:pt x="102" y="11630"/>
                    <a:pt x="0" y="11232"/>
                    <a:pt x="0" y="10799"/>
                  </a:cubicBezTo>
                  <a:cubicBezTo>
                    <a:pt x="0" y="10367"/>
                    <a:pt x="102" y="9969"/>
                    <a:pt x="283" y="9616"/>
                  </a:cubicBezTo>
                  <a:lnTo>
                    <a:pt x="4627" y="1192"/>
                  </a:lnTo>
                  <a:cubicBezTo>
                    <a:pt x="4808" y="847"/>
                    <a:pt x="5068" y="538"/>
                    <a:pt x="5399" y="326"/>
                  </a:cubicBezTo>
                  <a:cubicBezTo>
                    <a:pt x="5707" y="123"/>
                    <a:pt x="6046" y="17"/>
                    <a:pt x="6385" y="8"/>
                  </a:cubicBezTo>
                  <a:lnTo>
                    <a:pt x="15104" y="8"/>
                  </a:lnTo>
                  <a:cubicBezTo>
                    <a:pt x="15474" y="0"/>
                    <a:pt x="15853" y="97"/>
                    <a:pt x="16200" y="326"/>
                  </a:cubicBezTo>
                  <a:cubicBezTo>
                    <a:pt x="16523" y="529"/>
                    <a:pt x="16783" y="821"/>
                    <a:pt x="16956" y="1165"/>
                  </a:cubicBezTo>
                  <a:lnTo>
                    <a:pt x="21300" y="9590"/>
                  </a:lnTo>
                  <a:cubicBezTo>
                    <a:pt x="21489" y="9943"/>
                    <a:pt x="21600" y="10358"/>
                    <a:pt x="21600" y="10799"/>
                  </a:cubicBezTo>
                  <a:cubicBezTo>
                    <a:pt x="21600" y="11250"/>
                    <a:pt x="21489" y="11665"/>
                    <a:pt x="21292" y="12018"/>
                  </a:cubicBezTo>
                  <a:lnTo>
                    <a:pt x="16956" y="20443"/>
                  </a:lnTo>
                  <a:close/>
                </a:path>
              </a:pathLst>
            </a:custGeom>
            <a:solidFill>
              <a:srgbClr val="0164DC"/>
            </a:solidFill>
            <a:ln w="9525" cap="flat" cmpd="sng">
              <a:noFill/>
              <a:prstDash val="solid"/>
              <a:miter/>
            </a:ln>
            <a:effectLst>
              <a:outerShdw blurRad="431800" dist="88900" dir="2700000" algn="tl" rotWithShape="0">
                <a:srgbClr val="000000">
                  <a:alpha val="39607"/>
                </a:srgbClr>
              </a:outerShdw>
            </a:effectLst>
          </p:spPr>
          <p:txBody>
            <a:bodyPr rtlCol="0" anchor="ctr"/>
            <a:lstStyle/>
            <a:p>
              <a:pPr algn="ctr"/>
            </a:p>
          </p:txBody>
        </p:sp>
        <p:sp>
          <p:nvSpPr>
            <p:cNvPr id="119" name="曲线"/>
            <p:cNvSpPr/>
            <p:nvPr/>
          </p:nvSpPr>
          <p:spPr>
            <a:xfrm>
              <a:off x="10245253" y="1609792"/>
              <a:ext cx="1044257" cy="963779"/>
            </a:xfrm>
            <a:custGeom>
              <a:avLst/>
              <a:gdLst>
                <a:gd name="T1" fmla="*/ 0 w 21600"/>
                <a:gd name="T2" fmla="*/ 0 h 21600"/>
                <a:gd name="T3" fmla="*/ 21600 w 21600"/>
                <a:gd name="T4" fmla="*/ 21600 h 21600"/>
              </a:gdLst>
              <a:ahLst/>
              <a:cxnLst/>
              <a:rect l="T1" t="T2" r="T3" b="T4"/>
              <a:pathLst>
                <a:path w="21600" h="21600">
                  <a:moveTo>
                    <a:pt x="16956" y="20443"/>
                  </a:moveTo>
                  <a:cubicBezTo>
                    <a:pt x="16775" y="20778"/>
                    <a:pt x="16523" y="21070"/>
                    <a:pt x="16199" y="21282"/>
                  </a:cubicBezTo>
                  <a:cubicBezTo>
                    <a:pt x="15861" y="21502"/>
                    <a:pt x="15490" y="21600"/>
                    <a:pt x="15120" y="21591"/>
                  </a:cubicBezTo>
                  <a:lnTo>
                    <a:pt x="6432" y="21591"/>
                  </a:lnTo>
                  <a:cubicBezTo>
                    <a:pt x="6085" y="21591"/>
                    <a:pt x="5723" y="21494"/>
                    <a:pt x="5400" y="21282"/>
                  </a:cubicBezTo>
                  <a:cubicBezTo>
                    <a:pt x="5076" y="21070"/>
                    <a:pt x="4816" y="20778"/>
                    <a:pt x="4643" y="20434"/>
                  </a:cubicBezTo>
                  <a:lnTo>
                    <a:pt x="283" y="11974"/>
                  </a:lnTo>
                  <a:cubicBezTo>
                    <a:pt x="102" y="11630"/>
                    <a:pt x="0" y="11232"/>
                    <a:pt x="0" y="10799"/>
                  </a:cubicBezTo>
                  <a:cubicBezTo>
                    <a:pt x="0" y="10367"/>
                    <a:pt x="102" y="9969"/>
                    <a:pt x="283" y="9616"/>
                  </a:cubicBezTo>
                  <a:lnTo>
                    <a:pt x="4627" y="1192"/>
                  </a:lnTo>
                  <a:cubicBezTo>
                    <a:pt x="4808" y="847"/>
                    <a:pt x="5068" y="538"/>
                    <a:pt x="5400" y="326"/>
                  </a:cubicBezTo>
                  <a:cubicBezTo>
                    <a:pt x="5707" y="123"/>
                    <a:pt x="6046" y="17"/>
                    <a:pt x="6385" y="8"/>
                  </a:cubicBezTo>
                  <a:lnTo>
                    <a:pt x="15104" y="8"/>
                  </a:lnTo>
                  <a:cubicBezTo>
                    <a:pt x="15474" y="0"/>
                    <a:pt x="15853" y="97"/>
                    <a:pt x="16199" y="326"/>
                  </a:cubicBezTo>
                  <a:cubicBezTo>
                    <a:pt x="16523" y="529"/>
                    <a:pt x="16783" y="821"/>
                    <a:pt x="16956" y="1165"/>
                  </a:cubicBezTo>
                  <a:lnTo>
                    <a:pt x="21300" y="9590"/>
                  </a:lnTo>
                  <a:cubicBezTo>
                    <a:pt x="21489" y="9943"/>
                    <a:pt x="21600" y="10358"/>
                    <a:pt x="21600" y="10799"/>
                  </a:cubicBezTo>
                  <a:cubicBezTo>
                    <a:pt x="21600" y="11250"/>
                    <a:pt x="21489" y="11665"/>
                    <a:pt x="21292" y="12018"/>
                  </a:cubicBezTo>
                  <a:lnTo>
                    <a:pt x="16956" y="20443"/>
                  </a:lnTo>
                  <a:close/>
                </a:path>
              </a:pathLst>
            </a:custGeom>
            <a:blipFill rotWithShape="1">
              <a:blip r:embed="rId3"/>
              <a:stretch>
                <a:fillRect l="-167158" t="-31921" r="-198372" b="-151558"/>
              </a:stretch>
            </a:blipFill>
            <a:ln w="9525" cap="flat" cmpd="sng">
              <a:noFill/>
              <a:prstDash val="solid"/>
              <a:miter/>
            </a:ln>
            <a:effectLst>
              <a:outerShdw blurRad="50800" dist="38100" dir="2700000" algn="tl" rotWithShape="0">
                <a:srgbClr val="000000">
                  <a:alpha val="39607"/>
                </a:srgbClr>
              </a:outerShdw>
            </a:effectLst>
          </p:spPr>
          <p:txBody>
            <a:bodyPr rtlCol="0" anchor="ctr"/>
            <a:lstStyle/>
            <a:p>
              <a:pPr algn="ctr"/>
            </a:p>
          </p:txBody>
        </p:sp>
      </p:grpSp>
      <p:grpSp>
        <p:nvGrpSpPr>
          <p:cNvPr id="123" name="组合"/>
          <p:cNvGrpSpPr/>
          <p:nvPr/>
        </p:nvGrpSpPr>
        <p:grpSpPr>
          <a:xfrm>
            <a:off x="614308" y="5256177"/>
            <a:ext cx="926579" cy="835413"/>
            <a:chOff x="614308" y="5256177"/>
            <a:chExt cx="926579" cy="835413"/>
          </a:xfrm>
        </p:grpSpPr>
        <p:sp>
          <p:nvSpPr>
            <p:cNvPr id="121" name="曲线"/>
            <p:cNvSpPr/>
            <p:nvPr/>
          </p:nvSpPr>
          <p:spPr>
            <a:xfrm>
              <a:off x="614308" y="5256177"/>
              <a:ext cx="926579" cy="835413"/>
            </a:xfrm>
            <a:custGeom>
              <a:avLst/>
              <a:gdLst>
                <a:gd name="T1" fmla="*/ 0 w 21600"/>
                <a:gd name="T2" fmla="*/ 0 h 21600"/>
                <a:gd name="T3" fmla="*/ 21600 w 21600"/>
                <a:gd name="T4" fmla="*/ 21600 h 21600"/>
              </a:gdLst>
              <a:ahLst/>
              <a:cxnLst/>
              <a:rect l="T1" t="T2" r="T3" b="T4"/>
              <a:pathLst>
                <a:path w="21600" h="21600">
                  <a:moveTo>
                    <a:pt x="16956" y="20443"/>
                  </a:moveTo>
                  <a:cubicBezTo>
                    <a:pt x="16775" y="20778"/>
                    <a:pt x="16523" y="21070"/>
                    <a:pt x="16200" y="21282"/>
                  </a:cubicBezTo>
                  <a:cubicBezTo>
                    <a:pt x="15861" y="21502"/>
                    <a:pt x="15490" y="21600"/>
                    <a:pt x="15120" y="21591"/>
                  </a:cubicBezTo>
                  <a:lnTo>
                    <a:pt x="6432" y="21591"/>
                  </a:lnTo>
                  <a:cubicBezTo>
                    <a:pt x="6085" y="21591"/>
                    <a:pt x="5723" y="21494"/>
                    <a:pt x="5399" y="21282"/>
                  </a:cubicBezTo>
                  <a:cubicBezTo>
                    <a:pt x="5076" y="21070"/>
                    <a:pt x="4816" y="20778"/>
                    <a:pt x="4643" y="20434"/>
                  </a:cubicBezTo>
                  <a:lnTo>
                    <a:pt x="283" y="11974"/>
                  </a:lnTo>
                  <a:cubicBezTo>
                    <a:pt x="102" y="11630"/>
                    <a:pt x="0" y="11232"/>
                    <a:pt x="0" y="10800"/>
                  </a:cubicBezTo>
                  <a:cubicBezTo>
                    <a:pt x="0" y="10367"/>
                    <a:pt x="102" y="9969"/>
                    <a:pt x="283" y="9616"/>
                  </a:cubicBezTo>
                  <a:lnTo>
                    <a:pt x="4627" y="1192"/>
                  </a:lnTo>
                  <a:cubicBezTo>
                    <a:pt x="4808" y="847"/>
                    <a:pt x="5068" y="538"/>
                    <a:pt x="5399" y="326"/>
                  </a:cubicBezTo>
                  <a:cubicBezTo>
                    <a:pt x="5707" y="123"/>
                    <a:pt x="6046" y="17"/>
                    <a:pt x="6385" y="8"/>
                  </a:cubicBezTo>
                  <a:lnTo>
                    <a:pt x="15104" y="8"/>
                  </a:lnTo>
                  <a:cubicBezTo>
                    <a:pt x="15474" y="0"/>
                    <a:pt x="15853" y="97"/>
                    <a:pt x="16200" y="326"/>
                  </a:cubicBezTo>
                  <a:cubicBezTo>
                    <a:pt x="16523" y="529"/>
                    <a:pt x="16783" y="821"/>
                    <a:pt x="16956" y="1165"/>
                  </a:cubicBezTo>
                  <a:lnTo>
                    <a:pt x="21300" y="9590"/>
                  </a:lnTo>
                  <a:cubicBezTo>
                    <a:pt x="21489" y="9943"/>
                    <a:pt x="21600" y="10358"/>
                    <a:pt x="21600" y="10800"/>
                  </a:cubicBezTo>
                  <a:cubicBezTo>
                    <a:pt x="21600" y="11250"/>
                    <a:pt x="21489" y="11665"/>
                    <a:pt x="21292" y="12018"/>
                  </a:cubicBezTo>
                  <a:lnTo>
                    <a:pt x="16956" y="20443"/>
                  </a:lnTo>
                  <a:close/>
                </a:path>
              </a:pathLst>
            </a:custGeom>
            <a:solidFill>
              <a:srgbClr val="0164DC"/>
            </a:solidFill>
            <a:ln w="9525" cap="flat" cmpd="sng">
              <a:noFill/>
              <a:prstDash val="solid"/>
              <a:miter/>
            </a:ln>
            <a:effectLst>
              <a:outerShdw blurRad="431800" dist="88900" dir="2700000" algn="tl" rotWithShape="0">
                <a:srgbClr val="000000">
                  <a:alpha val="39607"/>
                </a:srgbClr>
              </a:outerShdw>
            </a:effectLst>
          </p:spPr>
          <p:txBody>
            <a:bodyPr rtlCol="0" anchor="ctr"/>
            <a:lstStyle/>
            <a:p>
              <a:pPr algn="ctr"/>
            </a:p>
          </p:txBody>
        </p:sp>
        <p:sp>
          <p:nvSpPr>
            <p:cNvPr id="122" name="曲线"/>
            <p:cNvSpPr/>
            <p:nvPr/>
          </p:nvSpPr>
          <p:spPr>
            <a:xfrm>
              <a:off x="686514" y="5312939"/>
              <a:ext cx="782167" cy="721887"/>
            </a:xfrm>
            <a:custGeom>
              <a:avLst/>
              <a:gdLst>
                <a:gd name="T1" fmla="*/ 0 w 21600"/>
                <a:gd name="T2" fmla="*/ 0 h 21600"/>
                <a:gd name="T3" fmla="*/ 21600 w 21600"/>
                <a:gd name="T4" fmla="*/ 21600 h 21600"/>
              </a:gdLst>
              <a:ahLst/>
              <a:cxnLst/>
              <a:rect l="T1" t="T2" r="T3" b="T4"/>
              <a:pathLst>
                <a:path w="21600" h="21600">
                  <a:moveTo>
                    <a:pt x="16956" y="20443"/>
                  </a:moveTo>
                  <a:cubicBezTo>
                    <a:pt x="16775" y="20778"/>
                    <a:pt x="16523" y="21070"/>
                    <a:pt x="16199" y="21282"/>
                  </a:cubicBezTo>
                  <a:cubicBezTo>
                    <a:pt x="15861" y="21502"/>
                    <a:pt x="15490" y="21600"/>
                    <a:pt x="15119" y="21591"/>
                  </a:cubicBezTo>
                  <a:lnTo>
                    <a:pt x="6432" y="21591"/>
                  </a:lnTo>
                  <a:cubicBezTo>
                    <a:pt x="6085" y="21591"/>
                    <a:pt x="5723" y="21494"/>
                    <a:pt x="5400" y="21282"/>
                  </a:cubicBezTo>
                  <a:cubicBezTo>
                    <a:pt x="5076" y="21070"/>
                    <a:pt x="4816" y="20778"/>
                    <a:pt x="4643" y="20434"/>
                  </a:cubicBezTo>
                  <a:lnTo>
                    <a:pt x="283" y="11974"/>
                  </a:lnTo>
                  <a:cubicBezTo>
                    <a:pt x="102" y="11630"/>
                    <a:pt x="0" y="11232"/>
                    <a:pt x="0" y="10800"/>
                  </a:cubicBezTo>
                  <a:cubicBezTo>
                    <a:pt x="0" y="10367"/>
                    <a:pt x="102" y="9969"/>
                    <a:pt x="283" y="9616"/>
                  </a:cubicBezTo>
                  <a:lnTo>
                    <a:pt x="4627" y="1192"/>
                  </a:lnTo>
                  <a:cubicBezTo>
                    <a:pt x="4808" y="847"/>
                    <a:pt x="5068" y="538"/>
                    <a:pt x="5400" y="326"/>
                  </a:cubicBezTo>
                  <a:cubicBezTo>
                    <a:pt x="5707" y="123"/>
                    <a:pt x="6046" y="17"/>
                    <a:pt x="6385" y="8"/>
                  </a:cubicBezTo>
                  <a:lnTo>
                    <a:pt x="15104" y="8"/>
                  </a:lnTo>
                  <a:cubicBezTo>
                    <a:pt x="15474" y="0"/>
                    <a:pt x="15853" y="97"/>
                    <a:pt x="16199" y="326"/>
                  </a:cubicBezTo>
                  <a:cubicBezTo>
                    <a:pt x="16523" y="529"/>
                    <a:pt x="16783" y="821"/>
                    <a:pt x="16956" y="1165"/>
                  </a:cubicBezTo>
                  <a:lnTo>
                    <a:pt x="21300" y="9590"/>
                  </a:lnTo>
                  <a:cubicBezTo>
                    <a:pt x="21489" y="9943"/>
                    <a:pt x="21600" y="10358"/>
                    <a:pt x="21600" y="10800"/>
                  </a:cubicBezTo>
                  <a:cubicBezTo>
                    <a:pt x="21600" y="11250"/>
                    <a:pt x="21489" y="11665"/>
                    <a:pt x="21292" y="12018"/>
                  </a:cubicBezTo>
                  <a:lnTo>
                    <a:pt x="16956" y="20443"/>
                  </a:lnTo>
                  <a:close/>
                </a:path>
              </a:pathLst>
            </a:custGeom>
            <a:blipFill rotWithShape="1">
              <a:blip r:embed="rId4"/>
              <a:stretch>
                <a:fillRect l="-167158" t="-31921" r="-198372" b="-151558"/>
              </a:stretch>
            </a:blipFill>
            <a:ln w="9525" cap="flat" cmpd="sng">
              <a:noFill/>
              <a:prstDash val="solid"/>
              <a:miter/>
            </a:ln>
            <a:effectLst>
              <a:outerShdw blurRad="50800" dist="38100" dir="2700000" algn="tl" rotWithShape="0">
                <a:srgbClr val="000000">
                  <a:alpha val="39607"/>
                </a:srgbClr>
              </a:outerShdw>
            </a:effectLst>
          </p:spPr>
          <p:txBody>
            <a:bodyPr rtlCol="0" anchor="ctr"/>
            <a:lstStyle/>
            <a:p>
              <a:pPr algn="ctr"/>
            </a:p>
          </p:txBody>
        </p:sp>
      </p:grpSp>
      <p:sp>
        <p:nvSpPr>
          <p:cNvPr id="124" name="矩形"/>
          <p:cNvSpPr/>
          <p:nvPr/>
        </p:nvSpPr>
        <p:spPr>
          <a:xfrm>
            <a:off x="1468245" y="2573350"/>
            <a:ext cx="4566305" cy="2591721"/>
          </a:xfrm>
          <a:prstGeom prst="rect">
            <a:avLst/>
          </a:prstGeom>
          <a:noFill/>
          <a:ln w="9525" cap="flat" cmpd="sng">
            <a:noFill/>
            <a:prstDash val="solid"/>
            <a:round/>
          </a:ln>
        </p:spPr>
        <p:txBody>
          <a:bodyPr vert="horz" wrap="square" lIns="91407" tIns="45704" rIns="91407" bIns="45704" anchor="t" anchorCtr="0">
            <a:spAutoFit/>
          </a:bodyPr>
          <a:lstStyle/>
          <a:p>
            <a:pPr marL="0" indent="0" algn="l" fontAlgn="auto">
              <a:lnSpc>
                <a:spcPct val="15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事故当日天气异常，下午下了半个小时阵雨，天气气温较高，工人身上沾满了汗水，衣服手套被雨水汗水淋湿了，员工许某在主墩下横梁焊接钢筋作业，在换电焊条的时候，被电焊钳线电击后晕倒，旁边工人立即叫关电，带班长听到叫声后立即关闭开关，然后进行了简单的胸前挤压救助用吊篮将人吊下塔柱立即送至医院抢救</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p:tgtEl>
                                          <p:spTgt spid="116"/>
                                        </p:tgtEl>
                                        <p:attrNameLst>
                                          <p:attrName>ppt_y</p:attrName>
                                        </p:attrNameLst>
                                      </p:cBhvr>
                                      <p:tavLst>
                                        <p:tav tm="0">
                                          <p:val>
                                            <p:strVal val="#ppt_y+#ppt_h*1.125000"/>
                                          </p:val>
                                        </p:tav>
                                        <p:tav tm="100000">
                                          <p:val>
                                            <p:strVal val="#ppt_y"/>
                                          </p:val>
                                        </p:tav>
                                      </p:tavLst>
                                    </p:anim>
                                    <p:animEffect transition="in" filter="wipe(up)">
                                      <p:cBhvr>
                                        <p:cTn id="8" dur="500"/>
                                        <p:tgtEl>
                                          <p:spTgt spid="116"/>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wipe(left)">
                                      <p:cBhvr>
                                        <p:cTn id="12" dur="300"/>
                                        <p:tgtEl>
                                          <p:spTgt spid="11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45" presetClass="entr" presetSubtype="0" fill="hold" grpId="0" nodeType="withEffect">
                                  <p:stCondLst>
                                    <p:cond delay="50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750"/>
                                        <p:tgtEl>
                                          <p:spTgt spid="120"/>
                                        </p:tgtEl>
                                      </p:cBhvr>
                                    </p:animEffect>
                                    <p:anim calcmode="lin" valueType="num">
                                      <p:cBhvr>
                                        <p:cTn id="20" dur="750" fill="hold"/>
                                        <p:tgtEl>
                                          <p:spTgt spid="120"/>
                                        </p:tgtEl>
                                        <p:attrNameLst>
                                          <p:attrName>ppt_w</p:attrName>
                                        </p:attrNameLst>
                                      </p:cBhvr>
                                      <p:tavLst>
                                        <p:tav tm="0" fmla="#ppt_w*sin(2.5*pi*$)">
                                          <p:val>
                                            <p:fltVal val="0"/>
                                          </p:val>
                                        </p:tav>
                                        <p:tav tm="100000">
                                          <p:val>
                                            <p:fltVal val="1"/>
                                          </p:val>
                                        </p:tav>
                                      </p:tavLst>
                                    </p:anim>
                                    <p:anim calcmode="lin" valueType="num">
                                      <p:cBhvr>
                                        <p:cTn id="21" dur="750" fill="hold"/>
                                        <p:tgtEl>
                                          <p:spTgt spid="120"/>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50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750"/>
                                        <p:tgtEl>
                                          <p:spTgt spid="123"/>
                                        </p:tgtEl>
                                      </p:cBhvr>
                                    </p:animEffect>
                                    <p:anim calcmode="lin" valueType="num">
                                      <p:cBhvr>
                                        <p:cTn id="25" dur="750" fill="hold"/>
                                        <p:tgtEl>
                                          <p:spTgt spid="123"/>
                                        </p:tgtEl>
                                        <p:attrNameLst>
                                          <p:attrName>ppt_w</p:attrName>
                                        </p:attrNameLst>
                                      </p:cBhvr>
                                      <p:tavLst>
                                        <p:tav tm="0" fmla="#ppt_w*sin(2.5*pi*$)">
                                          <p:val>
                                            <p:fltVal val="0"/>
                                          </p:val>
                                        </p:tav>
                                        <p:tav tm="100000">
                                          <p:val>
                                            <p:fltVal val="1"/>
                                          </p:val>
                                        </p:tav>
                                      </p:tavLst>
                                    </p:anim>
                                    <p:anim calcmode="lin" valueType="num">
                                      <p:cBhvr>
                                        <p:cTn id="26" dur="750" fill="hold"/>
                                        <p:tgtEl>
                                          <p:spTgt spid="123"/>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1000"/>
                                        <p:tgtEl>
                                          <p:spTgt spid="124"/>
                                        </p:tgtEl>
                                      </p:cBhvr>
                                    </p:animEffect>
                                    <p:anim calcmode="lin" valueType="num">
                                      <p:cBhvr>
                                        <p:cTn id="31" dur="1000" fill="hold"/>
                                        <p:tgtEl>
                                          <p:spTgt spid="124"/>
                                        </p:tgtEl>
                                        <p:attrNameLst>
                                          <p:attrName>ppt_x</p:attrName>
                                        </p:attrNameLst>
                                      </p:cBhvr>
                                      <p:tavLst>
                                        <p:tav tm="0">
                                          <p:val>
                                            <p:strVal val="#ppt_x"/>
                                          </p:val>
                                        </p:tav>
                                        <p:tav tm="100000">
                                          <p:val>
                                            <p:strVal val="#ppt_x"/>
                                          </p:val>
                                        </p:tav>
                                      </p:tavLst>
                                    </p:anim>
                                    <p:anim calcmode="lin" valueType="num">
                                      <p:cBhvr>
                                        <p:cTn id="32"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6" grpId="0" animBg="1"/>
      <p:bldP spid="117" grpId="0"/>
      <p:bldP spid="120" grpId="0" animBg="1"/>
      <p:bldP spid="123" grpId="0" animBg="1"/>
      <p:bldP spid="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129"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130"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131" name="矩形"/>
          <p:cNvSpPr/>
          <p:nvPr/>
        </p:nvSpPr>
        <p:spPr>
          <a:xfrm>
            <a:off x="1726637" y="2820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电气事故案例</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132" name="曲线"/>
          <p:cNvSpPr/>
          <p:nvPr/>
        </p:nvSpPr>
        <p:spPr>
          <a:xfrm rot="19490962">
            <a:off x="3847098" y="3253786"/>
            <a:ext cx="1951481" cy="2357776"/>
          </a:xfrm>
          <a:custGeom>
            <a:avLst/>
            <a:gdLst>
              <a:gd name="T1" fmla="*/ 0 w 21600"/>
              <a:gd name="T2" fmla="*/ 0 h 21600"/>
              <a:gd name="T3" fmla="*/ 21600 w 21600"/>
              <a:gd name="T4" fmla="*/ 21600 h 21600"/>
            </a:gdLst>
            <a:ahLst/>
            <a:cxnLst/>
            <a:rect l="T1" t="T2" r="T3" b="T4"/>
            <a:pathLst>
              <a:path w="21600" h="21600">
                <a:moveTo>
                  <a:pt x="16259" y="0"/>
                </a:moveTo>
                <a:lnTo>
                  <a:pt x="13706" y="42"/>
                </a:lnTo>
                <a:lnTo>
                  <a:pt x="12840" y="128"/>
                </a:lnTo>
                <a:lnTo>
                  <a:pt x="11772" y="284"/>
                </a:lnTo>
                <a:lnTo>
                  <a:pt x="10951" y="413"/>
                </a:lnTo>
                <a:lnTo>
                  <a:pt x="10119" y="612"/>
                </a:lnTo>
                <a:lnTo>
                  <a:pt x="9310" y="840"/>
                </a:lnTo>
                <a:lnTo>
                  <a:pt x="8579" y="1082"/>
                </a:lnTo>
                <a:lnTo>
                  <a:pt x="7713" y="1382"/>
                </a:lnTo>
                <a:lnTo>
                  <a:pt x="6667" y="1823"/>
                </a:lnTo>
                <a:lnTo>
                  <a:pt x="5846" y="2222"/>
                </a:lnTo>
                <a:lnTo>
                  <a:pt x="5048" y="2664"/>
                </a:lnTo>
                <a:lnTo>
                  <a:pt x="4508" y="3034"/>
                </a:lnTo>
                <a:lnTo>
                  <a:pt x="3879" y="3476"/>
                </a:lnTo>
                <a:lnTo>
                  <a:pt x="3418" y="3818"/>
                </a:lnTo>
                <a:lnTo>
                  <a:pt x="2934" y="4288"/>
                </a:lnTo>
                <a:lnTo>
                  <a:pt x="2496" y="4730"/>
                </a:lnTo>
                <a:lnTo>
                  <a:pt x="2068" y="5214"/>
                </a:lnTo>
                <a:lnTo>
                  <a:pt x="1742" y="5599"/>
                </a:lnTo>
                <a:lnTo>
                  <a:pt x="1326" y="6140"/>
                </a:lnTo>
                <a:lnTo>
                  <a:pt x="922" y="6753"/>
                </a:lnTo>
                <a:lnTo>
                  <a:pt x="652" y="7351"/>
                </a:lnTo>
                <a:lnTo>
                  <a:pt x="438" y="7864"/>
                </a:lnTo>
                <a:lnTo>
                  <a:pt x="236" y="8463"/>
                </a:lnTo>
                <a:lnTo>
                  <a:pt x="67" y="9090"/>
                </a:lnTo>
                <a:lnTo>
                  <a:pt x="0" y="9902"/>
                </a:lnTo>
                <a:lnTo>
                  <a:pt x="56" y="10600"/>
                </a:lnTo>
                <a:lnTo>
                  <a:pt x="157" y="11184"/>
                </a:lnTo>
                <a:lnTo>
                  <a:pt x="292" y="11768"/>
                </a:lnTo>
                <a:lnTo>
                  <a:pt x="528" y="12424"/>
                </a:lnTo>
                <a:lnTo>
                  <a:pt x="742" y="12979"/>
                </a:lnTo>
                <a:lnTo>
                  <a:pt x="1034" y="13478"/>
                </a:lnTo>
                <a:lnTo>
                  <a:pt x="1461" y="14119"/>
                </a:lnTo>
                <a:lnTo>
                  <a:pt x="2012" y="14832"/>
                </a:lnTo>
                <a:lnTo>
                  <a:pt x="2574" y="15402"/>
                </a:lnTo>
                <a:lnTo>
                  <a:pt x="3047" y="15886"/>
                </a:lnTo>
                <a:lnTo>
                  <a:pt x="3654" y="16370"/>
                </a:lnTo>
                <a:lnTo>
                  <a:pt x="4239" y="16755"/>
                </a:lnTo>
                <a:lnTo>
                  <a:pt x="4913" y="17197"/>
                </a:lnTo>
                <a:lnTo>
                  <a:pt x="5757" y="17724"/>
                </a:lnTo>
                <a:lnTo>
                  <a:pt x="6577" y="18109"/>
                </a:lnTo>
                <a:lnTo>
                  <a:pt x="7499" y="18550"/>
                </a:lnTo>
                <a:lnTo>
                  <a:pt x="9400" y="19177"/>
                </a:lnTo>
                <a:lnTo>
                  <a:pt x="10996" y="19562"/>
                </a:lnTo>
                <a:lnTo>
                  <a:pt x="12683" y="19847"/>
                </a:lnTo>
                <a:lnTo>
                  <a:pt x="14032" y="19989"/>
                </a:lnTo>
                <a:lnTo>
                  <a:pt x="15775" y="20089"/>
                </a:lnTo>
                <a:lnTo>
                  <a:pt x="15775" y="21585"/>
                </a:lnTo>
                <a:lnTo>
                  <a:pt x="21588" y="18166"/>
                </a:lnTo>
                <a:lnTo>
                  <a:pt x="15708" y="14689"/>
                </a:lnTo>
                <a:lnTo>
                  <a:pt x="15719" y="16228"/>
                </a:lnTo>
                <a:lnTo>
                  <a:pt x="13976" y="16128"/>
                </a:lnTo>
                <a:lnTo>
                  <a:pt x="12683" y="15943"/>
                </a:lnTo>
                <a:lnTo>
                  <a:pt x="11322" y="15644"/>
                </a:lnTo>
                <a:lnTo>
                  <a:pt x="9400" y="15017"/>
                </a:lnTo>
                <a:lnTo>
                  <a:pt x="8511" y="14604"/>
                </a:lnTo>
                <a:lnTo>
                  <a:pt x="7657" y="14148"/>
                </a:lnTo>
                <a:lnTo>
                  <a:pt x="6960" y="13635"/>
                </a:lnTo>
                <a:lnTo>
                  <a:pt x="6251" y="13136"/>
                </a:lnTo>
                <a:lnTo>
                  <a:pt x="5689" y="12652"/>
                </a:lnTo>
                <a:lnTo>
                  <a:pt x="5217" y="12110"/>
                </a:lnTo>
                <a:lnTo>
                  <a:pt x="4688" y="11483"/>
                </a:lnTo>
                <a:lnTo>
                  <a:pt x="4239" y="10757"/>
                </a:lnTo>
                <a:lnTo>
                  <a:pt x="3912" y="10087"/>
                </a:lnTo>
                <a:lnTo>
                  <a:pt x="3744" y="9460"/>
                </a:lnTo>
                <a:lnTo>
                  <a:pt x="3586" y="8691"/>
                </a:lnTo>
                <a:lnTo>
                  <a:pt x="3564" y="7950"/>
                </a:lnTo>
                <a:lnTo>
                  <a:pt x="3609" y="7437"/>
                </a:lnTo>
                <a:lnTo>
                  <a:pt x="3699" y="6881"/>
                </a:lnTo>
                <a:lnTo>
                  <a:pt x="3912" y="6226"/>
                </a:lnTo>
                <a:lnTo>
                  <a:pt x="4182" y="5599"/>
                </a:lnTo>
                <a:lnTo>
                  <a:pt x="4508" y="5001"/>
                </a:lnTo>
                <a:lnTo>
                  <a:pt x="4947" y="4416"/>
                </a:lnTo>
                <a:lnTo>
                  <a:pt x="5723" y="3576"/>
                </a:lnTo>
                <a:lnTo>
                  <a:pt x="6375" y="3006"/>
                </a:lnTo>
                <a:lnTo>
                  <a:pt x="7229" y="2407"/>
                </a:lnTo>
                <a:lnTo>
                  <a:pt x="8095" y="1894"/>
                </a:lnTo>
                <a:lnTo>
                  <a:pt x="8747" y="1567"/>
                </a:lnTo>
                <a:lnTo>
                  <a:pt x="9523" y="1225"/>
                </a:lnTo>
                <a:lnTo>
                  <a:pt x="10265" y="968"/>
                </a:lnTo>
                <a:lnTo>
                  <a:pt x="10861" y="769"/>
                </a:lnTo>
                <a:lnTo>
                  <a:pt x="11480" y="598"/>
                </a:lnTo>
                <a:lnTo>
                  <a:pt x="12244" y="455"/>
                </a:lnTo>
                <a:lnTo>
                  <a:pt x="12930" y="356"/>
                </a:lnTo>
                <a:lnTo>
                  <a:pt x="13875" y="213"/>
                </a:lnTo>
                <a:lnTo>
                  <a:pt x="16259" y="0"/>
                </a:lnTo>
              </a:path>
            </a:pathLst>
          </a:custGeom>
          <a:solidFill>
            <a:srgbClr val="404040"/>
          </a:solidFill>
          <a:ln w="9525" cap="flat" cmpd="sng">
            <a:noFill/>
            <a:prstDash val="solid"/>
            <a:round/>
          </a:ln>
          <a:effectLst>
            <a:outerShdw dist="107762" dir="2700000" algn="ctr" rotWithShape="0">
              <a:srgbClr val="EEECE1">
                <a:alpha val="49803"/>
              </a:srgbClr>
            </a:outerShdw>
          </a:effectLst>
        </p:spPr>
        <p:txBody>
          <a:bodyPr rtlCol="0" anchor="ctr"/>
          <a:lstStyle/>
          <a:p>
            <a:pPr algn="ctr"/>
          </a:p>
        </p:txBody>
      </p:sp>
      <p:sp>
        <p:nvSpPr>
          <p:cNvPr id="133" name="椭圆"/>
          <p:cNvSpPr/>
          <p:nvPr/>
        </p:nvSpPr>
        <p:spPr>
          <a:xfrm>
            <a:off x="4064845" y="2060930"/>
            <a:ext cx="1692469" cy="1692468"/>
          </a:xfrm>
          <a:prstGeom prst="ellipse">
            <a:avLst/>
          </a:prstGeom>
          <a:solidFill>
            <a:srgbClr val="E0372C"/>
          </a:solidFill>
          <a:ln w="9525" cap="flat" cmpd="sng">
            <a:noFill/>
            <a:prstDash val="solid"/>
            <a:round/>
          </a:ln>
          <a:effectLst>
            <a:outerShdw dist="107762" dir="2700000" algn="ctr" rotWithShape="0">
              <a:srgbClr val="EEECE1">
                <a:alpha val="49803"/>
              </a:srgbClr>
            </a:outerShdw>
          </a:effectLst>
        </p:spPr>
        <p:txBody>
          <a:bodyPr vert="horz" wrap="square" lIns="45708" tIns="44438" rIns="45708" bIns="44438" anchor="ctr" anchorCtr="1">
            <a:noAutofit/>
          </a:bodyPr>
          <a:lstStyle/>
          <a:p>
            <a:pPr marL="0" indent="0" algn="l">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直接原因</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134" name="椭圆"/>
          <p:cNvSpPr/>
          <p:nvPr/>
        </p:nvSpPr>
        <p:spPr>
          <a:xfrm>
            <a:off x="6084890" y="3241724"/>
            <a:ext cx="1692469" cy="1692468"/>
          </a:xfrm>
          <a:prstGeom prst="ellipse">
            <a:avLst/>
          </a:prstGeom>
          <a:solidFill>
            <a:srgbClr val="0164DC"/>
          </a:solidFill>
          <a:ln w="9525" cap="flat" cmpd="sng">
            <a:noFill/>
            <a:prstDash val="solid"/>
            <a:round/>
          </a:ln>
          <a:effectLst>
            <a:outerShdw dist="107762" dir="2700000" algn="ctr" rotWithShape="0">
              <a:srgbClr val="EEECE1">
                <a:alpha val="49803"/>
              </a:srgbClr>
            </a:outerShdw>
          </a:effectLst>
        </p:spPr>
        <p:txBody>
          <a:bodyPr vert="horz" wrap="square" lIns="45708" tIns="44438" rIns="45708" bIns="44438" anchor="ctr" anchorCtr="1">
            <a:noAutofit/>
          </a:bodyPr>
          <a:lstStyle/>
          <a:p>
            <a:pPr marL="0" indent="0" algn="l">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间接原因</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135" name="矩形"/>
          <p:cNvSpPr/>
          <p:nvPr/>
        </p:nvSpPr>
        <p:spPr>
          <a:xfrm>
            <a:off x="252095" y="2204720"/>
            <a:ext cx="3652520"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just" fontAlgn="auto">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电焊钳端电线破皮严重、绝缘不符合安全要求；当事人违规操作，猛烈换上摩擦电焊条，全身被汗水、雨水淋湿电阻减小，空载时电压为</a:t>
            </a:r>
            <a:r>
              <a:rPr lang="en-US" altLang="zh-CN" sz="14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70V</a:t>
            </a:r>
            <a:r>
              <a:rPr lang="zh-CN" altLang="en-US" sz="14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左右，电流从左手经过心脏再从右手导出形成回路，电击伤当事人</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136" name="直线"/>
          <p:cNvSpPr/>
          <p:nvPr/>
        </p:nvSpPr>
        <p:spPr>
          <a:xfrm>
            <a:off x="255838" y="2060930"/>
            <a:ext cx="4718091" cy="0"/>
          </a:xfrm>
          <a:prstGeom prst="line">
            <a:avLst/>
          </a:prstGeom>
          <a:noFill/>
          <a:ln w="25400" cap="rnd" cmpd="sng">
            <a:solidFill>
              <a:srgbClr val="686C86"/>
            </a:solidFill>
            <a:prstDash val="sysDot"/>
            <a:round/>
          </a:ln>
        </p:spPr>
        <p:txBody>
          <a:bodyPr rtlCol="0" anchor="ctr"/>
          <a:lstStyle/>
          <a:p>
            <a:pPr algn="ctr"/>
          </a:p>
        </p:txBody>
      </p:sp>
      <p:sp>
        <p:nvSpPr>
          <p:cNvPr id="137" name="矩形"/>
          <p:cNvSpPr/>
          <p:nvPr/>
        </p:nvSpPr>
        <p:spPr>
          <a:xfrm>
            <a:off x="8332205" y="3980671"/>
            <a:ext cx="3508096"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作业队未对电焊机电线进行仔细检查，及时进行更换包扎，安全管理不到位</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138" name="直线"/>
          <p:cNvSpPr/>
          <p:nvPr/>
        </p:nvSpPr>
        <p:spPr>
          <a:xfrm>
            <a:off x="7100626" y="4933558"/>
            <a:ext cx="4921873" cy="0"/>
          </a:xfrm>
          <a:prstGeom prst="line">
            <a:avLst/>
          </a:prstGeom>
          <a:noFill/>
          <a:ln w="25400" cap="rnd" cmpd="sng">
            <a:solidFill>
              <a:srgbClr val="686C86"/>
            </a:solidFill>
            <a:prstDash val="sysDot"/>
            <a:round/>
          </a:ln>
        </p:spPr>
        <p:txBody>
          <a:bodyPr rtlCol="0" anchor="ctr"/>
          <a:lstStyle/>
          <a:p>
            <a:pPr algn="ctr"/>
          </a:p>
        </p:txBody>
      </p:sp>
      <p:sp>
        <p:nvSpPr>
          <p:cNvPr id="139" name="曲线"/>
          <p:cNvSpPr>
            <a:spLocks noChangeAspect="1"/>
          </p:cNvSpPr>
          <p:nvPr/>
        </p:nvSpPr>
        <p:spPr>
          <a:xfrm rot="19490962" flipH="1" flipV="1">
            <a:off x="6086449" y="1070157"/>
            <a:ext cx="1936027" cy="2339407"/>
          </a:xfrm>
          <a:custGeom>
            <a:avLst/>
            <a:gdLst>
              <a:gd name="T1" fmla="*/ 0 w 21600"/>
              <a:gd name="T2" fmla="*/ -21600 h 21600"/>
              <a:gd name="T3" fmla="*/ 21600 w 21600"/>
              <a:gd name="T4" fmla="*/ 0 h 21600"/>
            </a:gdLst>
            <a:ahLst/>
            <a:cxnLst/>
            <a:rect l="T1" t="T2" r="T3" b="T4"/>
            <a:pathLst>
              <a:path w="21600" h="21600">
                <a:moveTo>
                  <a:pt x="16259" y="0"/>
                </a:moveTo>
                <a:lnTo>
                  <a:pt x="13706" y="42"/>
                </a:lnTo>
                <a:lnTo>
                  <a:pt x="12840" y="128"/>
                </a:lnTo>
                <a:lnTo>
                  <a:pt x="11772" y="284"/>
                </a:lnTo>
                <a:lnTo>
                  <a:pt x="10951" y="413"/>
                </a:lnTo>
                <a:lnTo>
                  <a:pt x="10119" y="612"/>
                </a:lnTo>
                <a:lnTo>
                  <a:pt x="9310" y="840"/>
                </a:lnTo>
                <a:lnTo>
                  <a:pt x="8579" y="1082"/>
                </a:lnTo>
                <a:lnTo>
                  <a:pt x="7713" y="1382"/>
                </a:lnTo>
                <a:lnTo>
                  <a:pt x="6667" y="1823"/>
                </a:lnTo>
                <a:lnTo>
                  <a:pt x="5846" y="2222"/>
                </a:lnTo>
                <a:lnTo>
                  <a:pt x="5048" y="2664"/>
                </a:lnTo>
                <a:lnTo>
                  <a:pt x="4508" y="3034"/>
                </a:lnTo>
                <a:lnTo>
                  <a:pt x="3879" y="3476"/>
                </a:lnTo>
                <a:lnTo>
                  <a:pt x="3418" y="3818"/>
                </a:lnTo>
                <a:lnTo>
                  <a:pt x="2934" y="4288"/>
                </a:lnTo>
                <a:lnTo>
                  <a:pt x="2496" y="4730"/>
                </a:lnTo>
                <a:lnTo>
                  <a:pt x="2068" y="5214"/>
                </a:lnTo>
                <a:lnTo>
                  <a:pt x="1742" y="5599"/>
                </a:lnTo>
                <a:lnTo>
                  <a:pt x="1326" y="6140"/>
                </a:lnTo>
                <a:lnTo>
                  <a:pt x="922" y="6753"/>
                </a:lnTo>
                <a:lnTo>
                  <a:pt x="652" y="7351"/>
                </a:lnTo>
                <a:lnTo>
                  <a:pt x="438" y="7864"/>
                </a:lnTo>
                <a:lnTo>
                  <a:pt x="236" y="8463"/>
                </a:lnTo>
                <a:lnTo>
                  <a:pt x="67" y="9090"/>
                </a:lnTo>
                <a:lnTo>
                  <a:pt x="0" y="9902"/>
                </a:lnTo>
                <a:lnTo>
                  <a:pt x="56" y="10600"/>
                </a:lnTo>
                <a:lnTo>
                  <a:pt x="157" y="11184"/>
                </a:lnTo>
                <a:lnTo>
                  <a:pt x="292" y="11768"/>
                </a:lnTo>
                <a:lnTo>
                  <a:pt x="528" y="12424"/>
                </a:lnTo>
                <a:lnTo>
                  <a:pt x="742" y="12979"/>
                </a:lnTo>
                <a:lnTo>
                  <a:pt x="1034" y="13478"/>
                </a:lnTo>
                <a:lnTo>
                  <a:pt x="1461" y="14119"/>
                </a:lnTo>
                <a:lnTo>
                  <a:pt x="2012" y="14832"/>
                </a:lnTo>
                <a:lnTo>
                  <a:pt x="2574" y="15402"/>
                </a:lnTo>
                <a:lnTo>
                  <a:pt x="3047" y="15886"/>
                </a:lnTo>
                <a:lnTo>
                  <a:pt x="3654" y="16370"/>
                </a:lnTo>
                <a:lnTo>
                  <a:pt x="4239" y="16755"/>
                </a:lnTo>
                <a:lnTo>
                  <a:pt x="4913" y="17197"/>
                </a:lnTo>
                <a:lnTo>
                  <a:pt x="5756" y="17724"/>
                </a:lnTo>
                <a:lnTo>
                  <a:pt x="6577" y="18109"/>
                </a:lnTo>
                <a:lnTo>
                  <a:pt x="7499" y="18550"/>
                </a:lnTo>
                <a:lnTo>
                  <a:pt x="9400" y="19177"/>
                </a:lnTo>
                <a:lnTo>
                  <a:pt x="10996" y="19562"/>
                </a:lnTo>
                <a:lnTo>
                  <a:pt x="12683" y="19847"/>
                </a:lnTo>
                <a:lnTo>
                  <a:pt x="14032" y="19989"/>
                </a:lnTo>
                <a:lnTo>
                  <a:pt x="15775" y="20089"/>
                </a:lnTo>
                <a:lnTo>
                  <a:pt x="15775" y="21585"/>
                </a:lnTo>
                <a:lnTo>
                  <a:pt x="21588" y="18166"/>
                </a:lnTo>
                <a:lnTo>
                  <a:pt x="15708" y="14689"/>
                </a:lnTo>
                <a:lnTo>
                  <a:pt x="15719" y="16228"/>
                </a:lnTo>
                <a:lnTo>
                  <a:pt x="13976" y="16128"/>
                </a:lnTo>
                <a:lnTo>
                  <a:pt x="12683" y="15943"/>
                </a:lnTo>
                <a:lnTo>
                  <a:pt x="11322" y="15644"/>
                </a:lnTo>
                <a:lnTo>
                  <a:pt x="9400" y="15017"/>
                </a:lnTo>
                <a:lnTo>
                  <a:pt x="8511" y="14604"/>
                </a:lnTo>
                <a:lnTo>
                  <a:pt x="7657" y="14148"/>
                </a:lnTo>
                <a:lnTo>
                  <a:pt x="6960" y="13635"/>
                </a:lnTo>
                <a:lnTo>
                  <a:pt x="6251" y="13136"/>
                </a:lnTo>
                <a:lnTo>
                  <a:pt x="5689" y="12652"/>
                </a:lnTo>
                <a:lnTo>
                  <a:pt x="5217" y="12110"/>
                </a:lnTo>
                <a:lnTo>
                  <a:pt x="4688" y="11483"/>
                </a:lnTo>
                <a:lnTo>
                  <a:pt x="4239" y="10757"/>
                </a:lnTo>
                <a:lnTo>
                  <a:pt x="3912" y="10087"/>
                </a:lnTo>
                <a:lnTo>
                  <a:pt x="3744" y="9460"/>
                </a:lnTo>
                <a:lnTo>
                  <a:pt x="3586" y="8691"/>
                </a:lnTo>
                <a:lnTo>
                  <a:pt x="3564" y="7950"/>
                </a:lnTo>
                <a:lnTo>
                  <a:pt x="3609" y="7437"/>
                </a:lnTo>
                <a:lnTo>
                  <a:pt x="3699" y="6881"/>
                </a:lnTo>
                <a:lnTo>
                  <a:pt x="3912" y="6226"/>
                </a:lnTo>
                <a:lnTo>
                  <a:pt x="4182" y="5599"/>
                </a:lnTo>
                <a:lnTo>
                  <a:pt x="4508" y="5001"/>
                </a:lnTo>
                <a:lnTo>
                  <a:pt x="4947" y="4416"/>
                </a:lnTo>
                <a:lnTo>
                  <a:pt x="5723" y="3576"/>
                </a:lnTo>
                <a:lnTo>
                  <a:pt x="6375" y="3006"/>
                </a:lnTo>
                <a:lnTo>
                  <a:pt x="7229" y="2407"/>
                </a:lnTo>
                <a:lnTo>
                  <a:pt x="8095" y="1894"/>
                </a:lnTo>
                <a:lnTo>
                  <a:pt x="8747" y="1567"/>
                </a:lnTo>
                <a:lnTo>
                  <a:pt x="9523" y="1225"/>
                </a:lnTo>
                <a:lnTo>
                  <a:pt x="10265" y="968"/>
                </a:lnTo>
                <a:lnTo>
                  <a:pt x="10861" y="769"/>
                </a:lnTo>
                <a:lnTo>
                  <a:pt x="11480" y="598"/>
                </a:lnTo>
                <a:lnTo>
                  <a:pt x="12244" y="455"/>
                </a:lnTo>
                <a:lnTo>
                  <a:pt x="12930" y="356"/>
                </a:lnTo>
                <a:lnTo>
                  <a:pt x="13875" y="213"/>
                </a:lnTo>
                <a:lnTo>
                  <a:pt x="16259" y="0"/>
                </a:lnTo>
              </a:path>
            </a:pathLst>
          </a:custGeom>
          <a:solidFill>
            <a:srgbClr val="404040"/>
          </a:solidFill>
          <a:ln w="9525" cap="flat" cmpd="sng">
            <a:noFill/>
            <a:prstDash val="solid"/>
            <a:round/>
          </a:ln>
          <a:effectLst>
            <a:outerShdw dist="107762" dir="2700000" algn="ctr" rotWithShape="0">
              <a:srgbClr val="EEECE1">
                <a:alpha val="49803"/>
              </a:srgbClr>
            </a:outerShdw>
          </a:effectLst>
        </p:spPr>
        <p:txBody>
          <a:bodyPr rtlCol="0"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500" fill="hold"/>
                                        <p:tgtEl>
                                          <p:spTgt spid="133"/>
                                        </p:tgtEl>
                                        <p:attrNameLst>
                                          <p:attrName>ppt_w</p:attrName>
                                        </p:attrNameLst>
                                      </p:cBhvr>
                                      <p:tavLst>
                                        <p:tav tm="0">
                                          <p:val>
                                            <p:fltVal val="0"/>
                                          </p:val>
                                        </p:tav>
                                        <p:tav tm="100000">
                                          <p:val>
                                            <p:strVal val="#ppt_w"/>
                                          </p:val>
                                        </p:tav>
                                      </p:tavLst>
                                    </p:anim>
                                    <p:anim calcmode="lin" valueType="num">
                                      <p:cBhvr>
                                        <p:cTn id="8" dur="500" fill="hold"/>
                                        <p:tgtEl>
                                          <p:spTgt spid="133"/>
                                        </p:tgtEl>
                                        <p:attrNameLst>
                                          <p:attrName>ppt_h</p:attrName>
                                        </p:attrNameLst>
                                      </p:cBhvr>
                                      <p:tavLst>
                                        <p:tav tm="0">
                                          <p:val>
                                            <p:fltVal val="0"/>
                                          </p:val>
                                        </p:tav>
                                        <p:tav tm="100000">
                                          <p:val>
                                            <p:strVal val="#ppt_h"/>
                                          </p:val>
                                        </p:tav>
                                      </p:tavLst>
                                    </p:anim>
                                    <p:animEffect transition="in" filter="fade">
                                      <p:cBhvr>
                                        <p:cTn id="9" dur="500"/>
                                        <p:tgtEl>
                                          <p:spTgt spid="13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wipe(left)">
                                      <p:cBhvr>
                                        <p:cTn id="13" dur="500"/>
                                        <p:tgtEl>
                                          <p:spTgt spid="1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4"/>
                                        </p:tgtEl>
                                        <p:attrNameLst>
                                          <p:attrName>style.visibility</p:attrName>
                                        </p:attrNameLst>
                                      </p:cBhvr>
                                      <p:to>
                                        <p:strVal val="visible"/>
                                      </p:to>
                                    </p:set>
                                    <p:anim calcmode="lin" valueType="num">
                                      <p:cBhvr>
                                        <p:cTn id="17" dur="500" fill="hold"/>
                                        <p:tgtEl>
                                          <p:spTgt spid="134"/>
                                        </p:tgtEl>
                                        <p:attrNameLst>
                                          <p:attrName>ppt_w</p:attrName>
                                        </p:attrNameLst>
                                      </p:cBhvr>
                                      <p:tavLst>
                                        <p:tav tm="0">
                                          <p:val>
                                            <p:fltVal val="0"/>
                                          </p:val>
                                        </p:tav>
                                        <p:tav tm="100000">
                                          <p:val>
                                            <p:strVal val="#ppt_w"/>
                                          </p:val>
                                        </p:tav>
                                      </p:tavLst>
                                    </p:anim>
                                    <p:anim calcmode="lin" valueType="num">
                                      <p:cBhvr>
                                        <p:cTn id="18" dur="500" fill="hold"/>
                                        <p:tgtEl>
                                          <p:spTgt spid="134"/>
                                        </p:tgtEl>
                                        <p:attrNameLst>
                                          <p:attrName>ppt_h</p:attrName>
                                        </p:attrNameLst>
                                      </p:cBhvr>
                                      <p:tavLst>
                                        <p:tav tm="0">
                                          <p:val>
                                            <p:fltVal val="0"/>
                                          </p:val>
                                        </p:tav>
                                        <p:tav tm="100000">
                                          <p:val>
                                            <p:strVal val="#ppt_h"/>
                                          </p:val>
                                        </p:tav>
                                      </p:tavLst>
                                    </p:anim>
                                    <p:animEffect transition="in" filter="fade">
                                      <p:cBhvr>
                                        <p:cTn id="19" dur="500"/>
                                        <p:tgtEl>
                                          <p:spTgt spid="134"/>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right)">
                                      <p:cBhvr>
                                        <p:cTn id="23" dur="500"/>
                                        <p:tgtEl>
                                          <p:spTgt spid="13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p:cTn id="27" dur="500" fill="hold"/>
                                        <p:tgtEl>
                                          <p:spTgt spid="136"/>
                                        </p:tgtEl>
                                        <p:attrNameLst>
                                          <p:attrName>ppt_w</p:attrName>
                                        </p:attrNameLst>
                                      </p:cBhvr>
                                      <p:tavLst>
                                        <p:tav tm="0">
                                          <p:val>
                                            <p:fltVal val="0"/>
                                          </p:val>
                                        </p:tav>
                                        <p:tav tm="100000">
                                          <p:val>
                                            <p:strVal val="#ppt_w"/>
                                          </p:val>
                                        </p:tav>
                                      </p:tavLst>
                                    </p:anim>
                                    <p:anim calcmode="lin" valueType="num">
                                      <p:cBhvr>
                                        <p:cTn id="28" dur="500" fill="hold"/>
                                        <p:tgtEl>
                                          <p:spTgt spid="136"/>
                                        </p:tgtEl>
                                        <p:attrNameLst>
                                          <p:attrName>ppt_h</p:attrName>
                                        </p:attrNameLst>
                                      </p:cBhvr>
                                      <p:tavLst>
                                        <p:tav tm="0">
                                          <p:val>
                                            <p:fltVal val="0"/>
                                          </p:val>
                                        </p:tav>
                                        <p:tav tm="100000">
                                          <p:val>
                                            <p:strVal val="#ppt_h"/>
                                          </p:val>
                                        </p:tav>
                                      </p:tavLst>
                                    </p:anim>
                                    <p:animEffect transition="in" filter="fade">
                                      <p:cBhvr>
                                        <p:cTn id="29" dur="500"/>
                                        <p:tgtEl>
                                          <p:spTgt spid="13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strips(downRight)">
                                      <p:cBhvr>
                                        <p:cTn id="32" dur="500"/>
                                        <p:tgtEl>
                                          <p:spTgt spid="135"/>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 calcmode="lin" valueType="num">
                                      <p:cBhvr>
                                        <p:cTn id="36" dur="500" fill="hold"/>
                                        <p:tgtEl>
                                          <p:spTgt spid="138"/>
                                        </p:tgtEl>
                                        <p:attrNameLst>
                                          <p:attrName>ppt_w</p:attrName>
                                        </p:attrNameLst>
                                      </p:cBhvr>
                                      <p:tavLst>
                                        <p:tav tm="0">
                                          <p:val>
                                            <p:fltVal val="0"/>
                                          </p:val>
                                        </p:tav>
                                        <p:tav tm="100000">
                                          <p:val>
                                            <p:strVal val="#ppt_w"/>
                                          </p:val>
                                        </p:tav>
                                      </p:tavLst>
                                    </p:anim>
                                    <p:anim calcmode="lin" valueType="num">
                                      <p:cBhvr>
                                        <p:cTn id="37" dur="500" fill="hold"/>
                                        <p:tgtEl>
                                          <p:spTgt spid="138"/>
                                        </p:tgtEl>
                                        <p:attrNameLst>
                                          <p:attrName>ppt_h</p:attrName>
                                        </p:attrNameLst>
                                      </p:cBhvr>
                                      <p:tavLst>
                                        <p:tav tm="0">
                                          <p:val>
                                            <p:fltVal val="0"/>
                                          </p:val>
                                        </p:tav>
                                        <p:tav tm="100000">
                                          <p:val>
                                            <p:strVal val="#ppt_h"/>
                                          </p:val>
                                        </p:tav>
                                      </p:tavLst>
                                    </p:anim>
                                    <p:animEffect transition="in" filter="fade">
                                      <p:cBhvr>
                                        <p:cTn id="38" dur="500"/>
                                        <p:tgtEl>
                                          <p:spTgt spid="138"/>
                                        </p:tgtEl>
                                      </p:cBhvr>
                                    </p:animEffect>
                                  </p:childTnLst>
                                </p:cTn>
                              </p:par>
                              <p:par>
                                <p:cTn id="39" presetID="18" presetClass="entr" presetSubtype="9"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strips(upLeft)">
                                      <p:cBhvr>
                                        <p:cTn id="4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p:bldP spid="136" grpId="0" animBg="1"/>
      <p:bldP spid="137" grpId="0"/>
      <p:bldP spid="138" grpId="0" animBg="1"/>
      <p:bldP spid="1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144"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145"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146" name="矩形"/>
          <p:cNvSpPr/>
          <p:nvPr/>
        </p:nvSpPr>
        <p:spPr>
          <a:xfrm>
            <a:off x="1726637" y="2820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电气事故案例</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147" name="等腰三角形"/>
          <p:cNvSpPr/>
          <p:nvPr/>
        </p:nvSpPr>
        <p:spPr>
          <a:xfrm rot="5400000">
            <a:off x="589622" y="380213"/>
            <a:ext cx="345638" cy="297965"/>
          </a:xfrm>
          <a:prstGeom prst="triangle">
            <a:avLst>
              <a:gd name="adj" fmla="val 50000"/>
            </a:avLst>
          </a:prstGeom>
          <a:solidFill>
            <a:srgbClr val="0E65AC"/>
          </a:solidFill>
          <a:ln w="25400" cap="flat" cmpd="sng">
            <a:noFill/>
            <a:prstDash val="solid"/>
            <a:round/>
          </a:ln>
        </p:spPr>
        <p:txBody>
          <a:bodyPr rtlCol="0" anchor="ctr"/>
          <a:lstStyle/>
          <a:p>
            <a:pPr algn="ctr"/>
          </a:p>
        </p:txBody>
      </p:sp>
      <p:sp>
        <p:nvSpPr>
          <p:cNvPr id="148" name="直线"/>
          <p:cNvSpPr/>
          <p:nvPr/>
        </p:nvSpPr>
        <p:spPr>
          <a:xfrm>
            <a:off x="3201888" y="6798974"/>
            <a:ext cx="8380512" cy="0"/>
          </a:xfrm>
          <a:prstGeom prst="line">
            <a:avLst/>
          </a:prstGeom>
          <a:noFill/>
          <a:ln w="152400" cap="flat" cmpd="sng">
            <a:solidFill>
              <a:srgbClr val="0164DC"/>
            </a:solidFill>
            <a:prstDash val="solid"/>
            <a:round/>
          </a:ln>
        </p:spPr>
        <p:txBody>
          <a:bodyPr rtlCol="0" anchor="ctr"/>
          <a:lstStyle/>
          <a:p>
            <a:pPr algn="ctr"/>
          </a:p>
        </p:txBody>
      </p:sp>
      <p:sp>
        <p:nvSpPr>
          <p:cNvPr id="149" name="直线"/>
          <p:cNvSpPr/>
          <p:nvPr/>
        </p:nvSpPr>
        <p:spPr>
          <a:xfrm>
            <a:off x="2156182" y="6798974"/>
            <a:ext cx="1044008" cy="0"/>
          </a:xfrm>
          <a:prstGeom prst="line">
            <a:avLst/>
          </a:prstGeom>
          <a:noFill/>
          <a:ln w="152400" cap="flat" cmpd="sng">
            <a:solidFill>
              <a:srgbClr val="404040"/>
            </a:solidFill>
            <a:prstDash val="solid"/>
            <a:round/>
          </a:ln>
        </p:spPr>
        <p:txBody>
          <a:bodyPr rtlCol="0" anchor="ctr"/>
          <a:lstStyle/>
          <a:p>
            <a:pPr algn="ctr"/>
          </a:p>
        </p:txBody>
      </p:sp>
      <p:sp>
        <p:nvSpPr>
          <p:cNvPr id="150" name="直线"/>
          <p:cNvSpPr/>
          <p:nvPr/>
        </p:nvSpPr>
        <p:spPr>
          <a:xfrm>
            <a:off x="1026656" y="6798974"/>
            <a:ext cx="1152008" cy="0"/>
          </a:xfrm>
          <a:prstGeom prst="line">
            <a:avLst/>
          </a:prstGeom>
          <a:noFill/>
          <a:ln w="152400" cap="flat" cmpd="sng">
            <a:solidFill>
              <a:srgbClr val="FFC000"/>
            </a:solidFill>
            <a:prstDash val="solid"/>
            <a:round/>
          </a:ln>
        </p:spPr>
        <p:txBody>
          <a:bodyPr rtlCol="0" anchor="ctr"/>
          <a:lstStyle/>
          <a:p>
            <a:pPr algn="ctr"/>
          </a:p>
        </p:txBody>
      </p:sp>
      <p:sp>
        <p:nvSpPr>
          <p:cNvPr id="151" name="直线"/>
          <p:cNvSpPr/>
          <p:nvPr/>
        </p:nvSpPr>
        <p:spPr>
          <a:xfrm>
            <a:off x="-5080" y="6798974"/>
            <a:ext cx="1044008" cy="0"/>
          </a:xfrm>
          <a:prstGeom prst="line">
            <a:avLst/>
          </a:prstGeom>
          <a:noFill/>
          <a:ln w="152400" cap="flat" cmpd="sng">
            <a:solidFill>
              <a:srgbClr val="E0372C"/>
            </a:solidFill>
            <a:prstDash val="solid"/>
            <a:round/>
          </a:ln>
        </p:spPr>
        <p:txBody>
          <a:bodyPr rtlCol="0" anchor="ctr"/>
          <a:lstStyle/>
          <a:p>
            <a:pPr algn="ctr"/>
          </a:p>
        </p:txBody>
      </p:sp>
      <p:sp>
        <p:nvSpPr>
          <p:cNvPr id="152" name="平行四边形"/>
          <p:cNvSpPr/>
          <p:nvPr/>
        </p:nvSpPr>
        <p:spPr>
          <a:xfrm flipH="1">
            <a:off x="5923179" y="0"/>
            <a:ext cx="6311676" cy="6862106"/>
          </a:xfrm>
          <a:prstGeom prst="parallelogram">
            <a:avLst>
              <a:gd name="adj" fmla="val 24995"/>
            </a:avLst>
          </a:prstGeom>
          <a:solidFill>
            <a:srgbClr val="0164DC"/>
          </a:solidFill>
          <a:ln w="25400" cap="flat" cmpd="sng">
            <a:noFill/>
            <a:prstDash val="solid"/>
            <a:round/>
          </a:ln>
        </p:spPr>
        <p:txBody>
          <a:bodyPr rtlCol="0" anchor="ctr"/>
          <a:lstStyle/>
          <a:p>
            <a:pPr algn="ctr"/>
          </a:p>
        </p:txBody>
      </p:sp>
      <p:pic>
        <p:nvPicPr>
          <p:cNvPr id="153" name="图片" descr="G:\zxl\PPT素材\素材\图片包\消防\0013d30f37580d0ae6950d.JPG0013d30f37580d0ae6950d"/>
          <p:cNvPicPr>
            <a:picLocks noChangeAspect="1"/>
          </p:cNvPicPr>
          <p:nvPr/>
        </p:nvPicPr>
        <p:blipFill>
          <a:blip r:embed="rId1" cstate="print"/>
          <a:stretch>
            <a:fillRect/>
          </a:stretch>
        </p:blipFill>
        <p:spPr>
          <a:xfrm flipH="1">
            <a:off x="6209030" y="635"/>
            <a:ext cx="7863841" cy="6860540"/>
          </a:xfrm>
          <a:prstGeom prst="parallelogram">
            <a:avLst>
              <a:gd name="adj" fmla="val 22839"/>
            </a:avLst>
          </a:prstGeom>
          <a:blipFill rotWithShape="1">
            <a:blip r:embed="rId1"/>
            <a:stretch>
              <a:fillRect l="-167000" t="-32000" r="-198000" b="-152000"/>
            </a:stretch>
          </a:blipFill>
          <a:ln w="9525" cap="flat" cmpd="sng">
            <a:noFill/>
            <a:prstDash val="solid"/>
            <a:miter/>
          </a:ln>
        </p:spPr>
      </p:pic>
      <p:sp>
        <p:nvSpPr>
          <p:cNvPr id="154" name="矩形"/>
          <p:cNvSpPr/>
          <p:nvPr/>
        </p:nvSpPr>
        <p:spPr>
          <a:xfrm>
            <a:off x="1086485" y="2641600"/>
            <a:ext cx="4333240"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2014年11月16日18时36分，位于潍坊市寿光市龙源镇的寿光市龙源食品有限公司厂房发生重大火灾事故，共造成18人死亡，13人受伤，4000平方米主厂房及主厂房内生产设备被损毁，直接经济损失2666.2万元</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155" name="直线"/>
          <p:cNvSpPr/>
          <p:nvPr/>
        </p:nvSpPr>
        <p:spPr>
          <a:xfrm>
            <a:off x="1164720" y="2470785"/>
            <a:ext cx="4320032" cy="0"/>
          </a:xfrm>
          <a:prstGeom prst="line">
            <a:avLst/>
          </a:prstGeom>
          <a:noFill/>
          <a:ln w="19050" cap="flat" cmpd="sng">
            <a:solidFill>
              <a:srgbClr val="E0372C"/>
            </a:solidFill>
            <a:prstDash val="sysDash"/>
            <a:round/>
          </a:ln>
        </p:spPr>
        <p:txBody>
          <a:bodyPr rtlCol="0" anchor="ctr"/>
          <a:lstStyle/>
          <a:p>
            <a:pPr algn="ctr"/>
          </a:p>
        </p:txBody>
      </p:sp>
      <p:sp>
        <p:nvSpPr>
          <p:cNvPr id="156" name="直线"/>
          <p:cNvSpPr/>
          <p:nvPr/>
        </p:nvSpPr>
        <p:spPr>
          <a:xfrm>
            <a:off x="1164600" y="5491589"/>
            <a:ext cx="4320032" cy="0"/>
          </a:xfrm>
          <a:prstGeom prst="line">
            <a:avLst/>
          </a:prstGeom>
          <a:noFill/>
          <a:ln w="19050" cap="flat" cmpd="sng">
            <a:solidFill>
              <a:srgbClr val="E0372C"/>
            </a:solidFill>
            <a:prstDash val="sysDash"/>
            <a:round/>
          </a:ln>
        </p:spPr>
        <p:txBody>
          <a:bodyPr rtlCol="0"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0-#ppt_w/2"/>
                                          </p:val>
                                        </p:tav>
                                        <p:tav tm="100000">
                                          <p:val>
                                            <p:strVal val="#ppt_x"/>
                                          </p:val>
                                        </p:tav>
                                      </p:tavLst>
                                    </p:anim>
                                    <p:anim calcmode="lin" valueType="num">
                                      <p:cBhvr additive="base">
                                        <p:cTn id="8" dur="500" fill="hold"/>
                                        <p:tgtEl>
                                          <p:spTgt spid="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3"/>
                                        </p:tgtEl>
                                        <p:attrNameLst>
                                          <p:attrName>style.visibility</p:attrName>
                                        </p:attrNameLst>
                                      </p:cBhvr>
                                      <p:to>
                                        <p:strVal val="visible"/>
                                      </p:to>
                                    </p:set>
                                    <p:anim calcmode="lin" valueType="num">
                                      <p:cBhvr additive="base">
                                        <p:cTn id="12" dur="500" fill="hold"/>
                                        <p:tgtEl>
                                          <p:spTgt spid="153"/>
                                        </p:tgtEl>
                                        <p:attrNameLst>
                                          <p:attrName>ppt_x</p:attrName>
                                        </p:attrNameLst>
                                      </p:cBhvr>
                                      <p:tavLst>
                                        <p:tav tm="0">
                                          <p:val>
                                            <p:strVal val="1+#ppt_w/2"/>
                                          </p:val>
                                        </p:tav>
                                        <p:tav tm="100000">
                                          <p:val>
                                            <p:strVal val="#ppt_x"/>
                                          </p:val>
                                        </p:tav>
                                      </p:tavLst>
                                    </p:anim>
                                    <p:anim calcmode="lin" valueType="num">
                                      <p:cBhvr additive="base">
                                        <p:cTn id="13" dur="500" fill="hold"/>
                                        <p:tgtEl>
                                          <p:spTgt spid="1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wipe(down)">
                                      <p:cBhvr>
                                        <p:cTn id="17" dur="500"/>
                                        <p:tgtEl>
                                          <p:spTgt spid="15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fade">
                                      <p:cBhvr>
                                        <p:cTn id="21" dur="1000"/>
                                        <p:tgtEl>
                                          <p:spTgt spid="155"/>
                                        </p:tgtEl>
                                      </p:cBhvr>
                                    </p:animEffect>
                                    <p:anim calcmode="lin" valueType="num">
                                      <p:cBhvr>
                                        <p:cTn id="22" dur="1000" fill="hold"/>
                                        <p:tgtEl>
                                          <p:spTgt spid="155"/>
                                        </p:tgtEl>
                                        <p:attrNameLst>
                                          <p:attrName>ppt_x</p:attrName>
                                        </p:attrNameLst>
                                      </p:cBhvr>
                                      <p:tavLst>
                                        <p:tav tm="0">
                                          <p:val>
                                            <p:strVal val="#ppt_x"/>
                                          </p:val>
                                        </p:tav>
                                        <p:tav tm="100000">
                                          <p:val>
                                            <p:strVal val="#ppt_x"/>
                                          </p:val>
                                        </p:tav>
                                      </p:tavLst>
                                    </p:anim>
                                    <p:anim calcmode="lin" valueType="num">
                                      <p:cBhvr>
                                        <p:cTn id="23" dur="1000" fill="hold"/>
                                        <p:tgtEl>
                                          <p:spTgt spid="15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1000"/>
                                        <p:tgtEl>
                                          <p:spTgt spid="156"/>
                                        </p:tgtEl>
                                      </p:cBhvr>
                                    </p:animEffect>
                                    <p:anim calcmode="lin" valueType="num">
                                      <p:cBhvr>
                                        <p:cTn id="27" dur="1000" fill="hold"/>
                                        <p:tgtEl>
                                          <p:spTgt spid="156"/>
                                        </p:tgtEl>
                                        <p:attrNameLst>
                                          <p:attrName>ppt_x</p:attrName>
                                        </p:attrNameLst>
                                      </p:cBhvr>
                                      <p:tavLst>
                                        <p:tav tm="0">
                                          <p:val>
                                            <p:strVal val="#ppt_x"/>
                                          </p:val>
                                        </p:tav>
                                        <p:tav tm="100000">
                                          <p:val>
                                            <p:strVal val="#ppt_x"/>
                                          </p:val>
                                        </p:tav>
                                      </p:tavLst>
                                    </p:anim>
                                    <p:anim calcmode="lin" valueType="num">
                                      <p:cBhvr>
                                        <p:cTn id="28" dur="1000" fill="hold"/>
                                        <p:tgtEl>
                                          <p:spTgt spid="15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1000"/>
                                        <p:tgtEl>
                                          <p:spTgt spid="154"/>
                                        </p:tgtEl>
                                      </p:cBhvr>
                                    </p:animEffect>
                                    <p:anim calcmode="lin" valueType="num">
                                      <p:cBhvr>
                                        <p:cTn id="33" dur="1000" fill="hold"/>
                                        <p:tgtEl>
                                          <p:spTgt spid="154"/>
                                        </p:tgtEl>
                                        <p:attrNameLst>
                                          <p:attrName>ppt_x</p:attrName>
                                        </p:attrNameLst>
                                      </p:cBhvr>
                                      <p:tavLst>
                                        <p:tav tm="0">
                                          <p:val>
                                            <p:strVal val="#ppt_x"/>
                                          </p:val>
                                        </p:tav>
                                        <p:tav tm="100000">
                                          <p:val>
                                            <p:strVal val="#ppt_x"/>
                                          </p:val>
                                        </p:tav>
                                      </p:tavLst>
                                    </p:anim>
                                    <p:anim calcmode="lin" valueType="num">
                                      <p:cBhvr>
                                        <p:cTn id="34"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52" grpId="0" animBg="1"/>
      <p:bldP spid="154" grpId="0"/>
      <p:bldP spid="155" grpId="0" animBg="1"/>
      <p:bldP spid="1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161"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162"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163" name="矩形"/>
          <p:cNvSpPr/>
          <p:nvPr/>
        </p:nvSpPr>
        <p:spPr>
          <a:xfrm>
            <a:off x="1726637" y="2820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电气事故案例</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164" name="矩形"/>
          <p:cNvSpPr/>
          <p:nvPr/>
        </p:nvSpPr>
        <p:spPr>
          <a:xfrm>
            <a:off x="3549015" y="1339850"/>
            <a:ext cx="7914639" cy="1442084"/>
          </a:xfrm>
          <a:prstGeom prst="rect">
            <a:avLst/>
          </a:prstGeom>
          <a:solidFill>
            <a:srgbClr val="E8E8E6"/>
          </a:solidFill>
          <a:ln w="25400" cap="flat" cmpd="sng">
            <a:solidFill>
              <a:srgbClr val="FFFFFF"/>
            </a:solidFill>
            <a:prstDash val="solid"/>
            <a:round/>
          </a:ln>
        </p:spPr>
        <p:txBody>
          <a:bodyPr rtlCol="0" anchor="ctr"/>
          <a:lstStyle/>
          <a:p>
            <a:pPr algn="ctr"/>
          </a:p>
        </p:txBody>
      </p:sp>
      <p:sp>
        <p:nvSpPr>
          <p:cNvPr id="165" name="矩形"/>
          <p:cNvSpPr/>
          <p:nvPr/>
        </p:nvSpPr>
        <p:spPr>
          <a:xfrm>
            <a:off x="5163044" y="1126462"/>
            <a:ext cx="4686179" cy="463345"/>
          </a:xfrm>
          <a:prstGeom prst="rect">
            <a:avLst/>
          </a:prstGeom>
          <a:solidFill>
            <a:srgbClr val="0164DC"/>
          </a:solidFill>
          <a:ln w="25400" cap="flat" cmpd="sng">
            <a:noFill/>
            <a:prstDash val="solid"/>
            <a:round/>
          </a:ln>
        </p:spPr>
        <p:txBody>
          <a:bodyPr vert="horz" wrap="square" lIns="91409" tIns="45704" rIns="91409" bIns="45704" anchor="ctr"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直接原因</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166" name="六边形"/>
          <p:cNvSpPr/>
          <p:nvPr/>
        </p:nvSpPr>
        <p:spPr>
          <a:xfrm>
            <a:off x="1063244" y="2925860"/>
            <a:ext cx="1587014" cy="1367542"/>
          </a:xfrm>
          <a:prstGeom prst="hexagon">
            <a:avLst>
              <a:gd name="adj" fmla="val 24998"/>
              <a:gd name="vf" fmla="val 115470"/>
            </a:avLst>
          </a:prstGeom>
          <a:solidFill>
            <a:srgbClr val="0164DC"/>
          </a:solidFill>
          <a:ln w="25400" cap="flat" cmpd="sng">
            <a:noFill/>
            <a:prstDash val="solid"/>
            <a:round/>
          </a:ln>
        </p:spPr>
        <p:txBody>
          <a:bodyPr vert="horz" wrap="square" lIns="91409" tIns="45704" rIns="91409" bIns="45704" anchor="ctr" anchorCtr="0">
            <a:noAutofit/>
          </a:bodyPr>
          <a:lstStyle/>
          <a:p>
            <a:pPr marL="0" indent="0" algn="ctr">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事故原因</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cxnSp>
        <p:nvCxnSpPr>
          <p:cNvPr id="167" name="直线连接线"/>
          <p:cNvCxnSpPr>
            <a:stCxn id="166" idx="5"/>
          </p:cNvCxnSpPr>
          <p:nvPr/>
        </p:nvCxnSpPr>
        <p:spPr>
          <a:xfrm rot="21600000" flipV="1">
            <a:off x="2308229" y="1990174"/>
            <a:ext cx="1240666" cy="935688"/>
          </a:xfrm>
          <a:prstGeom prst="straightConnector1">
            <a:avLst/>
          </a:prstGeom>
          <a:noFill/>
          <a:ln w="9525" cap="flat" cmpd="sng">
            <a:solidFill>
              <a:srgbClr val="414455"/>
            </a:solidFill>
            <a:prstDash val="solid"/>
            <a:round/>
            <a:tailEnd type="arrow" w="med" len="med"/>
          </a:ln>
        </p:spPr>
      </p:cxnSp>
      <p:cxnSp>
        <p:nvCxnSpPr>
          <p:cNvPr id="168" name="直线连接线"/>
          <p:cNvCxnSpPr>
            <a:stCxn id="166" idx="0"/>
          </p:cNvCxnSpPr>
          <p:nvPr/>
        </p:nvCxnSpPr>
        <p:spPr>
          <a:xfrm>
            <a:off x="2650258" y="3609632"/>
            <a:ext cx="898637" cy="1587"/>
          </a:xfrm>
          <a:prstGeom prst="straightConnector1">
            <a:avLst/>
          </a:prstGeom>
          <a:noFill/>
          <a:ln w="9525" cap="flat" cmpd="sng">
            <a:solidFill>
              <a:srgbClr val="414455"/>
            </a:solidFill>
            <a:prstDash val="solid"/>
            <a:round/>
            <a:tailEnd type="arrow" w="med" len="med"/>
          </a:ln>
        </p:spPr>
      </p:cxnSp>
      <p:cxnSp>
        <p:nvCxnSpPr>
          <p:cNvPr id="169" name="直线连接线"/>
          <p:cNvCxnSpPr>
            <a:stCxn id="166" idx="1"/>
          </p:cNvCxnSpPr>
          <p:nvPr/>
        </p:nvCxnSpPr>
        <p:spPr>
          <a:xfrm>
            <a:off x="2308229" y="4293403"/>
            <a:ext cx="1240666" cy="935688"/>
          </a:xfrm>
          <a:prstGeom prst="straightConnector1">
            <a:avLst/>
          </a:prstGeom>
          <a:noFill/>
          <a:ln w="9525" cap="flat" cmpd="sng">
            <a:solidFill>
              <a:srgbClr val="414455"/>
            </a:solidFill>
            <a:prstDash val="solid"/>
            <a:round/>
            <a:tailEnd type="arrow" w="med" len="med"/>
          </a:ln>
        </p:spPr>
      </p:cxnSp>
      <p:sp>
        <p:nvSpPr>
          <p:cNvPr id="170" name="矩形"/>
          <p:cNvSpPr/>
          <p:nvPr/>
        </p:nvSpPr>
        <p:spPr>
          <a:xfrm>
            <a:off x="3764915" y="1630045"/>
            <a:ext cx="7698739" cy="1020095"/>
          </a:xfrm>
          <a:prstGeom prst="rect">
            <a:avLst/>
          </a:prstGeom>
          <a:noFill/>
          <a:ln w="9525" cap="flat" cmpd="sng">
            <a:noFill/>
            <a:prstDash val="solid"/>
            <a:miter/>
          </a:ln>
        </p:spPr>
        <p:txBody>
          <a:bodyPr vert="horz" wrap="square" lIns="91409" tIns="45704" rIns="91409" bIns="45704" anchor="t" anchorCtr="0">
            <a:spAutoFit/>
          </a:bodyPr>
          <a:lstStyle/>
          <a:p>
            <a:pPr marL="0" indent="0" algn="l">
              <a:lnSpc>
                <a:spcPct val="13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制冷系统供电线路敷设不规范、系统超负荷运转、线路老化，致使恒温库内，沿西墙敷设的冷风机供电线路接头处过热短路，引燃墙面聚氨酯泡沫保温材料，加工车间吊顶及房顶</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聚苯乙烯</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彩钢板和车间西侧的包装纸箱，火势迅速蔓延</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p:txBody>
      </p:sp>
      <p:sp>
        <p:nvSpPr>
          <p:cNvPr id="171" name="矩形"/>
          <p:cNvSpPr/>
          <p:nvPr/>
        </p:nvSpPr>
        <p:spPr>
          <a:xfrm>
            <a:off x="3549015" y="3139440"/>
            <a:ext cx="7914639" cy="1442085"/>
          </a:xfrm>
          <a:prstGeom prst="rect">
            <a:avLst/>
          </a:prstGeom>
          <a:solidFill>
            <a:srgbClr val="E8E8E6"/>
          </a:solidFill>
          <a:ln w="25400" cap="flat" cmpd="sng">
            <a:solidFill>
              <a:srgbClr val="FFFFFF"/>
            </a:solidFill>
            <a:prstDash val="solid"/>
            <a:round/>
          </a:ln>
        </p:spPr>
        <p:txBody>
          <a:bodyPr rtlCol="0" anchor="ctr"/>
          <a:lstStyle/>
          <a:p>
            <a:pPr algn="ctr"/>
          </a:p>
        </p:txBody>
      </p:sp>
      <p:sp>
        <p:nvSpPr>
          <p:cNvPr id="172" name="矩形"/>
          <p:cNvSpPr/>
          <p:nvPr/>
        </p:nvSpPr>
        <p:spPr>
          <a:xfrm>
            <a:off x="5163044" y="2925861"/>
            <a:ext cx="4686179" cy="463344"/>
          </a:xfrm>
          <a:prstGeom prst="rect">
            <a:avLst/>
          </a:prstGeom>
          <a:solidFill>
            <a:srgbClr val="0164DC"/>
          </a:solidFill>
          <a:ln w="25400" cap="flat" cmpd="sng">
            <a:noFill/>
            <a:prstDash val="solid"/>
            <a:round/>
          </a:ln>
        </p:spPr>
        <p:txBody>
          <a:bodyPr vert="horz" wrap="square" lIns="91409" tIns="45704" rIns="91409" bIns="45704" anchor="ctr"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造成人员伤亡的主要原因</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173" name="矩形"/>
          <p:cNvSpPr/>
          <p:nvPr/>
        </p:nvSpPr>
        <p:spPr>
          <a:xfrm>
            <a:off x="3764915" y="3429635"/>
            <a:ext cx="7489824" cy="1020095"/>
          </a:xfrm>
          <a:prstGeom prst="rect">
            <a:avLst/>
          </a:prstGeom>
          <a:noFill/>
          <a:ln w="9525" cap="flat" cmpd="sng">
            <a:noFill/>
            <a:prstDash val="solid"/>
            <a:miter/>
          </a:ln>
        </p:spPr>
        <p:txBody>
          <a:bodyPr vert="horz" wrap="square" lIns="91409" tIns="45704" rIns="91409" bIns="45704" anchor="t" anchorCtr="0">
            <a:spAutoFit/>
          </a:bodyPr>
          <a:lstStyle/>
          <a:p>
            <a:pPr marL="0" indent="0" algn="l">
              <a:lnSpc>
                <a:spcPct val="13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厂房未经消防验收备案，车间内逃生通道不符合规定要求，火灾发生时人员无法及时逃生。龙源公司未对员工进行安全培训，未组织应急疏散演练，员工缺乏逃生自救互救知识和能力。</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p:txBody>
      </p:sp>
      <p:sp>
        <p:nvSpPr>
          <p:cNvPr id="174" name="矩形"/>
          <p:cNvSpPr/>
          <p:nvPr/>
        </p:nvSpPr>
        <p:spPr>
          <a:xfrm>
            <a:off x="3549015" y="4939029"/>
            <a:ext cx="7914639" cy="1442084"/>
          </a:xfrm>
          <a:prstGeom prst="rect">
            <a:avLst/>
          </a:prstGeom>
          <a:solidFill>
            <a:srgbClr val="E8E8E6"/>
          </a:solidFill>
          <a:ln w="25400" cap="flat" cmpd="sng">
            <a:solidFill>
              <a:srgbClr val="FFFFFF"/>
            </a:solidFill>
            <a:prstDash val="solid"/>
            <a:round/>
          </a:ln>
        </p:spPr>
        <p:txBody>
          <a:bodyPr rtlCol="0" anchor="ctr"/>
          <a:lstStyle/>
          <a:p>
            <a:pPr algn="ctr"/>
          </a:p>
        </p:txBody>
      </p:sp>
      <p:sp>
        <p:nvSpPr>
          <p:cNvPr id="175" name="矩形"/>
          <p:cNvSpPr/>
          <p:nvPr/>
        </p:nvSpPr>
        <p:spPr>
          <a:xfrm>
            <a:off x="5163044" y="4725259"/>
            <a:ext cx="4686179" cy="463345"/>
          </a:xfrm>
          <a:prstGeom prst="rect">
            <a:avLst/>
          </a:prstGeom>
          <a:solidFill>
            <a:srgbClr val="0164DC"/>
          </a:solidFill>
          <a:ln w="25400" cap="flat" cmpd="sng">
            <a:noFill/>
            <a:prstDash val="solid"/>
            <a:round/>
          </a:ln>
        </p:spPr>
        <p:txBody>
          <a:bodyPr vert="horz" wrap="square" lIns="91409" tIns="45704" rIns="91409" bIns="45704" anchor="ctr"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rPr>
              <a:t>间接原因</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Calibri" panose="020F0502020204030204" charset="0"/>
            </a:endParaRPr>
          </a:p>
        </p:txBody>
      </p:sp>
      <p:sp>
        <p:nvSpPr>
          <p:cNvPr id="176" name="矩形"/>
          <p:cNvSpPr/>
          <p:nvPr/>
        </p:nvSpPr>
        <p:spPr>
          <a:xfrm>
            <a:off x="3764915" y="5229225"/>
            <a:ext cx="7615555" cy="1020095"/>
          </a:xfrm>
          <a:prstGeom prst="rect">
            <a:avLst/>
          </a:prstGeom>
          <a:noFill/>
          <a:ln w="9525" cap="flat" cmpd="sng">
            <a:noFill/>
            <a:prstDash val="solid"/>
            <a:miter/>
          </a:ln>
        </p:spPr>
        <p:txBody>
          <a:bodyPr vert="horz" wrap="square" lIns="91409" tIns="45704" rIns="91409" bIns="45704" anchor="t" anchorCtr="0">
            <a:spAutoFit/>
          </a:bodyPr>
          <a:lstStyle/>
          <a:p>
            <a:pPr marL="0" indent="0" algn="l">
              <a:lnSpc>
                <a:spcPct val="13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存在严重消防安全隐患。着火厂房消防安全疏散通道不符合规定，缺少应急照明，厂房内电气线路老化、敷设不规范，钢结构车间未作防火处理，大量使用非阻燃性聚氨酯泡沫和聚苯乙烯保温材料，车间内纸箱包装物等可燃物较多且占用疏散通道</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矩形"/>
          <p:cNvSpPr/>
          <p:nvPr/>
        </p:nvSpPr>
        <p:spPr>
          <a:xfrm>
            <a:off x="27858" y="327595"/>
            <a:ext cx="1265776" cy="429827"/>
          </a:xfrm>
          <a:prstGeom prst="rect">
            <a:avLst/>
          </a:prstGeom>
          <a:solidFill>
            <a:srgbClr val="0164DC"/>
          </a:solidFill>
          <a:ln w="9525" cap="flat" cmpd="sng">
            <a:noFill/>
            <a:prstDash val="solid"/>
            <a:miter/>
          </a:ln>
        </p:spPr>
        <p:txBody>
          <a:bodyPr rtlCol="0" anchor="ctr"/>
          <a:lstStyle/>
          <a:p>
            <a:pPr algn="ctr"/>
          </a:p>
        </p:txBody>
      </p:sp>
      <p:sp>
        <p:nvSpPr>
          <p:cNvPr id="181" name="矩形"/>
          <p:cNvSpPr/>
          <p:nvPr/>
        </p:nvSpPr>
        <p:spPr>
          <a:xfrm>
            <a:off x="1364745" y="327595"/>
            <a:ext cx="72691" cy="429827"/>
          </a:xfrm>
          <a:prstGeom prst="rect">
            <a:avLst/>
          </a:prstGeom>
          <a:solidFill>
            <a:srgbClr val="E0372C"/>
          </a:solidFill>
          <a:ln w="9525" cap="flat" cmpd="sng">
            <a:noFill/>
            <a:prstDash val="solid"/>
            <a:miter/>
          </a:ln>
        </p:spPr>
        <p:txBody>
          <a:bodyPr rtlCol="0" anchor="ctr"/>
          <a:lstStyle/>
          <a:p>
            <a:pPr algn="ctr"/>
          </a:p>
        </p:txBody>
      </p:sp>
      <p:sp>
        <p:nvSpPr>
          <p:cNvPr id="182" name="矩形"/>
          <p:cNvSpPr/>
          <p:nvPr/>
        </p:nvSpPr>
        <p:spPr>
          <a:xfrm>
            <a:off x="1502227" y="529867"/>
            <a:ext cx="63210" cy="224396"/>
          </a:xfrm>
          <a:prstGeom prst="rect">
            <a:avLst/>
          </a:prstGeom>
          <a:solidFill>
            <a:srgbClr val="FFC000"/>
          </a:solidFill>
          <a:ln w="9525" cap="flat" cmpd="sng">
            <a:noFill/>
            <a:prstDash val="solid"/>
            <a:miter/>
          </a:ln>
        </p:spPr>
        <p:txBody>
          <a:bodyPr rtlCol="0" anchor="ctr"/>
          <a:lstStyle/>
          <a:p>
            <a:pPr algn="ctr"/>
          </a:p>
        </p:txBody>
      </p:sp>
      <p:sp>
        <p:nvSpPr>
          <p:cNvPr id="183" name="矩形"/>
          <p:cNvSpPr/>
          <p:nvPr/>
        </p:nvSpPr>
        <p:spPr>
          <a:xfrm>
            <a:off x="1726637" y="2820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rPr>
              <a:t>电气事故案例</a:t>
            </a:r>
            <a:endParaRPr lang="zh-CN" altLang="en-US" sz="2800" b="1" i="0" u="none" strike="noStrike" kern="1200" cap="none" spc="0" baseline="0">
              <a:solidFill>
                <a:srgbClr val="595959"/>
              </a:solidFill>
              <a:latin typeface="微软雅黑" panose="020B0503020204020204" charset="-122"/>
              <a:ea typeface="微软雅黑" panose="020B0503020204020204" charset="-122"/>
              <a:cs typeface="Calibri" panose="020F0502020204030204" charset="0"/>
            </a:endParaRPr>
          </a:p>
        </p:txBody>
      </p:sp>
      <p:sp>
        <p:nvSpPr>
          <p:cNvPr id="184" name="矩形"/>
          <p:cNvSpPr/>
          <p:nvPr/>
        </p:nvSpPr>
        <p:spPr>
          <a:xfrm>
            <a:off x="552768" y="1242060"/>
            <a:ext cx="5462905" cy="438150"/>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30000"/>
              </a:lnSpc>
              <a:spcBef>
                <a:spcPts val="0"/>
              </a:spcBef>
              <a:spcAft>
                <a:spcPts val="0"/>
              </a:spcAft>
              <a:buNone/>
            </a:pPr>
            <a:r>
              <a:rPr lang="zh-CN" altLang="en-US" sz="18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rPr>
              <a:t>事故教训</a:t>
            </a:r>
            <a:endParaRPr lang="zh-CN" altLang="en-US" sz="18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endParaRPr>
          </a:p>
        </p:txBody>
      </p:sp>
      <p:sp>
        <p:nvSpPr>
          <p:cNvPr id="185" name="矩形"/>
          <p:cNvSpPr/>
          <p:nvPr/>
        </p:nvSpPr>
        <p:spPr>
          <a:xfrm>
            <a:off x="426403" y="1998980"/>
            <a:ext cx="11268075" cy="4284979"/>
          </a:xfrm>
          <a:prstGeom prst="rect">
            <a:avLst/>
          </a:prstGeom>
          <a:solidFill>
            <a:srgbClr val="FFFFFF"/>
          </a:solidFill>
          <a:ln w="25400" cap="flat" cmpd="sng">
            <a:solidFill>
              <a:srgbClr val="BFBFBF"/>
            </a:solidFill>
            <a:prstDash val="solid"/>
            <a:round/>
          </a:ln>
        </p:spPr>
        <p:txBody>
          <a:bodyPr rtlCol="0" anchor="ctr"/>
          <a:lstStyle/>
          <a:p>
            <a:pPr algn="ctr"/>
          </a:p>
        </p:txBody>
      </p:sp>
      <p:sp>
        <p:nvSpPr>
          <p:cNvPr id="186" name="矩形"/>
          <p:cNvSpPr/>
          <p:nvPr/>
        </p:nvSpPr>
        <p:spPr>
          <a:xfrm>
            <a:off x="6242051" y="2097088"/>
            <a:ext cx="5368925" cy="1877377"/>
          </a:xfrm>
          <a:prstGeom prst="rect">
            <a:avLst/>
          </a:prstGeom>
          <a:noFill/>
          <a:ln w="9525"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60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X</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公司</a:t>
            </a: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XX</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车间设备部新入职一批员工，未经安全培训便上岗作业，某日生产设备因故障停机，新员工小刘接领导安排前去维修，维修需要拆卸设备，小刘到配电室</a:t>
            </a: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拉闸断电</a:t>
            </a:r>
            <a:r>
              <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后开始维修作业，在处理电源线时电线突然打火，导致小刘手部、脸部被电弧烧伤，稍后被送往医院救治</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p:txBody>
      </p:sp>
      <p:sp>
        <p:nvSpPr>
          <p:cNvPr id="187" name="矩形"/>
          <p:cNvSpPr/>
          <p:nvPr/>
        </p:nvSpPr>
        <p:spPr>
          <a:xfrm>
            <a:off x="552768" y="2296160"/>
            <a:ext cx="5461634" cy="2234565"/>
          </a:xfrm>
          <a:prstGeom prst="rect">
            <a:avLst/>
          </a:prstGeom>
          <a:noFill/>
          <a:ln w="9525" cap="flat" cmpd="sng">
            <a:noFill/>
            <a:prstDash val="solid"/>
            <a:round/>
          </a:ln>
        </p:spPr>
        <p:txBody>
          <a:bodyPr vert="horz" wrap="square" lIns="91440" tIns="45720" rIns="91440" bIns="45720" anchor="t" anchorCtr="0">
            <a:spAutoFit/>
          </a:bodyPr>
          <a:lstStyle/>
          <a:p>
            <a:pPr marL="0" indent="0" algn="l" fontAlgn="auto">
              <a:lnSpc>
                <a:spcPct val="150000"/>
              </a:lnSpc>
              <a:spcBef>
                <a:spcPts val="600"/>
              </a:spcBef>
              <a:spcAft>
                <a:spcPts val="60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rPr>
              <a:t>新员工是事故的多发群体，发生安全事故的几率比较高。是由于新员工在生产各方面安全素质不够引起的。一般新员工初来乍到，对岗位、陌生环境的不熟悉，存在好奇、紧张、侥幸、逞能、莽撞等一些不安全的心理因素，存在这样的不安全心态就会在工作中表现出一些不安全的行为（违章作业），很容易发生安全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微软雅黑" panose="020B0503020204020204" charset="-122"/>
            </a:endParaRPr>
          </a:p>
        </p:txBody>
      </p:sp>
      <p:sp>
        <p:nvSpPr>
          <p:cNvPr id="188" name="矩形"/>
          <p:cNvSpPr/>
          <p:nvPr/>
        </p:nvSpPr>
        <p:spPr>
          <a:xfrm flipV="1">
            <a:off x="6015038" y="2296160"/>
            <a:ext cx="90487" cy="3654425"/>
          </a:xfrm>
          <a:prstGeom prst="rect">
            <a:avLst/>
          </a:prstGeom>
          <a:solidFill>
            <a:srgbClr val="E0372C"/>
          </a:solidFill>
          <a:ln w="25400" cap="flat" cmpd="sng">
            <a:noFill/>
            <a:prstDash val="solid"/>
            <a:round/>
          </a:ln>
        </p:spPr>
        <p:txBody>
          <a:bodyPr rtlCol="0" anchor="ctr"/>
          <a:lstStyle/>
          <a:p>
            <a:pPr algn="ctr"/>
          </a:p>
        </p:txBody>
      </p:sp>
      <p:grpSp>
        <p:nvGrpSpPr>
          <p:cNvPr id="192" name="组合"/>
          <p:cNvGrpSpPr/>
          <p:nvPr/>
        </p:nvGrpSpPr>
        <p:grpSpPr>
          <a:xfrm>
            <a:off x="8217853" y="1390015"/>
            <a:ext cx="1441450" cy="386715"/>
            <a:chOff x="8217853" y="1390015"/>
            <a:chExt cx="1441450" cy="386715"/>
          </a:xfrm>
        </p:grpSpPr>
        <p:sp>
          <p:nvSpPr>
            <p:cNvPr id="189" name="矩形"/>
            <p:cNvSpPr/>
            <p:nvPr/>
          </p:nvSpPr>
          <p:spPr>
            <a:xfrm>
              <a:off x="8217853" y="1390015"/>
              <a:ext cx="1441450" cy="386715"/>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E0372C"/>
                  </a:solidFill>
                  <a:latin typeface="华康俪金黑W8(P)" pitchFamily="34" charset="-122"/>
                  <a:ea typeface="华康俪金黑W8(P)" pitchFamily="34" charset="-122"/>
                  <a:cs typeface="Calibri" panose="020F0502020204030204" charset="0"/>
                </a:rPr>
                <a:t>案例</a:t>
              </a:r>
              <a:endParaRPr lang="zh-CN" altLang="en-US" sz="2000" b="1" i="0" u="none" strike="noStrike" kern="1200" cap="none" spc="0" baseline="0">
                <a:solidFill>
                  <a:srgbClr val="E0372C"/>
                </a:solidFill>
                <a:latin typeface="华康俪金黑W8(P)" pitchFamily="34" charset="-122"/>
                <a:ea typeface="华康俪金黑W8(P)" pitchFamily="34" charset="-122"/>
                <a:cs typeface="Calibri" panose="020F0502020204030204" charset="0"/>
              </a:endParaRPr>
            </a:p>
          </p:txBody>
        </p:sp>
        <p:sp>
          <p:nvSpPr>
            <p:cNvPr id="190" name="矩形"/>
            <p:cNvSpPr/>
            <p:nvPr/>
          </p:nvSpPr>
          <p:spPr>
            <a:xfrm>
              <a:off x="8387439" y="1405401"/>
              <a:ext cx="298347" cy="358139"/>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rgbClr val="EA5503"/>
                  </a:solidFill>
                  <a:latin typeface="华康俪金黑W8(P)" pitchFamily="34" charset="-122"/>
                  <a:ea typeface="华康俪金黑W8(P)" pitchFamily="34" charset="-122"/>
                  <a:cs typeface="Calibri" panose="020F0502020204030204" charset="0"/>
                </a:rPr>
                <a:t>[</a:t>
              </a:r>
              <a:endParaRPr lang="zh-CN" altLang="en-US" sz="1800" b="1" i="0" u="none" strike="noStrike" kern="1200" cap="none" spc="0" baseline="0">
                <a:solidFill>
                  <a:srgbClr val="EA5503"/>
                </a:solidFill>
                <a:latin typeface="华康俪金黑W8(P)" pitchFamily="34" charset="-122"/>
                <a:ea typeface="华康俪金黑W8(P)" pitchFamily="34" charset="-122"/>
                <a:cs typeface="Calibri" panose="020F0502020204030204" charset="0"/>
              </a:endParaRPr>
            </a:p>
          </p:txBody>
        </p:sp>
        <p:sp>
          <p:nvSpPr>
            <p:cNvPr id="191" name="矩形"/>
            <p:cNvSpPr/>
            <p:nvPr/>
          </p:nvSpPr>
          <p:spPr>
            <a:xfrm>
              <a:off x="9242252" y="1405401"/>
              <a:ext cx="298347" cy="358139"/>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rgbClr val="EA5503"/>
                  </a:solidFill>
                  <a:latin typeface="华康俪金黑W8(P)" pitchFamily="34" charset="-122"/>
                  <a:ea typeface="华康俪金黑W8(P)" pitchFamily="34" charset="-122"/>
                  <a:cs typeface="Calibri" panose="020F0502020204030204" charset="0"/>
                </a:rPr>
                <a:t>]</a:t>
              </a:r>
              <a:endParaRPr lang="zh-CN" altLang="en-US" sz="1800" b="1" i="0" u="none" strike="noStrike" kern="1200" cap="none" spc="0" baseline="0">
                <a:solidFill>
                  <a:srgbClr val="EA5503"/>
                </a:solidFill>
                <a:latin typeface="华康俪金黑W8(P)" pitchFamily="34" charset="-122"/>
                <a:ea typeface="华康俪金黑W8(P)" pitchFamily="34" charset="-122"/>
                <a:cs typeface="Calibri" panose="020F0502020204030204" charset="0"/>
              </a:endParaRPr>
            </a:p>
          </p:txBody>
        </p:sp>
      </p:grpSp>
      <p:sp>
        <p:nvSpPr>
          <p:cNvPr id="193" name="矩形"/>
          <p:cNvSpPr/>
          <p:nvPr/>
        </p:nvSpPr>
        <p:spPr>
          <a:xfrm>
            <a:off x="6253480" y="3964623"/>
            <a:ext cx="5368925" cy="2105977"/>
          </a:xfrm>
          <a:prstGeom prst="rect">
            <a:avLst/>
          </a:prstGeom>
          <a:noFill/>
          <a:ln w="9525"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600"/>
              </a:spcAft>
              <a:buNone/>
            </a:pPr>
            <a:r>
              <a:rPr lang="zh-CN" altLang="en-US" sz="16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rPr>
              <a:t>事故原因：</a:t>
            </a:r>
            <a:endParaRPr lang="en-US" altLang="zh-CN" sz="1600" b="1" i="0" u="none" strike="noStrike" kern="1200" cap="none" spc="0" baseline="0">
              <a:solidFill>
                <a:srgbClr val="E0372C"/>
              </a:solidFill>
              <a:latin typeface="微软雅黑" panose="020B0503020204020204" charset="-122"/>
              <a:ea typeface="微软雅黑" panose="020B0503020204020204" charset="-122"/>
              <a:cs typeface="Calibri" panose="020F0502020204030204" charset="0"/>
            </a:endParaRPr>
          </a:p>
          <a:p>
            <a:pPr marL="285750" indent="-285750" algn="l" fontAlgn="auto">
              <a:lnSpc>
                <a:spcPct val="150000"/>
              </a:lnSpc>
              <a:spcBef>
                <a:spcPts val="0"/>
              </a:spcBef>
              <a:spcAft>
                <a:spcPts val="600"/>
              </a:spcAft>
              <a:buClrTx/>
              <a:buFont typeface="Wingdings" panose="05000000000000000000" charset="0"/>
              <a:buChar char=""/>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小刘由于对现场不熟悉，断电时未正确切断设备电源而是错误的切断了照明电源；</a:t>
            </a:r>
            <a:endPar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285750" indent="-285750" algn="l" fontAlgn="auto">
              <a:lnSpc>
                <a:spcPct val="150000"/>
              </a:lnSpc>
              <a:spcBef>
                <a:spcPts val="0"/>
              </a:spcBef>
              <a:spcAft>
                <a:spcPts val="600"/>
              </a:spcAft>
              <a:buClrTx/>
              <a:buFont typeface="Wingdings" panose="05000000000000000000" charset="0"/>
              <a:buChar char=""/>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在维修操作时未提前验电、放电，导致事故的发生；</a:t>
            </a:r>
            <a:endParaRPr lang="en-US" altLang="zh-CN"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a:p>
            <a:pPr marL="285750" indent="-285750" algn="l" fontAlgn="auto">
              <a:lnSpc>
                <a:spcPct val="150000"/>
              </a:lnSpc>
              <a:spcBef>
                <a:spcPts val="0"/>
              </a:spcBef>
              <a:spcAft>
                <a:spcPts val="600"/>
              </a:spcAft>
              <a:buClrTx/>
              <a:buFont typeface="Wingdings" panose="05000000000000000000" charset="0"/>
              <a:buChar char=""/>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rPr>
              <a:t>未佩戴绝缘手套等防护用品导致严重灼伤</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endParaRPr>
          </a:p>
        </p:txBody>
      </p:sp>
      <p:sp>
        <p:nvSpPr>
          <p:cNvPr id="194" name="矩形"/>
          <p:cNvSpPr/>
          <p:nvPr/>
        </p:nvSpPr>
        <p:spPr>
          <a:xfrm>
            <a:off x="552768" y="4751705"/>
            <a:ext cx="5461634" cy="1163002"/>
          </a:xfrm>
          <a:prstGeom prst="rect">
            <a:avLst/>
          </a:prstGeom>
          <a:noFill/>
          <a:ln w="9525" cap="flat" cmpd="sng">
            <a:noFill/>
            <a:prstDash val="solid"/>
            <a:round/>
          </a:ln>
        </p:spPr>
        <p:txBody>
          <a:bodyPr vert="horz" wrap="square" lIns="91440" tIns="45720" rIns="91440" bIns="45720" anchor="t" anchorCtr="0">
            <a:spAutoFit/>
          </a:bodyPr>
          <a:lstStyle/>
          <a:p>
            <a:pPr marL="0" indent="0" algn="l" fontAlgn="auto">
              <a:lnSpc>
                <a:spcPct val="150000"/>
              </a:lnSpc>
              <a:spcBef>
                <a:spcPts val="600"/>
              </a:spcBef>
              <a:spcAft>
                <a:spcPts val="60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宋体" panose="02010600030101010101" pitchFamily="2" charset="-122"/>
              </a:rPr>
              <a:t>通过培训使新员工接受最基本的</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Calibri" panose="020F0502020204030204" charset="0"/>
              </a:rPr>
              <a:t>安全、环境、职业健康</a:t>
            </a:r>
            <a:r>
              <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宋体" panose="02010600030101010101" pitchFamily="2" charset="-122"/>
              </a:rPr>
              <a:t>知识，了解工厂存在的各种危害、风险及相关的防范措施，减少事故的发生</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Calibri" panose="020F050202020403020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wipe(left)">
                                      <p:cBhvr>
                                        <p:cTn id="7" dur="500"/>
                                        <p:tgtEl>
                                          <p:spTgt spid="18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7"/>
                                        </p:tgtEl>
                                        <p:attrNameLst>
                                          <p:attrName>style.visibility</p:attrName>
                                        </p:attrNameLst>
                                      </p:cBhvr>
                                      <p:to>
                                        <p:strVal val="visible"/>
                                      </p:to>
                                    </p:set>
                                    <p:anim calcmode="lin" valueType="num">
                                      <p:cBhvr additive="base">
                                        <p:cTn id="10" dur="500" fill="hold"/>
                                        <p:tgtEl>
                                          <p:spTgt spid="187"/>
                                        </p:tgtEl>
                                        <p:attrNameLst>
                                          <p:attrName>ppt_x</p:attrName>
                                        </p:attrNameLst>
                                      </p:cBhvr>
                                      <p:tavLst>
                                        <p:tav tm="0">
                                          <p:val>
                                            <p:strVal val="0-#ppt_w/2"/>
                                          </p:val>
                                        </p:tav>
                                        <p:tav tm="100000">
                                          <p:val>
                                            <p:strVal val="#ppt_x"/>
                                          </p:val>
                                        </p:tav>
                                      </p:tavLst>
                                    </p:anim>
                                    <p:anim calcmode="lin" valueType="num">
                                      <p:cBhvr additive="base">
                                        <p:cTn id="11" dur="500" fill="hold"/>
                                        <p:tgtEl>
                                          <p:spTgt spid="187"/>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185"/>
                                        </p:tgtEl>
                                        <p:attrNameLst>
                                          <p:attrName>style.visibility</p:attrName>
                                        </p:attrNameLst>
                                      </p:cBhvr>
                                      <p:to>
                                        <p:strVal val="visible"/>
                                      </p:to>
                                    </p:set>
                                    <p:anim calcmode="lin" valueType="num">
                                      <p:cBhvr>
                                        <p:cTn id="14" dur="500" fill="hold"/>
                                        <p:tgtEl>
                                          <p:spTgt spid="185"/>
                                        </p:tgtEl>
                                        <p:attrNameLst>
                                          <p:attrName>ppt_w</p:attrName>
                                        </p:attrNameLst>
                                      </p:cBhvr>
                                      <p:tavLst>
                                        <p:tav tm="0">
                                          <p:val>
                                            <p:fltVal val="0"/>
                                          </p:val>
                                        </p:tav>
                                        <p:tav tm="100000">
                                          <p:val>
                                            <p:strVal val="#ppt_w"/>
                                          </p:val>
                                        </p:tav>
                                      </p:tavLst>
                                    </p:anim>
                                    <p:anim calcmode="lin" valueType="num">
                                      <p:cBhvr>
                                        <p:cTn id="15" dur="500" fill="hold"/>
                                        <p:tgtEl>
                                          <p:spTgt spid="185"/>
                                        </p:tgtEl>
                                        <p:attrNameLst>
                                          <p:attrName>ppt_h</p:attrName>
                                        </p:attrNameLst>
                                      </p:cBhvr>
                                      <p:tavLst>
                                        <p:tav tm="0">
                                          <p:val>
                                            <p:fltVal val="0"/>
                                          </p:val>
                                        </p:tav>
                                        <p:tav tm="100000">
                                          <p:val>
                                            <p:strVal val="#ppt_h"/>
                                          </p:val>
                                        </p:tav>
                                      </p:tavLst>
                                    </p:anim>
                                    <p:animEffect transition="in" filter="fade">
                                      <p:cBhvr>
                                        <p:cTn id="16" dur="500"/>
                                        <p:tgtEl>
                                          <p:spTgt spid="185"/>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1000"/>
                                        <p:tgtEl>
                                          <p:spTgt spid="188"/>
                                        </p:tgtEl>
                                      </p:cBhvr>
                                    </p:animEffect>
                                    <p:anim calcmode="lin" valueType="num">
                                      <p:cBhvr>
                                        <p:cTn id="20" dur="1000" fill="hold"/>
                                        <p:tgtEl>
                                          <p:spTgt spid="188"/>
                                        </p:tgtEl>
                                        <p:attrNameLst>
                                          <p:attrName>ppt_x</p:attrName>
                                        </p:attrNameLst>
                                      </p:cBhvr>
                                      <p:tavLst>
                                        <p:tav tm="0">
                                          <p:val>
                                            <p:strVal val="#ppt_x"/>
                                          </p:val>
                                        </p:tav>
                                        <p:tav tm="100000">
                                          <p:val>
                                            <p:strVal val="#ppt_x"/>
                                          </p:val>
                                        </p:tav>
                                      </p:tavLst>
                                    </p:anim>
                                    <p:anim calcmode="lin" valueType="num">
                                      <p:cBhvr>
                                        <p:cTn id="21" dur="900" decel="100000" fill="hold"/>
                                        <p:tgtEl>
                                          <p:spTgt spid="188"/>
                                        </p:tgtEl>
                                        <p:attrNameLst>
                                          <p:attrName>ppt_y</p:attrName>
                                        </p:attrNameLst>
                                      </p:cBhvr>
                                      <p:tavLst>
                                        <p:tav tm="0">
                                          <p:val>
                                            <p:strVal val="#ppt_y+1"/>
                                          </p:val>
                                        </p:tav>
                                        <p:tav tm="100000">
                                          <p:val>
                                            <p:strVal val="#ppt_y-.03"/>
                                          </p:val>
                                        </p:tav>
                                      </p:tavLst>
                                    </p:anim>
                                    <p:anim calcmode="lin" valueType="num">
                                      <p:cBhvr>
                                        <p:cTn id="22" dur="100" de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wipe(right)">
                                      <p:cBhvr>
                                        <p:cTn id="26" dur="500"/>
                                        <p:tgtEl>
                                          <p:spTgt spid="192"/>
                                        </p:tgtEl>
                                      </p:cBhvr>
                                    </p:animEffect>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186"/>
                                        </p:tgtEl>
                                        <p:attrNameLst>
                                          <p:attrName>style.visibility</p:attrName>
                                        </p:attrNameLst>
                                      </p:cBhvr>
                                      <p:to>
                                        <p:strVal val="visible"/>
                                      </p:to>
                                    </p:set>
                                    <p:anim calcmode="lin" valueType="num">
                                      <p:cBhvr additive="base">
                                        <p:cTn id="30" dur="500" fill="hold"/>
                                        <p:tgtEl>
                                          <p:spTgt spid="186"/>
                                        </p:tgtEl>
                                        <p:attrNameLst>
                                          <p:attrName>ppt_x</p:attrName>
                                        </p:attrNameLst>
                                      </p:cBhvr>
                                      <p:tavLst>
                                        <p:tav tm="0">
                                          <p:val>
                                            <p:strVal val="1+#ppt_w/2"/>
                                          </p:val>
                                        </p:tav>
                                        <p:tav tm="100000">
                                          <p:val>
                                            <p:strVal val="#ppt_x"/>
                                          </p:val>
                                        </p:tav>
                                      </p:tavLst>
                                    </p:anim>
                                    <p:anim calcmode="lin" valueType="num">
                                      <p:cBhvr additive="base">
                                        <p:cTn id="31" dur="500" fill="hold"/>
                                        <p:tgtEl>
                                          <p:spTgt spid="186"/>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500" fill="hold"/>
                                        <p:tgtEl>
                                          <p:spTgt spid="193"/>
                                        </p:tgtEl>
                                        <p:attrNameLst>
                                          <p:attrName>ppt_x</p:attrName>
                                        </p:attrNameLst>
                                      </p:cBhvr>
                                      <p:tavLst>
                                        <p:tav tm="0">
                                          <p:val>
                                            <p:strVal val="1+#ppt_w/2"/>
                                          </p:val>
                                        </p:tav>
                                        <p:tav tm="100000">
                                          <p:val>
                                            <p:strVal val="#ppt_x"/>
                                          </p:val>
                                        </p:tav>
                                      </p:tavLst>
                                    </p:anim>
                                    <p:anim calcmode="lin" valueType="num">
                                      <p:cBhvr additive="base">
                                        <p:cTn id="36" dur="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500" fill="hold"/>
                                        <p:tgtEl>
                                          <p:spTgt spid="194"/>
                                        </p:tgtEl>
                                        <p:attrNameLst>
                                          <p:attrName>ppt_x</p:attrName>
                                        </p:attrNameLst>
                                      </p:cBhvr>
                                      <p:tavLst>
                                        <p:tav tm="0">
                                          <p:val>
                                            <p:strVal val="0-#ppt_w/2"/>
                                          </p:val>
                                        </p:tav>
                                        <p:tav tm="100000">
                                          <p:val>
                                            <p:strVal val="#ppt_x"/>
                                          </p:val>
                                        </p:tav>
                                      </p:tavLst>
                                    </p:anim>
                                    <p:anim calcmode="lin" valueType="num">
                                      <p:cBhvr additive="base">
                                        <p:cTn id="40" dur="500" fill="hold"/>
                                        <p:tgtEl>
                                          <p:spTgt spid="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animBg="1"/>
      <p:bldP spid="186" grpId="0"/>
      <p:bldP spid="187" grpId="0"/>
      <p:bldP spid="188" grpId="0" animBg="1"/>
      <p:bldP spid="192" grpId="0" animBg="1"/>
      <p:bldP spid="193" grpId="0"/>
      <p:bldP spid="19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3685</Words>
  <Application>WPS 演示</Application>
  <PresentationFormat>宽屏</PresentationFormat>
  <Paragraphs>391</Paragraphs>
  <Slides>24</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Times New Roman</vt:lpstr>
      <vt:lpstr>Calibri</vt:lpstr>
      <vt:lpstr>微软雅黑</vt:lpstr>
      <vt:lpstr>华康俪金黑W8(P)</vt:lpstr>
      <vt:lpstr>黑体</vt:lpstr>
      <vt:lpstr>Wingdings</vt:lpstr>
      <vt:lpstr>Roboto condensed</vt:lpstr>
      <vt:lpstr>Segoe Print</vt:lpstr>
      <vt:lpstr>Open Sans</vt:lpstr>
      <vt:lpstr>Arial Unicode MS</vt:lpstr>
      <vt:lpstr>PMingLiU</vt:lpstr>
      <vt:lpstr>方正黑体简体</vt:lpstr>
      <vt:lpstr>MS Gothic</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2</cp:revision>
  <dcterms:created xsi:type="dcterms:W3CDTF">2020-09-08T12:28:00Z</dcterms:created>
  <dcterms:modified xsi:type="dcterms:W3CDTF">2024-05-08T08:47:39Z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9887824E2FDC4FD29180A60E70481778_13</vt:lpwstr>
  </property>
</Properties>
</file>